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91" r:id="rId3"/>
    <p:sldId id="305" r:id="rId4"/>
    <p:sldId id="290" r:id="rId5"/>
    <p:sldId id="295" r:id="rId6"/>
    <p:sldId id="294" r:id="rId7"/>
    <p:sldId id="293" r:id="rId8"/>
    <p:sldId id="299" r:id="rId9"/>
    <p:sldId id="289" r:id="rId10"/>
    <p:sldId id="292" r:id="rId11"/>
    <p:sldId id="267" r:id="rId12"/>
    <p:sldId id="270" r:id="rId13"/>
    <p:sldId id="272" r:id="rId14"/>
    <p:sldId id="273" r:id="rId15"/>
    <p:sldId id="275" r:id="rId16"/>
    <p:sldId id="274" r:id="rId17"/>
    <p:sldId id="298" r:id="rId18"/>
    <p:sldId id="276" r:id="rId19"/>
    <p:sldId id="297" r:id="rId20"/>
    <p:sldId id="296" r:id="rId21"/>
    <p:sldId id="300" r:id="rId22"/>
    <p:sldId id="303" r:id="rId23"/>
    <p:sldId id="301" r:id="rId24"/>
    <p:sldId id="302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>
        <p:scale>
          <a:sx n="78" d="100"/>
          <a:sy n="78" d="100"/>
        </p:scale>
        <p:origin x="-173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314-266F-4467-A55E-5607CEEDCE6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60E-DE6C-40AE-AC67-5A199EA8D9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314-266F-4467-A55E-5607CEEDCE6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60E-DE6C-40AE-AC67-5A199EA8D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314-266F-4467-A55E-5607CEEDCE6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60E-DE6C-40AE-AC67-5A199EA8D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314-266F-4467-A55E-5607CEEDCE6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60E-DE6C-40AE-AC67-5A199EA8D9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314-266F-4467-A55E-5607CEEDCE6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60E-DE6C-40AE-AC67-5A199EA8D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314-266F-4467-A55E-5607CEEDCE6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60E-DE6C-40AE-AC67-5A199EA8D9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314-266F-4467-A55E-5607CEEDCE6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60E-DE6C-40AE-AC67-5A199EA8D9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314-266F-4467-A55E-5607CEEDCE6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60E-DE6C-40AE-AC67-5A199EA8D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314-266F-4467-A55E-5607CEEDCE6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60E-DE6C-40AE-AC67-5A199EA8D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314-266F-4467-A55E-5607CEEDCE6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60E-DE6C-40AE-AC67-5A199EA8D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314-266F-4467-A55E-5607CEEDCE6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60E-DE6C-40AE-AC67-5A199EA8D9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109314-266F-4467-A55E-5607CEEDCE6E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7BC60E-DE6C-40AE-AC67-5A199EA8D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15616" y="188640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uk-UA" b="1" dirty="0" smtClean="0"/>
              <a:t>Осінь 2013. Протести проти банди  «</a:t>
            </a:r>
            <a:r>
              <a:rPr lang="uk-UA" b="1" dirty="0" err="1" smtClean="0"/>
              <a:t>смотря</a:t>
            </a:r>
            <a:r>
              <a:rPr lang="ru-RU" b="1" dirty="0" smtClean="0"/>
              <a:t>ч</a:t>
            </a:r>
            <a:r>
              <a:rPr lang="uk-UA" b="1" dirty="0" err="1" smtClean="0"/>
              <a:t>ого</a:t>
            </a:r>
            <a:r>
              <a:rPr lang="uk-UA" b="1" dirty="0" smtClean="0"/>
              <a:t>» Анісімова: міської та обласної влади</a:t>
            </a:r>
          </a:p>
          <a:p>
            <a:endParaRPr lang="uk-UA" dirty="0"/>
          </a:p>
        </p:txBody>
      </p:sp>
      <p:pic>
        <p:nvPicPr>
          <p:cNvPr id="1026" name="Picture 2" descr="C:\Users\Катя\Desktop\КОК\1383128762_20131030_101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2766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04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87624" y="476672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uk-UA" b="1" dirty="0" smtClean="0"/>
              <a:t>        Запоріжжя продовжує боротись</a:t>
            </a:r>
          </a:p>
          <a:p>
            <a:pPr marL="45720" indent="0" algn="ctr">
              <a:buNone/>
            </a:pPr>
            <a:endParaRPr lang="uk-UA" b="1" dirty="0" smtClean="0"/>
          </a:p>
          <a:p>
            <a:endParaRPr lang="uk-UA" dirty="0"/>
          </a:p>
        </p:txBody>
      </p:sp>
      <p:pic>
        <p:nvPicPr>
          <p:cNvPr id="8194" name="Picture 2" descr="C:\Users\Катя\Desktop\КОК\SM0L6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9"/>
            <a:ext cx="518087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атя\Desktop\КОК\hcquaic9p1i-1-(page-picture-large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212976"/>
            <a:ext cx="5077741" cy="33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6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20880" cy="17281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err="1" smtClean="0"/>
              <a:t>Запорізькі</a:t>
            </a:r>
            <a:r>
              <a:rPr lang="ru-RU" b="1" dirty="0" smtClean="0"/>
              <a:t> </a:t>
            </a:r>
            <a:r>
              <a:rPr lang="ru-RU" b="1" dirty="0" err="1" smtClean="0"/>
              <a:t>мітинги</a:t>
            </a:r>
            <a:r>
              <a:rPr lang="ru-RU" b="1" dirty="0" smtClean="0"/>
              <a:t> почали </a:t>
            </a:r>
            <a:r>
              <a:rPr lang="ru-RU" b="1" dirty="0" err="1" smtClean="0"/>
              <a:t>відвідувати</a:t>
            </a:r>
            <a:r>
              <a:rPr lang="ru-RU" b="1" dirty="0" smtClean="0"/>
              <a:t> </a:t>
            </a:r>
            <a:r>
              <a:rPr lang="ru-RU" b="1" dirty="0" err="1" smtClean="0"/>
              <a:t>центральні</a:t>
            </a:r>
            <a:r>
              <a:rPr lang="ru-RU" b="1" dirty="0" smtClean="0"/>
              <a:t> </a:t>
            </a:r>
            <a:r>
              <a:rPr lang="ru-RU" b="1" dirty="0" err="1" smtClean="0"/>
              <a:t>лідери</a:t>
            </a:r>
            <a:r>
              <a:rPr lang="ru-RU" b="1" dirty="0" smtClean="0"/>
              <a:t> </a:t>
            </a:r>
            <a:r>
              <a:rPr lang="ru-RU" b="1" dirty="0" err="1" smtClean="0"/>
              <a:t>громадської</a:t>
            </a:r>
            <a:r>
              <a:rPr lang="ru-RU" b="1" dirty="0" smtClean="0"/>
              <a:t> думки</a:t>
            </a:r>
            <a:endParaRPr lang="ru-RU" b="1" dirty="0"/>
          </a:p>
        </p:txBody>
      </p:sp>
      <p:pic>
        <p:nvPicPr>
          <p:cNvPr id="4098" name="Picture 2" descr="E:\майдан1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16824" cy="498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13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952"/>
            <a:ext cx="8424936" cy="168936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" indent="0" algn="ctr">
              <a:buNone/>
            </a:pPr>
            <a:r>
              <a:rPr lang="uk-UA" b="1" dirty="0" smtClean="0"/>
              <a:t>Чисельність мітингів сягає 5-6 тисяч</a:t>
            </a:r>
            <a:endParaRPr lang="en-US" b="1" dirty="0"/>
          </a:p>
          <a:p>
            <a:endParaRPr lang="ru-RU" dirty="0"/>
          </a:p>
        </p:txBody>
      </p:sp>
      <p:pic>
        <p:nvPicPr>
          <p:cNvPr id="3074" name="Picture 2" descr="C:\Users\Юля\Desktop\На презентацию\main16119671_ce2118342feae4cf38078ad9c6cef9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272808" cy="544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38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52928" cy="168936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5122" name="Picture 2" descr="C:\Users\Юля\Desktop\На презентацию\pidaresht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56" y="404664"/>
            <a:ext cx="885007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19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208912" cy="1113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b="1" dirty="0" smtClean="0"/>
              <a:t>22 січня – перші вбивства на Майдані. Ніколи не забудемо!!!</a:t>
            </a:r>
            <a:endParaRPr lang="ru-RU" b="1" dirty="0"/>
          </a:p>
        </p:txBody>
      </p:sp>
      <p:pic>
        <p:nvPicPr>
          <p:cNvPr id="5122" name="Picture 2" descr="E:\0000032248-sergej-nigoy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297" y="1844824"/>
            <a:ext cx="3170140" cy="47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Юля\Desktop\На презентацию\Жизневский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3948" y="2204864"/>
            <a:ext cx="4757032" cy="277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66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8064896" cy="14733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b="1" dirty="0" smtClean="0"/>
              <a:t>26 січня. 10 тисяч запоріжців вийшли на вулиці</a:t>
            </a:r>
            <a:endParaRPr lang="ru-RU" b="1" dirty="0"/>
          </a:p>
        </p:txBody>
      </p:sp>
      <p:pic>
        <p:nvPicPr>
          <p:cNvPr id="9218" name="Picture 2" descr="C:\Users\Катя\Desktop\КОК\65b925268862fdce0e046f544e6ab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272808" cy="48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33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Юля\Desktop\На презентацию\1186768_678971105489235_105253942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857" y="1413341"/>
            <a:ext cx="4176464" cy="23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632848" cy="8972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b="1" dirty="0" smtClean="0"/>
              <a:t>26 січня. КРИВАВИЙ РОЗГІН. Сотні побитих та заарештованих. </a:t>
            </a:r>
            <a:endParaRPr lang="ru-RU" b="1" dirty="0"/>
          </a:p>
        </p:txBody>
      </p:sp>
      <p:pic>
        <p:nvPicPr>
          <p:cNvPr id="10242" name="Picture 2" descr="C:\Users\Катя\Desktop\КОК\p9dmtlvnlmu-1-(article-picture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59" y="4005064"/>
            <a:ext cx="4136195" cy="27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Катя\Desktop\КОК\big-52e68b564d6441.136212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3097"/>
            <a:ext cx="4057616" cy="26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93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uk-UA" b="1" dirty="0" smtClean="0"/>
              <a:t>Арешт лідера Майдану Ігоря </a:t>
            </a:r>
            <a:r>
              <a:rPr lang="uk-UA" b="1" dirty="0" err="1" smtClean="0"/>
              <a:t>Артюшенка</a:t>
            </a:r>
            <a:endParaRPr lang="uk-UA" b="1" dirty="0"/>
          </a:p>
        </p:txBody>
      </p:sp>
      <p:pic>
        <p:nvPicPr>
          <p:cNvPr id="12290" name="Picture 2" descr="C:\Users\Катя\Desktop\КОК\20140129171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Катя\Desktop\КОК\6md8kdytx6wcj8w2l2isg0fhl-(article-picture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4396"/>
            <a:ext cx="3938269" cy="28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36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7992888" cy="12573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b="1" dirty="0" smtClean="0"/>
              <a:t>Запоріжжя продовжує стояти і виходить на захист міста</a:t>
            </a:r>
            <a:endParaRPr lang="ru-RU" b="1" dirty="0"/>
          </a:p>
        </p:txBody>
      </p:sp>
      <p:pic>
        <p:nvPicPr>
          <p:cNvPr id="11272" name="Picture 8" descr="C:\Users\Катя\Desktop\КОК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34409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Катя\Desktop\КОК\88_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6000" y="2996952"/>
            <a:ext cx="4826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55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uk-UA" b="1" dirty="0" smtClean="0"/>
              <a:t>Повалення режиму Януковича. В місті нічого не змінилось. Запоріжжя продовжує протестувати</a:t>
            </a:r>
          </a:p>
          <a:p>
            <a:endParaRPr lang="uk-UA" dirty="0"/>
          </a:p>
        </p:txBody>
      </p:sp>
      <p:pic>
        <p:nvPicPr>
          <p:cNvPr id="2050" name="Picture 2" descr="C:\Users\Катя\Desktop\КОК\Zg_MA5a0i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132480" cy="45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09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тя\Desktop\КОК\lYRATNS0dH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тя\Desktop\КОК\57e1ee3251db38158bfc200d5b3c5d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039" y="3068960"/>
            <a:ext cx="5565961" cy="369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54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uk-UA" dirty="0" smtClean="0"/>
              <a:t> </a:t>
            </a:r>
            <a:r>
              <a:rPr lang="uk-UA" b="1" dirty="0" smtClean="0"/>
              <a:t>Утворення Комітету громадського контролю</a:t>
            </a:r>
          </a:p>
          <a:p>
            <a:endParaRPr lang="uk-UA" dirty="0"/>
          </a:p>
        </p:txBody>
      </p:sp>
      <p:pic>
        <p:nvPicPr>
          <p:cNvPr id="3074" name="Picture 2" descr="C:\Users\Катя\Desktop\КОК\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7424"/>
            <a:ext cx="7344816" cy="49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7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71601" y="764704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uk-UA" b="1" dirty="0" smtClean="0"/>
              <a:t>Мітинги проти діючої міської  влади та агресії Росії</a:t>
            </a:r>
          </a:p>
          <a:p>
            <a:endParaRPr lang="uk-UA" dirty="0"/>
          </a:p>
        </p:txBody>
      </p:sp>
      <p:pic>
        <p:nvPicPr>
          <p:cNvPr id="4098" name="Picture 2" descr="C:\Users\Катя\Desktop\КОК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7024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атя\Desktop\КОК\wvFmuciYH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8520" y="3284984"/>
            <a:ext cx="5001712" cy="33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0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43000" y="548680"/>
            <a:ext cx="6400800" cy="3657560"/>
          </a:xfrm>
        </p:spPr>
        <p:txBody>
          <a:bodyPr/>
          <a:lstStyle/>
          <a:p>
            <a:pPr marL="45720" indent="0" algn="ctr">
              <a:buNone/>
            </a:pPr>
            <a:r>
              <a:rPr lang="uk-UA" b="1" dirty="0" smtClean="0"/>
              <a:t>13 квітня. «Яєчна неділя» для сепаратистів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5127" name="Picture 7" descr="C:\Users\Катя\Desktop\КОК\283ee6cf259dbaf6c3b33fdeaaed4ffa.i869x589x57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89334"/>
            <a:ext cx="5201006" cy="35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Катя\Desktop\КОК\70371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56166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66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uk-UA" b="1" dirty="0" smtClean="0"/>
              <a:t>Запорожці пікетують Генпрокуратуру з вимогою розслідувати справи Анісімова-Сіна та розгін Майдану</a:t>
            </a:r>
          </a:p>
          <a:p>
            <a:pPr algn="ctr"/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6146" name="Picture 2" descr="C:\Users\Катя\Desktop\КОК\384026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98928"/>
            <a:ext cx="5939638" cy="47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30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331640" y="262890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uk-UA" b="1" dirty="0" smtClean="0"/>
              <a:t>Центральний </a:t>
            </a:r>
            <a:r>
              <a:rPr lang="uk-UA" b="1" dirty="0" err="1"/>
              <a:t>А</a:t>
            </a:r>
            <a:r>
              <a:rPr lang="uk-UA" b="1" dirty="0" err="1" smtClean="0"/>
              <a:t>втомайдан</a:t>
            </a:r>
            <a:r>
              <a:rPr lang="uk-UA" b="1" dirty="0" smtClean="0"/>
              <a:t> разом з місцевими активістам вимагає відставки головного корупціонера – мера міста Сіна</a:t>
            </a:r>
          </a:p>
          <a:p>
            <a:pPr algn="ctr"/>
            <a:endParaRPr lang="uk-UA" dirty="0" smtClean="0"/>
          </a:p>
          <a:p>
            <a:pPr algn="ctr"/>
            <a:endParaRPr lang="uk-UA" dirty="0"/>
          </a:p>
        </p:txBody>
      </p:sp>
      <p:pic>
        <p:nvPicPr>
          <p:cNvPr id="7176" name="Picture 8" descr="C:\Users\Катя\Desktop\КОК\47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0250"/>
            <a:ext cx="5184576" cy="31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Катя\Desktop\КОК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55623"/>
            <a:ext cx="4567396" cy="303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71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332656"/>
            <a:ext cx="6644208" cy="53724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b="1" dirty="0" smtClean="0"/>
              <a:t>Це лише початок. Боротьба за європейську Україну продовжується! Слава Україні!</a:t>
            </a:r>
            <a:endParaRPr lang="ru-RU" b="1" dirty="0"/>
          </a:p>
        </p:txBody>
      </p:sp>
      <p:pic>
        <p:nvPicPr>
          <p:cNvPr id="17410" name="Picture 2" descr="C:\Users\Юля\Desktop\На презентацию\evromaydan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3519"/>
            <a:ext cx="7704856" cy="51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02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263588" y="332656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b="1" dirty="0"/>
              <a:t>Всеукраїнська акція «Підпису – ЄС!» в </a:t>
            </a:r>
            <a:r>
              <a:rPr lang="uk-UA" b="1" dirty="0" smtClean="0"/>
              <a:t>Запоріжжі</a:t>
            </a:r>
          </a:p>
          <a:p>
            <a:pPr algn="ctr"/>
            <a:endParaRPr lang="uk-UA" b="1" dirty="0"/>
          </a:p>
        </p:txBody>
      </p:sp>
      <p:pic>
        <p:nvPicPr>
          <p:cNvPr id="4" name="Picture 3" descr="C:\Users\Юля\Desktop\На презентацию\1186145_217142638448285_47483570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024" y="1124744"/>
            <a:ext cx="6840760" cy="51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1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87624" y="332656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err="1"/>
              <a:t>Починаючи</a:t>
            </a:r>
            <a:r>
              <a:rPr lang="ru-RU" b="1" dirty="0"/>
              <a:t> з </a:t>
            </a:r>
            <a:r>
              <a:rPr lang="ru-RU" b="1" dirty="0" err="1" smtClean="0"/>
              <a:t>кінця</a:t>
            </a:r>
            <a:r>
              <a:rPr lang="ru-RU" b="1" dirty="0" smtClean="0"/>
              <a:t> листопада </a:t>
            </a:r>
            <a:r>
              <a:rPr lang="ru-RU" b="1" dirty="0" err="1" smtClean="0"/>
              <a:t>Запоріжжя</a:t>
            </a:r>
            <a:r>
              <a:rPr lang="ru-RU" b="1" dirty="0" smtClean="0"/>
              <a:t> </a:t>
            </a:r>
            <a:r>
              <a:rPr lang="ru-RU" b="1" dirty="0" err="1" smtClean="0"/>
              <a:t>виходить</a:t>
            </a: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 smtClean="0"/>
              <a:t>масові</a:t>
            </a:r>
            <a:r>
              <a:rPr lang="ru-RU" b="1" dirty="0" smtClean="0"/>
              <a:t> </a:t>
            </a:r>
            <a:r>
              <a:rPr lang="ru-RU" b="1" dirty="0" err="1" smtClean="0"/>
              <a:t>протести</a:t>
            </a:r>
            <a:endParaRPr lang="ru-RU" b="1" dirty="0"/>
          </a:p>
          <a:p>
            <a:endParaRPr lang="uk-UA" dirty="0"/>
          </a:p>
        </p:txBody>
      </p:sp>
      <p:pic>
        <p:nvPicPr>
          <p:cNvPr id="3081" name="Picture 9" descr="C:\Users\Катя\Desktop\КОК\Marsh-prot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286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Катя\Desktop\КОК\Babushka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144" y="1408600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6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259632" y="323488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uk-UA" b="1" dirty="0" smtClean="0"/>
              <a:t>З 4 грудня Запоріжжя щоденно влаштовує мітинги проти діючої всеукраїнської та запорізької влади</a:t>
            </a:r>
          </a:p>
          <a:p>
            <a:endParaRPr lang="uk-UA" dirty="0"/>
          </a:p>
        </p:txBody>
      </p:sp>
      <p:pic>
        <p:nvPicPr>
          <p:cNvPr id="5124" name="Picture 4" descr="C:\Users\Катя\Desktop\КОК\S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36" y="2060848"/>
            <a:ext cx="5308630" cy="39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Катя\Desktop\КОК\Peklushe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51353"/>
            <a:ext cx="4636296" cy="34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5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15616" y="301889"/>
            <a:ext cx="6400800" cy="3729568"/>
          </a:xfrm>
        </p:spPr>
        <p:txBody>
          <a:bodyPr/>
          <a:lstStyle/>
          <a:p>
            <a:pPr marL="45720" indent="0" algn="ctr">
              <a:buNone/>
            </a:pPr>
            <a:r>
              <a:rPr lang="uk-UA" b="1" dirty="0" smtClean="0"/>
              <a:t>Активізація молоді</a:t>
            </a:r>
          </a:p>
          <a:p>
            <a:pPr algn="ctr"/>
            <a:endParaRPr lang="uk-UA" dirty="0" smtClean="0"/>
          </a:p>
          <a:p>
            <a:pPr algn="ctr"/>
            <a:endParaRPr lang="uk-UA" dirty="0"/>
          </a:p>
        </p:txBody>
      </p:sp>
      <p:pic>
        <p:nvPicPr>
          <p:cNvPr id="6148" name="Picture 4" descr="C:\Users\Катя\Desktop\КОК\gedc0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455904" cy="40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Катя\Desktop\КОК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864" y="1703127"/>
            <a:ext cx="3972632" cy="23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Катя\Desktop\КОК\Odinochnaya-aktsiya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29105"/>
            <a:ext cx="3774324" cy="28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13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87624" y="332656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uk-UA" b="1" dirty="0" smtClean="0"/>
              <a:t>Багатотисячний студентський марш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7172" name="Picture 4" descr="C:\Users\Катя\Desktop\КОК\Marsh-studentov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47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77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uk-UA" b="1" dirty="0" err="1" smtClean="0"/>
              <a:t>Автомайдан</a:t>
            </a:r>
            <a:r>
              <a:rPr lang="uk-UA" b="1" dirty="0" smtClean="0"/>
              <a:t> організовується</a:t>
            </a:r>
          </a:p>
          <a:p>
            <a:pPr marL="45720" indent="0" algn="ctr">
              <a:buNone/>
            </a:pPr>
            <a:endParaRPr lang="uk-UA" dirty="0"/>
          </a:p>
          <a:p>
            <a:pPr marL="45720" indent="0" algn="ctr">
              <a:buNone/>
            </a:pPr>
            <a:endParaRPr lang="uk-UA" dirty="0" smtClean="0"/>
          </a:p>
          <a:p>
            <a:pPr marL="45720" indent="0" algn="ctr">
              <a:buNone/>
            </a:pPr>
            <a:endParaRPr lang="uk-UA" dirty="0"/>
          </a:p>
        </p:txBody>
      </p:sp>
      <p:pic>
        <p:nvPicPr>
          <p:cNvPr id="1026" name="Picture 2" descr="C:\Users\Катя\Desktop\КОК\EvroAvtoprobeg__58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923360" cy="461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59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uk-UA" b="1" dirty="0" smtClean="0"/>
              <a:t>Запоріжжя стає «жовто-блакитним»</a:t>
            </a:r>
          </a:p>
          <a:p>
            <a:endParaRPr lang="uk-UA" dirty="0"/>
          </a:p>
        </p:txBody>
      </p:sp>
      <p:pic>
        <p:nvPicPr>
          <p:cNvPr id="4098" name="Picture 2" descr="C:\Users\Катя\Desktop\КОК\Zaporozhe-zheltoe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7184"/>
            <a:ext cx="7416824" cy="506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93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649</TotalTime>
  <Words>195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Youth public organization “European youth of Ukraine”  was founded on January, 22th, 2007</dc:title>
  <dc:creator>Юля</dc:creator>
  <cp:lastModifiedBy>User</cp:lastModifiedBy>
  <cp:revision>39</cp:revision>
  <dcterms:created xsi:type="dcterms:W3CDTF">2014-02-27T15:52:10Z</dcterms:created>
  <dcterms:modified xsi:type="dcterms:W3CDTF">2014-07-28T08:31:43Z</dcterms:modified>
</cp:coreProperties>
</file>