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20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34.gif" ContentType="image/gif"/>
  <Override PartName="/ppt/media/image13.png" ContentType="image/png"/>
  <Override PartName="/ppt/media/image14.jpeg" ContentType="image/jpeg"/>
  <Override PartName="/ppt/media/image37.jpeg" ContentType="image/jpeg"/>
  <Override PartName="/ppt/media/image35.png" ContentType="image/png"/>
  <Override PartName="/ppt/media/image15.tif" ContentType="image/tiff"/>
  <Override PartName="/ppt/media/image16.jpeg" ContentType="image/jpeg"/>
  <Override PartName="/ppt/media/image17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447109F-22C4-46A0-A95F-131BFDCDCD19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905040" y="4716720"/>
            <a:ext cx="4987080" cy="4466880"/>
          </a:xfrm>
          <a:prstGeom prst="rect">
            <a:avLst/>
          </a:prstGeom>
        </p:spPr>
        <p:txBody>
          <a:bodyPr lIns="92520" rIns="92520" tIns="46080" bIns="4608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3851280" y="9433080"/>
            <a:ext cx="2945880" cy="494640"/>
          </a:xfrm>
          <a:prstGeom prst="rect">
            <a:avLst/>
          </a:prstGeom>
          <a:noFill/>
          <a:ln w="9360">
            <a:noFill/>
          </a:ln>
        </p:spPr>
        <p:txBody>
          <a:bodyPr lIns="92520" rIns="92520" tIns="46080" bIns="46080" anchor="b"/>
          <a:p>
            <a:pPr algn="r">
              <a:lnSpc>
                <a:spcPct val="100000"/>
              </a:lnSpc>
            </a:pPr>
            <a:fld id="{33D4FA8C-16A1-4071-AF01-D75F74326B8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905040" y="4716720"/>
            <a:ext cx="4987080" cy="4466880"/>
          </a:xfrm>
          <a:prstGeom prst="rect">
            <a:avLst/>
          </a:prstGeom>
        </p:spPr>
        <p:txBody>
          <a:bodyPr lIns="92520" rIns="92520" tIns="46080" bIns="4608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TextShape 2"/>
          <p:cNvSpPr txBox="1"/>
          <p:nvPr/>
        </p:nvSpPr>
        <p:spPr>
          <a:xfrm>
            <a:off x="3851280" y="9433080"/>
            <a:ext cx="2945880" cy="494640"/>
          </a:xfrm>
          <a:prstGeom prst="rect">
            <a:avLst/>
          </a:prstGeom>
          <a:noFill/>
          <a:ln w="9360">
            <a:noFill/>
          </a:ln>
        </p:spPr>
        <p:txBody>
          <a:bodyPr lIns="92520" rIns="92520" tIns="46080" bIns="46080" anchor="b"/>
          <a:p>
            <a:pPr algn="r">
              <a:lnSpc>
                <a:spcPct val="100000"/>
              </a:lnSpc>
            </a:pPr>
            <a:fld id="{8BF5E054-025C-4560-8CC8-4FC3038CD93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352800" y="274320"/>
            <a:ext cx="8595000" cy="150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35712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25149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673160" y="169704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46731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251496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357120" y="3989880"/>
            <a:ext cx="205488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628080" y="398988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5712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628080" y="1697040"/>
            <a:ext cx="311472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357120" y="3989880"/>
            <a:ext cx="6382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9" descr=""/>
          <p:cNvPicPr/>
          <p:nvPr/>
        </p:nvPicPr>
        <p:blipFill>
          <a:blip r:embed="rId2"/>
          <a:stretch/>
        </p:blipFill>
        <p:spPr>
          <a:xfrm>
            <a:off x="206640" y="4502880"/>
            <a:ext cx="5301360" cy="1472400"/>
          </a:xfrm>
          <a:prstGeom prst="rect">
            <a:avLst/>
          </a:prstGeom>
          <a:ln>
            <a:noFill/>
          </a:ln>
        </p:spPr>
      </p:pic>
      <p:pic>
        <p:nvPicPr>
          <p:cNvPr id="1" name="Picture 1" descr=""/>
          <p:cNvPicPr/>
          <p:nvPr/>
        </p:nvPicPr>
        <p:blipFill>
          <a:blip r:embed="rId3"/>
          <a:stretch/>
        </p:blipFill>
        <p:spPr>
          <a:xfrm>
            <a:off x="206640" y="4406400"/>
            <a:ext cx="5301360" cy="1472400"/>
          </a:xfrm>
          <a:prstGeom prst="rect">
            <a:avLst/>
          </a:prstGeom>
          <a:ln>
            <a:noFill/>
          </a:ln>
        </p:spPr>
      </p:pic>
      <p:sp>
        <p:nvSpPr>
          <p:cNvPr id="2" name="Line 1"/>
          <p:cNvSpPr/>
          <p:nvPr/>
        </p:nvSpPr>
        <p:spPr>
          <a:xfrm>
            <a:off x="483840" y="617400"/>
            <a:ext cx="180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2"/>
          <p:cNvSpPr/>
          <p:nvPr/>
        </p:nvSpPr>
        <p:spPr>
          <a:xfrm>
            <a:off x="483840" y="617400"/>
            <a:ext cx="180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3"/>
          <p:cNvSpPr/>
          <p:nvPr/>
        </p:nvSpPr>
        <p:spPr>
          <a:xfrm>
            <a:off x="484200" y="61740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4"/>
          <p:cNvSpPr/>
          <p:nvPr/>
        </p:nvSpPr>
        <p:spPr>
          <a:xfrm>
            <a:off x="484200" y="617400"/>
            <a:ext cx="1080" cy="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/>
          <p:cNvSpPr/>
          <p:nvPr/>
        </p:nvSpPr>
        <p:spPr>
          <a:xfrm>
            <a:off x="487440" y="617400"/>
            <a:ext cx="2880" cy="1080"/>
          </a:xfrm>
          <a:custGeom>
            <a:avLst/>
            <a:gdLst/>
            <a:ahLst/>
            <a:rect l="l" t="t" r="r" b="b"/>
            <a:pathLst>
              <a:path w="2" h="0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6"/>
          <p:cNvSpPr/>
          <p:nvPr/>
        </p:nvSpPr>
        <p:spPr>
          <a:xfrm>
            <a:off x="458640" y="4730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7"/>
          <p:cNvSpPr/>
          <p:nvPr/>
        </p:nvSpPr>
        <p:spPr>
          <a:xfrm>
            <a:off x="458640" y="46368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8"/>
          <p:cNvSpPr/>
          <p:nvPr/>
        </p:nvSpPr>
        <p:spPr>
          <a:xfrm>
            <a:off x="703440" y="514440"/>
            <a:ext cx="2880" cy="6120"/>
          </a:xfrm>
          <a:custGeom>
            <a:avLst/>
            <a:gdLst/>
            <a:ahLst/>
            <a:rect l="l" t="t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/>
          <p:cNvSpPr/>
          <p:nvPr/>
        </p:nvSpPr>
        <p:spPr>
          <a:xfrm>
            <a:off x="706320" y="479520"/>
            <a:ext cx="1080" cy="6120"/>
          </a:xfrm>
          <a:custGeom>
            <a:avLst/>
            <a:gdLst/>
            <a:ahLst/>
            <a:rect l="l" t="t" r="r" b="b"/>
            <a:pathLst>
              <a:path w="0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0"/>
          <p:cNvSpPr/>
          <p:nvPr/>
        </p:nvSpPr>
        <p:spPr>
          <a:xfrm>
            <a:off x="693720" y="4604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/>
          <p:cNvSpPr/>
          <p:nvPr/>
        </p:nvSpPr>
        <p:spPr>
          <a:xfrm>
            <a:off x="684360" y="447840"/>
            <a:ext cx="1080" cy="2880"/>
          </a:xfrm>
          <a:custGeom>
            <a:avLst/>
            <a:gdLst/>
            <a:ahLst/>
            <a:rect l="l" t="t" r="r" b="b"/>
            <a:pathLst>
              <a:path w="0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2"/>
          <p:cNvSpPr/>
          <p:nvPr/>
        </p:nvSpPr>
        <p:spPr>
          <a:xfrm>
            <a:off x="684360" y="4478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3"/>
          <p:cNvSpPr/>
          <p:nvPr/>
        </p:nvSpPr>
        <p:spPr>
          <a:xfrm>
            <a:off x="665280" y="434880"/>
            <a:ext cx="2880" cy="1080"/>
          </a:xfrm>
          <a:custGeom>
            <a:avLst/>
            <a:gdLst/>
            <a:ahLst/>
            <a:rect l="l" t="t" r="r" b="b"/>
            <a:pathLst>
              <a:path w="2" h="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4"/>
          <p:cNvSpPr/>
          <p:nvPr/>
        </p:nvSpPr>
        <p:spPr>
          <a:xfrm>
            <a:off x="665280" y="4316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5"/>
          <p:cNvSpPr/>
          <p:nvPr/>
        </p:nvSpPr>
        <p:spPr>
          <a:xfrm>
            <a:off x="611280" y="415800"/>
            <a:ext cx="6120" cy="2880"/>
          </a:xfrm>
          <a:custGeom>
            <a:avLst/>
            <a:gdLst/>
            <a:ahLst/>
            <a:rect l="l" t="t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6"/>
          <p:cNvSpPr/>
          <p:nvPr/>
        </p:nvSpPr>
        <p:spPr>
          <a:xfrm>
            <a:off x="582480" y="47628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7"/>
          <p:cNvSpPr/>
          <p:nvPr/>
        </p:nvSpPr>
        <p:spPr>
          <a:xfrm>
            <a:off x="557280" y="53496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18"/>
          <p:cNvSpPr/>
          <p:nvPr/>
        </p:nvSpPr>
        <p:spPr>
          <a:xfrm>
            <a:off x="560520" y="530280"/>
            <a:ext cx="2880" cy="4320"/>
          </a:xfrm>
          <a:custGeom>
            <a:avLst/>
            <a:gdLst/>
            <a:ahLst/>
            <a:rect l="l" t="t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9"/>
          <p:cNvSpPr/>
          <p:nvPr/>
        </p:nvSpPr>
        <p:spPr>
          <a:xfrm>
            <a:off x="569880" y="52056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20"/>
          <p:cNvSpPr/>
          <p:nvPr/>
        </p:nvSpPr>
        <p:spPr>
          <a:xfrm>
            <a:off x="569880" y="52056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1"/>
          <p:cNvSpPr/>
          <p:nvPr/>
        </p:nvSpPr>
        <p:spPr>
          <a:xfrm>
            <a:off x="595440" y="557280"/>
            <a:ext cx="1080" cy="108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2"/>
          <p:cNvSpPr/>
          <p:nvPr/>
        </p:nvSpPr>
        <p:spPr>
          <a:xfrm>
            <a:off x="595440" y="55728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3"/>
          <p:cNvSpPr/>
          <p:nvPr/>
        </p:nvSpPr>
        <p:spPr>
          <a:xfrm>
            <a:off x="595440" y="55728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4"/>
          <p:cNvSpPr/>
          <p:nvPr/>
        </p:nvSpPr>
        <p:spPr>
          <a:xfrm>
            <a:off x="595440" y="62712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5"/>
          <p:cNvSpPr/>
          <p:nvPr/>
        </p:nvSpPr>
        <p:spPr>
          <a:xfrm>
            <a:off x="595440" y="627120"/>
            <a:ext cx="1080" cy="108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6"/>
          <p:cNvSpPr/>
          <p:nvPr/>
        </p:nvSpPr>
        <p:spPr>
          <a:xfrm>
            <a:off x="731880" y="541440"/>
            <a:ext cx="1080" cy="108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7"/>
          <p:cNvSpPr/>
          <p:nvPr/>
        </p:nvSpPr>
        <p:spPr>
          <a:xfrm>
            <a:off x="731880" y="5414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28"/>
          <p:cNvSpPr/>
          <p:nvPr/>
        </p:nvSpPr>
        <p:spPr>
          <a:xfrm>
            <a:off x="722160" y="550800"/>
            <a:ext cx="2880" cy="1080"/>
          </a:xfrm>
          <a:custGeom>
            <a:avLst/>
            <a:gdLst/>
            <a:ahLst/>
            <a:rect l="l" t="t" r="r" b="b"/>
            <a:pathLst>
              <a:path w="2" h="0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Line 29"/>
          <p:cNvSpPr/>
          <p:nvPr/>
        </p:nvSpPr>
        <p:spPr>
          <a:xfrm>
            <a:off x="728640" y="54432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Line 30"/>
          <p:cNvSpPr/>
          <p:nvPr/>
        </p:nvSpPr>
        <p:spPr>
          <a:xfrm>
            <a:off x="728640" y="54432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1"/>
          <p:cNvSpPr/>
          <p:nvPr/>
        </p:nvSpPr>
        <p:spPr>
          <a:xfrm>
            <a:off x="728640" y="541440"/>
            <a:ext cx="1080" cy="2880"/>
          </a:xfrm>
          <a:custGeom>
            <a:avLst/>
            <a:gdLst/>
            <a:ahLst/>
            <a:rect l="l" t="t" r="r" b="b"/>
            <a:pathLst>
              <a:path w="0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2"/>
          <p:cNvSpPr/>
          <p:nvPr/>
        </p:nvSpPr>
        <p:spPr>
          <a:xfrm>
            <a:off x="728640" y="53820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3"/>
          <p:cNvSpPr/>
          <p:nvPr/>
        </p:nvSpPr>
        <p:spPr>
          <a:xfrm>
            <a:off x="725400" y="54756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4"/>
          <p:cNvSpPr/>
          <p:nvPr/>
        </p:nvSpPr>
        <p:spPr>
          <a:xfrm>
            <a:off x="731880" y="530280"/>
            <a:ext cx="2880" cy="1080"/>
          </a:xfrm>
          <a:custGeom>
            <a:avLst/>
            <a:gdLst/>
            <a:ahLst/>
            <a:rect l="l" t="t" r="r" b="b"/>
            <a:pathLst>
              <a:path w="2" h="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5"/>
          <p:cNvSpPr/>
          <p:nvPr/>
        </p:nvSpPr>
        <p:spPr>
          <a:xfrm>
            <a:off x="731880" y="527040"/>
            <a:ext cx="2880" cy="7560"/>
          </a:xfrm>
          <a:custGeom>
            <a:avLst/>
            <a:gdLst/>
            <a:ahLst/>
            <a:rect l="l" t="t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6"/>
          <p:cNvSpPr/>
          <p:nvPr/>
        </p:nvSpPr>
        <p:spPr>
          <a:xfrm>
            <a:off x="712800" y="550800"/>
            <a:ext cx="2880" cy="1080"/>
          </a:xfrm>
          <a:custGeom>
            <a:avLst/>
            <a:gdLst/>
            <a:ahLst/>
            <a:rect l="l" t="t" r="r" b="b"/>
            <a:pathLst>
              <a:path w="2" h="0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7"/>
          <p:cNvSpPr/>
          <p:nvPr/>
        </p:nvSpPr>
        <p:spPr>
          <a:xfrm>
            <a:off x="722160" y="550800"/>
            <a:ext cx="1080" cy="1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38"/>
          <p:cNvSpPr/>
          <p:nvPr/>
        </p:nvSpPr>
        <p:spPr>
          <a:xfrm>
            <a:off x="722160" y="550800"/>
            <a:ext cx="1080" cy="108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9"/>
          <p:cNvSpPr/>
          <p:nvPr/>
        </p:nvSpPr>
        <p:spPr>
          <a:xfrm>
            <a:off x="728640" y="534960"/>
            <a:ext cx="1080" cy="108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0"/>
          <p:cNvSpPr/>
          <p:nvPr/>
        </p:nvSpPr>
        <p:spPr>
          <a:xfrm>
            <a:off x="728640" y="530280"/>
            <a:ext cx="2880" cy="4320"/>
          </a:xfrm>
          <a:custGeom>
            <a:avLst/>
            <a:gdLst/>
            <a:ahLst/>
            <a:rect l="l" t="t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41"/>
          <p:cNvSpPr/>
          <p:nvPr/>
        </p:nvSpPr>
        <p:spPr>
          <a:xfrm>
            <a:off x="728640" y="529920"/>
            <a:ext cx="1440" cy="18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42"/>
          <p:cNvSpPr/>
          <p:nvPr/>
        </p:nvSpPr>
        <p:spPr>
          <a:xfrm>
            <a:off x="728640" y="529920"/>
            <a:ext cx="1440" cy="180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3"/>
          <p:cNvSpPr/>
          <p:nvPr/>
        </p:nvSpPr>
        <p:spPr>
          <a:xfrm>
            <a:off x="728640" y="530280"/>
            <a:ext cx="1080" cy="1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4"/>
          <p:cNvSpPr/>
          <p:nvPr/>
        </p:nvSpPr>
        <p:spPr>
          <a:xfrm>
            <a:off x="728640" y="530280"/>
            <a:ext cx="1080" cy="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45"/>
          <p:cNvSpPr/>
          <p:nvPr/>
        </p:nvSpPr>
        <p:spPr>
          <a:xfrm>
            <a:off x="728640" y="52704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46"/>
          <p:cNvSpPr/>
          <p:nvPr/>
        </p:nvSpPr>
        <p:spPr>
          <a:xfrm>
            <a:off x="728640" y="527040"/>
            <a:ext cx="1440" cy="1440"/>
          </a:xfrm>
          <a:prstGeom prst="line">
            <a:avLst/>
          </a:prstGeom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7"/>
          <p:cNvSpPr/>
          <p:nvPr/>
        </p:nvSpPr>
        <p:spPr>
          <a:xfrm>
            <a:off x="728640" y="523800"/>
            <a:ext cx="1080" cy="2880"/>
          </a:xfrm>
          <a:custGeom>
            <a:avLst/>
            <a:gdLst/>
            <a:ahLst/>
            <a:rect l="l" t="t" r="r" b="b"/>
            <a:pathLst>
              <a:path w="0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8"/>
          <p:cNvSpPr/>
          <p:nvPr/>
        </p:nvSpPr>
        <p:spPr>
          <a:xfrm>
            <a:off x="719280" y="51444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9"/>
          <p:cNvSpPr/>
          <p:nvPr/>
        </p:nvSpPr>
        <p:spPr>
          <a:xfrm>
            <a:off x="719280" y="517680"/>
            <a:ext cx="2880" cy="2880"/>
          </a:xfrm>
          <a:custGeom>
            <a:avLst/>
            <a:gdLst/>
            <a:ahLst/>
            <a:rect l="l" t="t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0"/>
          <p:cNvSpPr/>
          <p:nvPr/>
        </p:nvSpPr>
        <p:spPr>
          <a:xfrm>
            <a:off x="468360" y="50796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1"/>
          <p:cNvSpPr/>
          <p:nvPr/>
        </p:nvSpPr>
        <p:spPr>
          <a:xfrm>
            <a:off x="474840" y="49536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2"/>
          <p:cNvSpPr/>
          <p:nvPr/>
        </p:nvSpPr>
        <p:spPr>
          <a:xfrm>
            <a:off x="474840" y="49536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3"/>
          <p:cNvSpPr/>
          <p:nvPr/>
        </p:nvSpPr>
        <p:spPr>
          <a:xfrm>
            <a:off x="468360" y="507960"/>
            <a:ext cx="1080" cy="1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4"/>
          <p:cNvSpPr/>
          <p:nvPr/>
        </p:nvSpPr>
        <p:spPr>
          <a:xfrm>
            <a:off x="468360" y="507960"/>
            <a:ext cx="1080" cy="1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5"/>
          <p:cNvSpPr/>
          <p:nvPr/>
        </p:nvSpPr>
        <p:spPr>
          <a:xfrm>
            <a:off x="468360" y="507960"/>
            <a:ext cx="1080" cy="1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6"/>
          <p:cNvSpPr/>
          <p:nvPr/>
        </p:nvSpPr>
        <p:spPr>
          <a:xfrm>
            <a:off x="468360" y="507960"/>
            <a:ext cx="1080" cy="108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7"/>
          <p:cNvSpPr/>
          <p:nvPr/>
        </p:nvSpPr>
        <p:spPr>
          <a:xfrm>
            <a:off x="465120" y="485640"/>
            <a:ext cx="1080" cy="2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PlaceHolder 58"/>
          <p:cNvSpPr>
            <a:spLocks noGrp="1"/>
          </p:cNvSpPr>
          <p:nvPr>
            <p:ph type="dt"/>
          </p:nvPr>
        </p:nvSpPr>
        <p:spPr>
          <a:xfrm>
            <a:off x="5993640" y="6107040"/>
            <a:ext cx="2499840" cy="3063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59"/>
          <p:cNvSpPr>
            <a:spLocks noGrp="1"/>
          </p:cNvSpPr>
          <p:nvPr>
            <p:ph type="title"/>
          </p:nvPr>
        </p:nvSpPr>
        <p:spPr>
          <a:xfrm>
            <a:off x="1512720" y="1189800"/>
            <a:ext cx="6971400" cy="182196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 cap="all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 Bold"/>
              </a:rPr>
              <a:t>Presentation Title Up to Three Lines at this size</a:t>
            </a:r>
            <a:endParaRPr b="0" lang="en-US" sz="3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60"/>
          <p:cNvSpPr>
            <a:spLocks noGrp="1"/>
          </p:cNvSpPr>
          <p:nvPr>
            <p:ph type="body"/>
          </p:nvPr>
        </p:nvSpPr>
        <p:spPr>
          <a:xfrm>
            <a:off x="1525320" y="2999880"/>
            <a:ext cx="6958800" cy="87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 cap="all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Subtitle</a:t>
            </a:r>
            <a:br/>
            <a:r>
              <a:rPr b="0" lang="en-US" sz="2400" spc="-1" strike="noStrike" cap="all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 to Two Lines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61"/>
          <p:cNvSpPr>
            <a:spLocks noGrp="1"/>
          </p:cNvSpPr>
          <p:nvPr>
            <p:ph type="body"/>
          </p:nvPr>
        </p:nvSpPr>
        <p:spPr>
          <a:xfrm>
            <a:off x="5993640" y="4612680"/>
            <a:ext cx="2509560" cy="147960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Presenter Name</a:t>
            </a:r>
            <a:endParaRPr b="0" lang="en-US" sz="15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b="0" lang="en-US" sz="15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Presenter Title</a:t>
            </a:r>
            <a:endParaRPr b="0" lang="en-US" sz="15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62"/>
          <p:cNvSpPr/>
          <p:nvPr/>
        </p:nvSpPr>
        <p:spPr>
          <a:xfrm>
            <a:off x="6714000" y="4308480"/>
            <a:ext cx="2429640" cy="1825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3"/>
          <p:cNvSpPr/>
          <p:nvPr/>
        </p:nvSpPr>
        <p:spPr>
          <a:xfrm>
            <a:off x="0" y="4309560"/>
            <a:ext cx="6976080" cy="182520"/>
          </a:xfrm>
          <a:prstGeom prst="rect">
            <a:avLst/>
          </a:prstGeom>
          <a:solidFill>
            <a:schemeClr val="tx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3" descr=""/>
          <p:cNvPicPr/>
          <p:nvPr/>
        </p:nvPicPr>
        <p:blipFill>
          <a:blip r:embed="rId4"/>
          <a:stretch/>
        </p:blipFill>
        <p:spPr>
          <a:xfrm>
            <a:off x="99720" y="5975640"/>
            <a:ext cx="1652040" cy="823320"/>
          </a:xfrm>
          <a:prstGeom prst="rect">
            <a:avLst/>
          </a:prstGeom>
          <a:ln>
            <a:noFill/>
          </a:ln>
        </p:spPr>
      </p:pic>
      <p:sp>
        <p:nvSpPr>
          <p:cNvPr id="66" name="CustomShape 64"/>
          <p:cNvSpPr/>
          <p:nvPr/>
        </p:nvSpPr>
        <p:spPr>
          <a:xfrm>
            <a:off x="401040" y="5785560"/>
            <a:ext cx="18284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 partnership with:</a:t>
            </a:r>
            <a:endParaRPr b="0" lang="ru-RU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349200" y="1454760"/>
            <a:ext cx="8445240" cy="474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ＭＳ Ｐゴシック"/>
              </a:rPr>
              <a:t>Click icon to add chart</a:t>
            </a:r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ftr"/>
          </p:nvPr>
        </p:nvSpPr>
        <p:spPr>
          <a:xfrm>
            <a:off x="1375560" y="6350040"/>
            <a:ext cx="5600880" cy="327600"/>
          </a:xfrm>
          <a:prstGeom prst="rect">
            <a:avLst/>
          </a:prstGeom>
        </p:spPr>
        <p:txBody>
          <a:bodyPr lIns="0" tIns="0" bIns="0"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title"/>
          </p:nvPr>
        </p:nvSpPr>
        <p:spPr>
          <a:xfrm>
            <a:off x="356760" y="64080"/>
            <a:ext cx="8439120" cy="60408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SLIDE TITLE UP TO </a:t>
            </a:r>
            <a:br/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LINES MAY BE ALL CAPS OR TITLE CASE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56760" y="1025280"/>
            <a:ext cx="8435160" cy="27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Graphic, Image, Smart Art Title</a:t>
            </a:r>
            <a:endParaRPr b="0" lang="en-US" sz="1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6713640" y="669600"/>
            <a:ext cx="2430000" cy="108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6"/>
          <p:cNvSpPr/>
          <p:nvPr/>
        </p:nvSpPr>
        <p:spPr>
          <a:xfrm>
            <a:off x="0" y="670680"/>
            <a:ext cx="6976800" cy="108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Picture 14" descr=""/>
          <p:cNvPicPr/>
          <p:nvPr/>
        </p:nvPicPr>
        <p:blipFill>
          <a:blip r:embed="rId2"/>
          <a:stretch/>
        </p:blipFill>
        <p:spPr>
          <a:xfrm>
            <a:off x="7000200" y="6156000"/>
            <a:ext cx="1878120" cy="521640"/>
          </a:xfrm>
          <a:prstGeom prst="rect">
            <a:avLst/>
          </a:prstGeom>
          <a:ln>
            <a:noFill/>
          </a:ln>
        </p:spPr>
      </p:pic>
      <p:pic>
        <p:nvPicPr>
          <p:cNvPr id="110" name="Picture 11" descr=""/>
          <p:cNvPicPr/>
          <p:nvPr/>
        </p:nvPicPr>
        <p:blipFill>
          <a:blip r:embed="rId3"/>
          <a:stretch/>
        </p:blipFill>
        <p:spPr>
          <a:xfrm>
            <a:off x="99720" y="5975640"/>
            <a:ext cx="1652040" cy="823320"/>
          </a:xfrm>
          <a:prstGeom prst="rect">
            <a:avLst/>
          </a:prstGeom>
          <a:ln>
            <a:noFill/>
          </a:ln>
        </p:spPr>
      </p:pic>
      <p:sp>
        <p:nvSpPr>
          <p:cNvPr id="111" name="CustomShape 7"/>
          <p:cNvSpPr/>
          <p:nvPr/>
        </p:nvSpPr>
        <p:spPr>
          <a:xfrm>
            <a:off x="526680" y="5815080"/>
            <a:ext cx="18284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 partnership with:</a:t>
            </a:r>
            <a:endParaRPr b="0" lang="ru-RU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 flipH="1">
            <a:off x="8189280" y="6323040"/>
            <a:ext cx="348840" cy="534600"/>
          </a:xfrm>
          <a:custGeom>
            <a:avLst/>
            <a:gdLst/>
            <a:ahLst/>
            <a:rect l="l" t="t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 flipH="1">
            <a:off x="8544960" y="6146640"/>
            <a:ext cx="245880" cy="164880"/>
          </a:xfrm>
          <a:custGeom>
            <a:avLst/>
            <a:gdLst/>
            <a:ahLst/>
            <a:rect l="l" t="t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8683560" y="62071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Picture 13" descr=""/>
          <p:cNvPicPr/>
          <p:nvPr/>
        </p:nvPicPr>
        <p:blipFill>
          <a:blip r:embed="rId2"/>
          <a:stretch/>
        </p:blipFill>
        <p:spPr>
          <a:xfrm>
            <a:off x="7065720" y="6357240"/>
            <a:ext cx="1770120" cy="362520"/>
          </a:xfrm>
          <a:prstGeom prst="rect">
            <a:avLst/>
          </a:prstGeom>
          <a:ln>
            <a:noFill/>
          </a:ln>
        </p:spPr>
      </p:pic>
      <p:sp>
        <p:nvSpPr>
          <p:cNvPr id="152" name="PlaceHolder 4"/>
          <p:cNvSpPr>
            <a:spLocks noGrp="1"/>
          </p:cNvSpPr>
          <p:nvPr>
            <p:ph type="sldNum"/>
          </p:nvPr>
        </p:nvSpPr>
        <p:spPr>
          <a:xfrm>
            <a:off x="357120" y="6350040"/>
            <a:ext cx="552240" cy="3585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92501C9-DD27-4639-BF71-0E4FEC6DE10A}" type="slidenum"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ＭＳ Ｐゴシック"/>
              </a:rPr>
              <a:t>1</a:t>
            </a:fld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ftr"/>
          </p:nvPr>
        </p:nvSpPr>
        <p:spPr>
          <a:xfrm>
            <a:off x="1003320" y="6356520"/>
            <a:ext cx="57067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20" y="1015920"/>
            <a:ext cx="8596080" cy="50702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Paragraph content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502920" indent="-228240">
              <a:lnSpc>
                <a:spcPct val="100000"/>
              </a:lnSpc>
              <a:spcBef>
                <a:spcPts val="360"/>
              </a:spcBef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3196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19700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6713640" y="669600"/>
            <a:ext cx="2430000" cy="108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9"/>
          <p:cNvSpPr/>
          <p:nvPr/>
        </p:nvSpPr>
        <p:spPr>
          <a:xfrm>
            <a:off x="0" y="670680"/>
            <a:ext cx="6976800" cy="108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 flipH="1">
            <a:off x="8189280" y="6323040"/>
            <a:ext cx="348840" cy="534600"/>
          </a:xfrm>
          <a:custGeom>
            <a:avLst/>
            <a:gdLst/>
            <a:ahLst/>
            <a:rect l="l" t="t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 flipH="1">
            <a:off x="8544960" y="6146640"/>
            <a:ext cx="245880" cy="164880"/>
          </a:xfrm>
          <a:custGeom>
            <a:avLst/>
            <a:gdLst/>
            <a:ahLst/>
            <a:rect l="l" t="t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3"/>
          <p:cNvSpPr/>
          <p:nvPr/>
        </p:nvSpPr>
        <p:spPr>
          <a:xfrm>
            <a:off x="8683560" y="62071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Picture 13" descr=""/>
          <p:cNvPicPr/>
          <p:nvPr/>
        </p:nvPicPr>
        <p:blipFill>
          <a:blip r:embed="rId2"/>
          <a:stretch/>
        </p:blipFill>
        <p:spPr>
          <a:xfrm>
            <a:off x="7065720" y="6357240"/>
            <a:ext cx="1770120" cy="362520"/>
          </a:xfrm>
          <a:prstGeom prst="rect">
            <a:avLst/>
          </a:prstGeom>
          <a:ln>
            <a:noFill/>
          </a:ln>
        </p:spPr>
      </p:pic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357120" y="939960"/>
            <a:ext cx="6382800" cy="51462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Paragraph content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502920" indent="-228240">
              <a:lnSpc>
                <a:spcPct val="100000"/>
              </a:lnSpc>
              <a:spcBef>
                <a:spcPts val="360"/>
              </a:spcBef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3196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19700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sldNum"/>
          </p:nvPr>
        </p:nvSpPr>
        <p:spPr>
          <a:xfrm>
            <a:off x="357120" y="6350040"/>
            <a:ext cx="552240" cy="3585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8E612E4-9E15-4D69-BBF9-364368EA8EBC}" type="slidenum"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ＭＳ Ｐゴシック"/>
              </a:rPr>
              <a:t>1</a:t>
            </a:fld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ftr"/>
          </p:nvPr>
        </p:nvSpPr>
        <p:spPr>
          <a:xfrm>
            <a:off x="1003320" y="6356520"/>
            <a:ext cx="57067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977160" y="778320"/>
            <a:ext cx="2166480" cy="5309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8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6713640" y="669600"/>
            <a:ext cx="2430000" cy="108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0"/>
          <p:cNvSpPr/>
          <p:nvPr/>
        </p:nvSpPr>
        <p:spPr>
          <a:xfrm>
            <a:off x="0" y="670680"/>
            <a:ext cx="6976800" cy="108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 flipH="1">
            <a:off x="8189280" y="6323040"/>
            <a:ext cx="348840" cy="534600"/>
          </a:xfrm>
          <a:custGeom>
            <a:avLst/>
            <a:gdLst/>
            <a:ahLst/>
            <a:rect l="l" t="t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 flipH="1">
            <a:off x="8544960" y="6146640"/>
            <a:ext cx="245880" cy="164880"/>
          </a:xfrm>
          <a:custGeom>
            <a:avLst/>
            <a:gdLst/>
            <a:ahLst/>
            <a:rect l="l" t="t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"/>
          <p:cNvSpPr/>
          <p:nvPr/>
        </p:nvSpPr>
        <p:spPr>
          <a:xfrm>
            <a:off x="8683560" y="62071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Picture 13" descr=""/>
          <p:cNvPicPr/>
          <p:nvPr/>
        </p:nvPicPr>
        <p:blipFill>
          <a:blip r:embed="rId2"/>
          <a:stretch/>
        </p:blipFill>
        <p:spPr>
          <a:xfrm>
            <a:off x="7065720" y="6357240"/>
            <a:ext cx="1770120" cy="362520"/>
          </a:xfrm>
          <a:prstGeom prst="rect">
            <a:avLst/>
          </a:prstGeom>
          <a:ln>
            <a:noFill/>
          </a:ln>
        </p:spPr>
      </p:pic>
      <p:sp>
        <p:nvSpPr>
          <p:cNvPr id="245" name="PlaceHolder 4"/>
          <p:cNvSpPr>
            <a:spLocks noGrp="1"/>
          </p:cNvSpPr>
          <p:nvPr>
            <p:ph type="sldNum"/>
          </p:nvPr>
        </p:nvSpPr>
        <p:spPr>
          <a:xfrm>
            <a:off x="357120" y="6350040"/>
            <a:ext cx="552240" cy="3585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986DA18-1188-427C-8667-DC4C26C3323A}" type="slidenum"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ＭＳ Ｐゴシック"/>
              </a:rPr>
              <a:t>1</a:t>
            </a:fld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ftr"/>
          </p:nvPr>
        </p:nvSpPr>
        <p:spPr>
          <a:xfrm>
            <a:off x="1003320" y="6356520"/>
            <a:ext cx="57067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57120" y="1697040"/>
            <a:ext cx="6382800" cy="43891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Paragraph content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502920" indent="-228240">
              <a:lnSpc>
                <a:spcPct val="100000"/>
              </a:lnSpc>
              <a:spcBef>
                <a:spcPts val="360"/>
              </a:spcBef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3196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197000" indent="-285480">
              <a:lnSpc>
                <a:spcPct val="100000"/>
              </a:lnSpc>
              <a:buClr>
                <a:srgbClr val="002345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Bullets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977160" y="778320"/>
            <a:ext cx="2166480" cy="5309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8"/>
          <p:cNvSpPr>
            <a:spLocks noGrp="1"/>
          </p:cNvSpPr>
          <p:nvPr>
            <p:ph type="title"/>
          </p:nvPr>
        </p:nvSpPr>
        <p:spPr>
          <a:xfrm>
            <a:off x="352800" y="274320"/>
            <a:ext cx="8595000" cy="3254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0" name="PlaceHolder 9"/>
          <p:cNvSpPr>
            <a:spLocks noGrp="1"/>
          </p:cNvSpPr>
          <p:nvPr>
            <p:ph type="body"/>
          </p:nvPr>
        </p:nvSpPr>
        <p:spPr>
          <a:xfrm>
            <a:off x="365040" y="939960"/>
            <a:ext cx="6387840" cy="5752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00ade4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text styles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0"/>
          <p:cNvSpPr/>
          <p:nvPr/>
        </p:nvSpPr>
        <p:spPr>
          <a:xfrm>
            <a:off x="6713640" y="669600"/>
            <a:ext cx="2430000" cy="108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1"/>
          <p:cNvSpPr/>
          <p:nvPr/>
        </p:nvSpPr>
        <p:spPr>
          <a:xfrm>
            <a:off x="0" y="670680"/>
            <a:ext cx="6976800" cy="108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 flipH="1">
            <a:off x="8189280" y="6323040"/>
            <a:ext cx="348840" cy="534600"/>
          </a:xfrm>
          <a:custGeom>
            <a:avLst/>
            <a:gdLst/>
            <a:ahLst/>
            <a:rect l="l" t="t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 flipH="1">
            <a:off x="8544960" y="6146640"/>
            <a:ext cx="245880" cy="164880"/>
          </a:xfrm>
          <a:custGeom>
            <a:avLst/>
            <a:gdLst/>
            <a:ahLst/>
            <a:rect l="l" t="t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"/>
          <p:cNvSpPr/>
          <p:nvPr/>
        </p:nvSpPr>
        <p:spPr>
          <a:xfrm>
            <a:off x="8683560" y="620712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2" name="Picture 13" descr=""/>
          <p:cNvPicPr/>
          <p:nvPr/>
        </p:nvPicPr>
        <p:blipFill>
          <a:blip r:embed="rId2"/>
          <a:stretch/>
        </p:blipFill>
        <p:spPr>
          <a:xfrm>
            <a:off x="7065720" y="6357240"/>
            <a:ext cx="1770120" cy="362520"/>
          </a:xfrm>
          <a:prstGeom prst="rect">
            <a:avLst/>
          </a:prstGeom>
          <a:ln>
            <a:noFill/>
          </a:ln>
        </p:spPr>
      </p:pic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356760" y="346320"/>
            <a:ext cx="3145320" cy="57837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important thought for next part of the presentation</a:t>
            </a:r>
            <a:endParaRPr b="0" lang="en-US" sz="3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3683160" y="346320"/>
            <a:ext cx="5166360" cy="57837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30000"/>
              </a:lnSpc>
              <a:spcBef>
                <a:spcPts val="1800"/>
              </a:spcBef>
            </a:pPr>
            <a:r>
              <a:rPr b="0" lang="en-US" sz="2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Photo, smart art, movie, charts or tables. </a:t>
            </a:r>
            <a:endParaRPr b="0" lang="en-US" sz="22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356760" y="6384240"/>
            <a:ext cx="7315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33059FB6-725E-4CA8-BF32-D7639CBA13F1}" type="slidenum">
              <a:rPr b="0" lang="ru-RU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Picture 6" descr=""/>
          <p:cNvPicPr/>
          <p:nvPr/>
        </p:nvPicPr>
        <p:blipFill>
          <a:blip r:embed="rId3"/>
          <a:stretch/>
        </p:blipFill>
        <p:spPr>
          <a:xfrm>
            <a:off x="6787080" y="6203520"/>
            <a:ext cx="2043720" cy="567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agroregisters.com.ua/" TargetMode="External"/><Relationship Id="rId2" Type="http://schemas.openxmlformats.org/officeDocument/2006/relationships/hyperlink" Target="http://agroregisters.com.ua/" TargetMode="External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tif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512720" y="1189800"/>
            <a:ext cx="6971400" cy="18219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 Bold"/>
              </a:rPr>
              <a:t>Аграрні розписки в Україні</a:t>
            </a:r>
            <a:endParaRPr b="0" lang="en-US" sz="36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1525320" y="2999880"/>
            <a:ext cx="6958800" cy="8755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 cap="all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нові можливості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5974560" y="4677120"/>
            <a:ext cx="2960640" cy="14796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  <a:spcBef>
                <a:spcPts val="281"/>
              </a:spcBef>
            </a:pPr>
            <a:r>
              <a:rPr b="1" lang="en-US" sz="14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 рік</a:t>
            </a:r>
            <a:endParaRPr b="0" lang="en-US" sz="1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ВІДМІННОСТІ ФІНАНСОВОЇ ТА ТОВАРНОЇ АР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1434240" y="3858840"/>
            <a:ext cx="62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(3) Виплата грошових коштів (фінансова розписка)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 flipV="1">
            <a:off x="2482560" y="2314080"/>
            <a:ext cx="4750200" cy="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4"/>
          <p:cNvSpPr/>
          <p:nvPr/>
        </p:nvSpPr>
        <p:spPr>
          <a:xfrm>
            <a:off x="277560" y="1533240"/>
            <a:ext cx="2125080" cy="887040"/>
          </a:xfrm>
          <a:prstGeom prst="rect">
            <a:avLst/>
          </a:prstGeom>
          <a:solidFill>
            <a:srgbClr val="bcd19b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АГРОВИРОБНИК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5"/>
          <p:cNvSpPr/>
          <p:nvPr/>
        </p:nvSpPr>
        <p:spPr>
          <a:xfrm>
            <a:off x="7290000" y="1533240"/>
            <a:ext cx="1472760" cy="871560"/>
          </a:xfrm>
          <a:prstGeom prst="rect">
            <a:avLst/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6"/>
          <p:cNvSpPr/>
          <p:nvPr/>
        </p:nvSpPr>
        <p:spPr>
          <a:xfrm>
            <a:off x="2609640" y="1882080"/>
            <a:ext cx="429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(2) Оформлення розписки у нотаріуса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7"/>
          <p:cNvSpPr/>
          <p:nvPr/>
        </p:nvSpPr>
        <p:spPr>
          <a:xfrm flipH="1" flipV="1">
            <a:off x="2449080" y="1905120"/>
            <a:ext cx="4783320" cy="3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len="med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8"/>
          <p:cNvSpPr/>
          <p:nvPr/>
        </p:nvSpPr>
        <p:spPr>
          <a:xfrm>
            <a:off x="2742840" y="1536480"/>
            <a:ext cx="4028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(4) Повернення погашеної розписки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9"/>
          <p:cNvSpPr/>
          <p:nvPr/>
        </p:nvSpPr>
        <p:spPr>
          <a:xfrm rot="16200000">
            <a:off x="4284000" y="-213120"/>
            <a:ext cx="674640" cy="5973480"/>
          </a:xfrm>
          <a:prstGeom prst="leftBracket">
            <a:avLst>
              <a:gd name="adj" fmla="val 0"/>
            </a:avLst>
          </a:prstGeom>
          <a:noFill/>
          <a:ln w="19080">
            <a:solidFill>
              <a:schemeClr val="tx1"/>
            </a:solidFill>
            <a:round/>
            <a:tailEnd len="med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10"/>
          <p:cNvSpPr/>
          <p:nvPr/>
        </p:nvSpPr>
        <p:spPr>
          <a:xfrm flipH="1" rot="5400000">
            <a:off x="3647880" y="-383400"/>
            <a:ext cx="1837440" cy="7476840"/>
          </a:xfrm>
          <a:prstGeom prst="leftBracket">
            <a:avLst>
              <a:gd name="adj" fmla="val 0"/>
            </a:avLst>
          </a:prstGeom>
          <a:noFill/>
          <a:ln w="19080">
            <a:solidFill>
              <a:schemeClr val="tx1"/>
            </a:solidFill>
            <a:round/>
            <a:tailEnd len="med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11"/>
          <p:cNvSpPr/>
          <p:nvPr/>
        </p:nvSpPr>
        <p:spPr>
          <a:xfrm>
            <a:off x="3267360" y="2436120"/>
            <a:ext cx="2708280" cy="1233000"/>
          </a:xfrm>
          <a:prstGeom prst="bracketPair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Грошові кошти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Поставлений товар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Виконані роботи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Надані послуги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12"/>
          <p:cNvSpPr/>
          <p:nvPr/>
        </p:nvSpPr>
        <p:spPr>
          <a:xfrm>
            <a:off x="2609640" y="2732040"/>
            <a:ext cx="529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(1)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13"/>
          <p:cNvSpPr/>
          <p:nvPr/>
        </p:nvSpPr>
        <p:spPr>
          <a:xfrm>
            <a:off x="528840" y="4257000"/>
            <a:ext cx="769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(3) Поставка сільськогосподарської продукції (товарна розписка)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14"/>
          <p:cNvSpPr/>
          <p:nvPr/>
        </p:nvSpPr>
        <p:spPr>
          <a:xfrm>
            <a:off x="352800" y="54640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Товарна АР відрізняється від фінансової предметом зобов’язання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4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57"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68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7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57120" y="939960"/>
            <a:ext cx="6382800" cy="872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marL="285840" indent="-285480">
              <a:lnSpc>
                <a:spcPct val="100000"/>
              </a:lnSpc>
              <a:spcBef>
                <a:spcPts val="1800"/>
              </a:spcBef>
              <a:buClr>
                <a:srgbClr val="595956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Предметом застави 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 аграрною розпискою є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майбутній врожай сільськогосподарської продукції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800"/>
              </a:spcBef>
              <a:buClr>
                <a:srgbClr val="595956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Апробовано у якості застави: 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Кукурудзу, соняшник, пшеницю, сою, ріпак, гречку, </a:t>
            </a:r>
            <a:r>
              <a:rPr b="1" i="1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яблука, малину, часник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0" name="Місце для зображення 4" descr=""/>
          <p:cNvPicPr/>
          <p:nvPr/>
        </p:nvPicPr>
        <p:blipFill>
          <a:blip r:embed="rId1"/>
          <a:srcRect l="35127" t="0" r="35127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491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ЗАСТАВА ЗА АГРАРНОЮ РОЗПИСКОЮ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92" name="Picture 6" descr=""/>
          <p:cNvPicPr/>
          <p:nvPr/>
        </p:nvPicPr>
        <p:blipFill>
          <a:blip r:embed="rId2"/>
          <a:srcRect l="5261" t="25447" r="10634" b="9385"/>
          <a:stretch/>
        </p:blipFill>
        <p:spPr>
          <a:xfrm rot="5400000">
            <a:off x="5407560" y="2349720"/>
            <a:ext cx="5306040" cy="2166480"/>
          </a:xfrm>
          <a:prstGeom prst="rect">
            <a:avLst/>
          </a:prstGeom>
          <a:ln>
            <a:noFill/>
          </a:ln>
        </p:spPr>
      </p:pic>
      <p:sp>
        <p:nvSpPr>
          <p:cNvPr id="493" name="CustomShape 3"/>
          <p:cNvSpPr/>
          <p:nvPr/>
        </p:nvSpPr>
        <p:spPr>
          <a:xfrm>
            <a:off x="352800" y="5219640"/>
            <a:ext cx="662400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Земля не є предметом застави за аграрною розпискою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4" name="Рисунок 5" descr=""/>
          <p:cNvPicPr/>
          <p:nvPr/>
        </p:nvPicPr>
        <p:blipFill>
          <a:blip r:embed="rId3"/>
          <a:stretch/>
        </p:blipFill>
        <p:spPr>
          <a:xfrm>
            <a:off x="4650480" y="3228840"/>
            <a:ext cx="2307240" cy="1942920"/>
          </a:xfrm>
          <a:prstGeom prst="rect">
            <a:avLst/>
          </a:prstGeom>
          <a:ln>
            <a:noFill/>
          </a:ln>
        </p:spPr>
      </p:pic>
      <p:pic>
        <p:nvPicPr>
          <p:cNvPr id="495" name="Рисунок 8" descr=""/>
          <p:cNvPicPr/>
          <p:nvPr/>
        </p:nvPicPr>
        <p:blipFill>
          <a:blip r:embed="rId4"/>
          <a:stretch/>
        </p:blipFill>
        <p:spPr>
          <a:xfrm>
            <a:off x="2718720" y="3282120"/>
            <a:ext cx="2129040" cy="1716480"/>
          </a:xfrm>
          <a:prstGeom prst="rect">
            <a:avLst/>
          </a:prstGeom>
          <a:ln>
            <a:noFill/>
          </a:ln>
        </p:spPr>
      </p:pic>
      <p:sp>
        <p:nvSpPr>
          <p:cNvPr id="49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8" name="Рисунок 12" descr=""/>
          <p:cNvPicPr/>
          <p:nvPr/>
        </p:nvPicPr>
        <p:blipFill>
          <a:blip r:embed="rId5"/>
          <a:stretch/>
        </p:blipFill>
        <p:spPr>
          <a:xfrm>
            <a:off x="540720" y="3376440"/>
            <a:ext cx="2177640" cy="164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357120" y="939960"/>
            <a:ext cx="6382800" cy="5146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lvl="1" marL="34308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 за аграрною розпискою </a:t>
            </a:r>
            <a:r>
              <a:rPr b="1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має право самостійно або із залученням третіх осіб </a:t>
            </a: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здійснювати моніторинг предмету застави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Після збору сільськогосподарської продукції моніторинг здійснюється шляхом </a:t>
            </a:r>
            <a:r>
              <a:rPr b="1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спостереження за такою сільгосппродукцією з можливістю доступу до місць її зберігання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АР надає кредитору право моніторингу земельних ділянок, вказаних в АР, протягом зростання посівів, і місць зберігання зерна після того, як врожай було зібрано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Законодавство не регулює процедуру моніторингу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 має право скористатися послугами третіх осіб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0" name="Picture Placeholder 5" descr=""/>
          <p:cNvPicPr/>
          <p:nvPr/>
        </p:nvPicPr>
        <p:blipFill>
          <a:blip r:embed="rId1"/>
          <a:srcRect l="37485" t="0" r="37485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01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br/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МОНІТОРИНГ ЗАСТАВИ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35280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Безпосереднє втручання або перешкоджання господарській діяльності агровиробника заборонено законодавством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357120" y="1612800"/>
            <a:ext cx="5987880" cy="44733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marL="343080" indent="-342720" algn="just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Страхування добровільне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Предмет застави – </a:t>
            </a:r>
            <a:r>
              <a:rPr b="1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майбутній врожай сільськогосподарської продукції 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– може бути застрахований позичальником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7f7f7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Сторони можуть домовитись про спільне здійснення витрат на страхування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260280" y="108000"/>
            <a:ext cx="8595000" cy="475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СТРАХУВАННЯ ЗАСТАВИ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05" name="Picture 9" descr=""/>
          <p:cNvPicPr/>
          <p:nvPr/>
        </p:nvPicPr>
        <p:blipFill>
          <a:blip r:embed="rId1"/>
          <a:srcRect l="10025" t="0" r="18884" b="0"/>
          <a:stretch/>
        </p:blipFill>
        <p:spPr>
          <a:xfrm>
            <a:off x="6977160" y="779040"/>
            <a:ext cx="2166480" cy="530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356760" y="346320"/>
            <a:ext cx="3630600" cy="5783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ОФОРМЛЕННЯ</a:t>
            </a:r>
            <a:br/>
            <a:r>
              <a:rPr b="0" lang="en-US" sz="30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АГРАРНОЇ </a:t>
            </a:r>
            <a:br/>
            <a:r>
              <a:rPr b="0" lang="en-US" sz="30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РОЗПИСКИ</a:t>
            </a:r>
            <a:endParaRPr b="0" lang="en-US" sz="30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07" name="Content Placeholder 5" descr=""/>
          <p:cNvPicPr/>
          <p:nvPr/>
        </p:nvPicPr>
        <p:blipFill>
          <a:blip r:embed="rId1"/>
          <a:srcRect l="0" t="58" r="0" b="58"/>
          <a:stretch/>
        </p:blipFill>
        <p:spPr>
          <a:xfrm>
            <a:off x="4023360" y="914400"/>
            <a:ext cx="4754520" cy="4754520"/>
          </a:xfrm>
          <a:prstGeom prst="rect">
            <a:avLst/>
          </a:prstGeom>
          <a:ln w="9360">
            <a:noFill/>
          </a:ln>
        </p:spPr>
      </p:pic>
      <p:sp>
        <p:nvSpPr>
          <p:cNvPr id="508" name="CustomShape 2"/>
          <p:cNvSpPr/>
          <p:nvPr/>
        </p:nvSpPr>
        <p:spPr>
          <a:xfrm>
            <a:off x="114480" y="6130800"/>
            <a:ext cx="1193400" cy="5745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</p:spTree>
  </p:cSld>
  <p:timing>
    <p:tnLst>
      <p:par>
        <p:cTn id="78" dur="indefinite" restart="never" nodeType="tmRoot">
          <p:childTnLst>
            <p:seq>
              <p:cTn id="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Placeholder 7" descr=""/>
          <p:cNvPicPr/>
          <p:nvPr/>
        </p:nvPicPr>
        <p:blipFill>
          <a:blip r:embed="rId1"/>
          <a:srcRect l="30549" t="0" r="30549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10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НОТАРІАЛЬНЕ ПОСВІДЧЕННЯ АГРАРНОЇ РОЗПИСКИ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357120" y="849240"/>
            <a:ext cx="6382800" cy="5146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marL="228600" indent="-22824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підлягає нотаріальному посвідченню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Текст аграрної розписки викладається на бланках нотаріальних документів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Здійснюється перевірка відсутності обтяження за відомостями, що містяться в Державному реєстрі обтяжень рухомого майна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Вноситься інформація до Державного реєстру обтяжень рухомого майна 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Оплачується Державне мито – 0,01% від договірної вартості предмета застави, але не менше 5 і не більше 50 неоподатковуваних мінімумів доходів громадян та послуги нотаріуса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35280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вважається виданою з дня її реєстрації в Реєстрі аграрних розписок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Shape 1"/>
          <p:cNvSpPr txBox="1"/>
          <p:nvPr/>
        </p:nvSpPr>
        <p:spPr>
          <a:xfrm>
            <a:off x="357120" y="749520"/>
            <a:ext cx="6382800" cy="5146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rmAutofit/>
          </a:bodyPr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вважається виданою з дня її </a:t>
            </a:r>
            <a:br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реєстрації у Реєстрі аграрних розписок.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Адміністратором Реєстру є державне підприємство </a:t>
            </a:r>
            <a:br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«Аграрні реєстри» </a:t>
            </a:r>
            <a:r>
              <a:rPr b="0" lang="en-US" sz="1800" spc="-1" strike="noStrike" u="sng">
                <a:solidFill>
                  <a:srgbClr val="c8bb7e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http://agroregisters.com.ua</a:t>
            </a:r>
            <a:r>
              <a:rPr b="0" lang="en-US" sz="1800" spc="-1" strike="noStrike" u="sng">
                <a:solidFill>
                  <a:srgbClr val="c8bb7e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2"/>
              </a:rPr>
              <a:t>/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У публічному доступі знаходиться інформація про видані аграрні розписки, які на момент звернення залишаються невиконаними.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Інформація про виконані аграрні розписки та історію їх обігу може видаватися лише за згодою позичальника або кредитора.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РЕЄСТР АГРАРНИХ РОЗПИСОК 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15" name="Picture Placeholder 9" descr=""/>
          <p:cNvPicPr/>
          <p:nvPr/>
        </p:nvPicPr>
        <p:blipFill>
          <a:blip r:embed="rId3"/>
          <a:srcRect l="21362" t="0" r="21362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16" name="CustomShape 3"/>
          <p:cNvSpPr/>
          <p:nvPr/>
        </p:nvSpPr>
        <p:spPr>
          <a:xfrm>
            <a:off x="35280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Реєстр надає прозорий доступ до випущених аграрних розписок для всіх учасників ринку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2" dur="indefinite" restart="never" nodeType="tmRoot">
          <p:childTnLst>
            <p:seq>
              <p:cTn id="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Placeholder 6" descr=""/>
          <p:cNvPicPr/>
          <p:nvPr/>
        </p:nvPicPr>
        <p:blipFill>
          <a:blip r:embed="rId1"/>
          <a:srcRect l="34954" t="0" r="34954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18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br/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ВИКОНАННЯ ТОВАРНОЇ АГРАРНОЇ РОЗПИСКИ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357120" y="939960"/>
            <a:ext cx="6382800" cy="5146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rmAutofit/>
          </a:bodyPr>
          <a:p>
            <a:pPr algn="just"/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Товарні аграрні розписки виконуються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поставкою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вказаної в аграрній розписці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сільськогосподарської продукції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від агровиробника до кредитора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 згодою сторін 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виконання зобов'язань за товарною аграрною розпискою можна здійснити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передачею складських документів на сільськогосподарську продукцію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що зберігається на товарному складі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23616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Зручне виконання зобов’язань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4" dur="indefinite" restart="never" nodeType="tmRoot">
          <p:childTnLst>
            <p:seq>
              <p:cTn id="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357120" y="1536840"/>
            <a:ext cx="6382800" cy="45493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5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Фінансові аграрні розписки виконуються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перерахуванням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агровиробником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грошових коштів 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на вказаний кредитором банківський рахунок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Розрахунок суми до сплати здійснюється відповідно до формули, передбаченої в такій фінансовій аграрній розписці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2" name="Picture Placeholder 5" descr=""/>
          <p:cNvPicPr/>
          <p:nvPr/>
        </p:nvPicPr>
        <p:blipFill>
          <a:blip r:embed="rId1"/>
          <a:srcRect l="55865" t="31" r="23329" b="-31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23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ВИКОНАННЯ ФІНАНСОВОЇ АГРАРНОЇ РОЗПИСКИ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245160" y="544572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Легкість підтвердження виконання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357120" y="1549440"/>
            <a:ext cx="6382800" cy="45367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lvl="1" marL="285840" indent="-285480" algn="just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 за аграрною розпискою зобов'язаний протягом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трьох робочих днів 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 дня її виконання зробити на ній напис «Виконано», скріпити його підписом та печаткою і повернути таку аграрну розписку агровиробнику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 algn="just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Виконана аграрна розписка 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передається особисто 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кредитором агровиробнику, або направляється на адресу агровиробника </a:t>
            </a:r>
            <a:r>
              <a:rPr b="1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цінним листом</a:t>
            </a:r>
            <a:r>
              <a:rPr b="0" lang="en-US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6" name="Picture Placeholder 5" descr=""/>
          <p:cNvPicPr/>
          <p:nvPr/>
        </p:nvPicPr>
        <p:blipFill>
          <a:blip r:embed="rId1"/>
          <a:srcRect l="18877" t="0" r="37092" b="0"/>
          <a:stretch/>
        </p:blipFill>
        <p:spPr>
          <a:xfrm>
            <a:off x="6977160" y="7765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527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br/>
            <a:r>
              <a:rPr b="0" lang="en-US" sz="22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ЗОБОВ’ЯЗАННЯ КРЕДИТОРА</a:t>
            </a:r>
            <a:endParaRPr b="0" lang="en-US" sz="22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19152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Неможливість затягування зняття застави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8" dur="indefinite" restart="never" nodeType="tmRoot">
          <p:childTnLst>
            <p:seq>
              <p:cTn id="8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360000" y="270720"/>
            <a:ext cx="8439120" cy="6040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ПРОЕКТ «АГРАРНІ РОЗПИСКИ В УКРАЇНІ»</a:t>
            </a:r>
            <a:br/>
            <a:endParaRPr b="0" lang="en-US" sz="27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336600" y="908280"/>
            <a:ext cx="6528240" cy="28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Aft>
                <a:spcPts val="629"/>
              </a:spcAft>
            </a:pPr>
            <a:r>
              <a:rPr b="1" lang="ru-RU" sz="1800" spc="-1" strike="noStrike">
                <a:solidFill>
                  <a:srgbClr val="00ade4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Проект «Аграрні розписки в Україні» </a:t>
            </a:r>
            <a:r>
              <a:rPr b="0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впроваджується IFC, членом Групи Світового банку, в партнерстві зі Швейцарською Конфедерацією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b="1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Мета Проекту: </a:t>
            </a:r>
            <a:r>
              <a:rPr b="0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покращення доступу до фінансових ресурсів для малих та середніх сільгоспвиробників шляхом впровадження аграрних розписок в Україні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Завдання проекту: </a:t>
            </a:r>
            <a:r>
              <a:rPr b="0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завдяки новому інструменту залучити фінансування  до сільськогосподарського сектору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Content Placeholder 10" descr=""/>
          <p:cNvPicPr/>
          <p:nvPr/>
        </p:nvPicPr>
        <p:blipFill>
          <a:blip r:embed="rId1"/>
          <a:srcRect l="35719" t="0" r="17398" b="0"/>
          <a:stretch/>
        </p:blipFill>
        <p:spPr>
          <a:xfrm>
            <a:off x="6980760" y="789840"/>
            <a:ext cx="2162880" cy="5010840"/>
          </a:xfrm>
          <a:prstGeom prst="rect">
            <a:avLst/>
          </a:prstGeom>
          <a:ln>
            <a:noFill/>
          </a:ln>
        </p:spPr>
      </p:pic>
      <p:sp>
        <p:nvSpPr>
          <p:cNvPr id="344" name="CustomShape 3"/>
          <p:cNvSpPr/>
          <p:nvPr/>
        </p:nvSpPr>
        <p:spPr>
          <a:xfrm>
            <a:off x="336600" y="3975840"/>
            <a:ext cx="6320880" cy="6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Aft>
                <a:spcPts val="629"/>
              </a:spcAft>
            </a:pPr>
            <a:r>
              <a:rPr b="1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Партнери Проекту: </a:t>
            </a:r>
            <a:r>
              <a:rPr b="0" lang="ru-RU" sz="18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органи державної влади, приватний сектор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Picture 9" descr=""/>
          <p:cNvPicPr/>
          <p:nvPr/>
        </p:nvPicPr>
        <p:blipFill>
          <a:blip r:embed="rId2"/>
          <a:stretch/>
        </p:blipFill>
        <p:spPr>
          <a:xfrm>
            <a:off x="557280" y="4645440"/>
            <a:ext cx="1197000" cy="644760"/>
          </a:xfrm>
          <a:prstGeom prst="rect">
            <a:avLst/>
          </a:prstGeom>
          <a:ln>
            <a:noFill/>
          </a:ln>
        </p:spPr>
      </p:pic>
      <p:pic>
        <p:nvPicPr>
          <p:cNvPr id="346" name="Picture 10" descr=""/>
          <p:cNvPicPr/>
          <p:nvPr/>
        </p:nvPicPr>
        <p:blipFill>
          <a:blip r:embed="rId3"/>
          <a:stretch/>
        </p:blipFill>
        <p:spPr>
          <a:xfrm>
            <a:off x="2256480" y="4775040"/>
            <a:ext cx="2481120" cy="385560"/>
          </a:xfrm>
          <a:prstGeom prst="rect">
            <a:avLst/>
          </a:prstGeom>
          <a:ln>
            <a:noFill/>
          </a:ln>
        </p:spPr>
      </p:pic>
      <p:pic>
        <p:nvPicPr>
          <p:cNvPr id="347" name="Picture 11" descr=""/>
          <p:cNvPicPr/>
          <p:nvPr/>
        </p:nvPicPr>
        <p:blipFill>
          <a:blip r:embed="rId4"/>
          <a:stretch/>
        </p:blipFill>
        <p:spPr>
          <a:xfrm>
            <a:off x="2030040" y="5264640"/>
            <a:ext cx="1091880" cy="819000"/>
          </a:xfrm>
          <a:prstGeom prst="rect">
            <a:avLst/>
          </a:prstGeom>
          <a:ln>
            <a:noFill/>
          </a:ln>
        </p:spPr>
      </p:pic>
      <p:pic>
        <p:nvPicPr>
          <p:cNvPr id="348" name="Picture 12" descr=""/>
          <p:cNvPicPr/>
          <p:nvPr/>
        </p:nvPicPr>
        <p:blipFill>
          <a:blip r:embed="rId5"/>
          <a:stretch/>
        </p:blipFill>
        <p:spPr>
          <a:xfrm>
            <a:off x="3668400" y="6084720"/>
            <a:ext cx="1236600" cy="618120"/>
          </a:xfrm>
          <a:prstGeom prst="rect">
            <a:avLst/>
          </a:prstGeom>
          <a:ln>
            <a:noFill/>
          </a:ln>
        </p:spPr>
      </p:pic>
      <p:pic>
        <p:nvPicPr>
          <p:cNvPr id="349" name="Picture 13" descr=""/>
          <p:cNvPicPr/>
          <p:nvPr/>
        </p:nvPicPr>
        <p:blipFill>
          <a:blip r:embed="rId6"/>
          <a:stretch/>
        </p:blipFill>
        <p:spPr>
          <a:xfrm>
            <a:off x="5190480" y="6090120"/>
            <a:ext cx="1411920" cy="421920"/>
          </a:xfrm>
          <a:prstGeom prst="rect">
            <a:avLst/>
          </a:prstGeom>
          <a:ln>
            <a:noFill/>
          </a:ln>
        </p:spPr>
      </p:pic>
      <p:pic>
        <p:nvPicPr>
          <p:cNvPr id="350" name="Picture 15" descr=""/>
          <p:cNvPicPr/>
          <p:nvPr/>
        </p:nvPicPr>
        <p:blipFill>
          <a:blip r:embed="rId7"/>
          <a:stretch/>
        </p:blipFill>
        <p:spPr>
          <a:xfrm>
            <a:off x="557280" y="5505480"/>
            <a:ext cx="1231920" cy="296640"/>
          </a:xfrm>
          <a:prstGeom prst="rect">
            <a:avLst/>
          </a:prstGeom>
          <a:ln>
            <a:noFill/>
          </a:ln>
        </p:spPr>
      </p:pic>
      <p:pic>
        <p:nvPicPr>
          <p:cNvPr id="351" name="Picture 16" descr=""/>
          <p:cNvPicPr/>
          <p:nvPr/>
        </p:nvPicPr>
        <p:blipFill>
          <a:blip r:embed="rId8"/>
          <a:stretch/>
        </p:blipFill>
        <p:spPr>
          <a:xfrm>
            <a:off x="2467440" y="6186240"/>
            <a:ext cx="923040" cy="415800"/>
          </a:xfrm>
          <a:prstGeom prst="rect">
            <a:avLst/>
          </a:prstGeom>
          <a:ln>
            <a:noFill/>
          </a:ln>
        </p:spPr>
      </p:pic>
      <p:pic>
        <p:nvPicPr>
          <p:cNvPr id="352" name="Picture 18" descr=""/>
          <p:cNvPicPr/>
          <p:nvPr/>
        </p:nvPicPr>
        <p:blipFill>
          <a:blip r:embed="rId9"/>
          <a:stretch/>
        </p:blipFill>
        <p:spPr>
          <a:xfrm>
            <a:off x="4941000" y="5505480"/>
            <a:ext cx="955080" cy="342720"/>
          </a:xfrm>
          <a:prstGeom prst="rect">
            <a:avLst/>
          </a:prstGeom>
          <a:ln>
            <a:noFill/>
          </a:ln>
        </p:spPr>
      </p:pic>
      <p:pic>
        <p:nvPicPr>
          <p:cNvPr id="353" name="Picture 2" descr=""/>
          <p:cNvPicPr/>
          <p:nvPr/>
        </p:nvPicPr>
        <p:blipFill>
          <a:blip r:embed="rId10"/>
          <a:stretch/>
        </p:blipFill>
        <p:spPr>
          <a:xfrm>
            <a:off x="3467520" y="5497920"/>
            <a:ext cx="1181520" cy="35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 flipH="1" flipV="1">
            <a:off x="2713320" y="2042640"/>
            <a:ext cx="2417400" cy="1131840"/>
          </a:xfrm>
          <a:prstGeom prst="bentArrow">
            <a:avLst>
              <a:gd name="adj1" fmla="val 12813"/>
              <a:gd name="adj2" fmla="val 25000"/>
              <a:gd name="adj3" fmla="val 25000"/>
              <a:gd name="adj4" fmla="val 43750"/>
            </a:avLst>
          </a:prstGeom>
          <a:solidFill>
            <a:srgbClr val="bcd19b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2"/>
          <p:cNvSpPr/>
          <p:nvPr/>
        </p:nvSpPr>
        <p:spPr>
          <a:xfrm flipH="1" flipV="1">
            <a:off x="2585160" y="3056400"/>
            <a:ext cx="1862640" cy="1363680"/>
          </a:xfrm>
          <a:prstGeom prst="bentArrow">
            <a:avLst>
              <a:gd name="adj1" fmla="val 25000"/>
              <a:gd name="adj2" fmla="val 5749"/>
              <a:gd name="adj3" fmla="val 25000"/>
              <a:gd name="adj4" fmla="val 31137"/>
            </a:avLst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4">
                <a:lumMod val="20000"/>
                <a:lumOff val="8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TextShape 3"/>
          <p:cNvSpPr txBox="1"/>
          <p:nvPr/>
        </p:nvSpPr>
        <p:spPr>
          <a:xfrm>
            <a:off x="352800" y="211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ВЛАСТИВОСТІ АГРАРНОЇ РОЗПИСКИ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2" name="CustomShape 4"/>
          <p:cNvSpPr/>
          <p:nvPr/>
        </p:nvSpPr>
        <p:spPr>
          <a:xfrm flipV="1">
            <a:off x="4572360" y="2775240"/>
            <a:ext cx="1089000" cy="2136600"/>
          </a:xfrm>
          <a:prstGeom prst="bentArrow">
            <a:avLst>
              <a:gd name="adj1" fmla="val 12813"/>
              <a:gd name="adj2" fmla="val 25000"/>
              <a:gd name="adj3" fmla="val 25000"/>
              <a:gd name="adj4" fmla="val 43750"/>
            </a:avLst>
          </a:prstGeom>
          <a:solidFill>
            <a:srgbClr val="8718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5"/>
          <p:cNvSpPr/>
          <p:nvPr/>
        </p:nvSpPr>
        <p:spPr>
          <a:xfrm flipV="1" rot="10800000">
            <a:off x="4039560" y="2238480"/>
            <a:ext cx="1407240" cy="872280"/>
          </a:xfrm>
          <a:prstGeom prst="bentArrow">
            <a:avLst>
              <a:gd name="adj1" fmla="val 25000"/>
              <a:gd name="adj2" fmla="val 6228"/>
              <a:gd name="adj3" fmla="val 25000"/>
              <a:gd name="adj4" fmla="val 43750"/>
            </a:avLst>
          </a:prstGeom>
          <a:solidFill>
            <a:srgbClr val="e8772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6"/>
          <p:cNvSpPr/>
          <p:nvPr/>
        </p:nvSpPr>
        <p:spPr>
          <a:xfrm>
            <a:off x="4873320" y="1362600"/>
            <a:ext cx="1652400" cy="4615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7"/>
          <p:cNvSpPr/>
          <p:nvPr/>
        </p:nvSpPr>
        <p:spPr>
          <a:xfrm flipV="1">
            <a:off x="3581640" y="2583720"/>
            <a:ext cx="2583000" cy="455400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c72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8"/>
          <p:cNvSpPr/>
          <p:nvPr/>
        </p:nvSpPr>
        <p:spPr>
          <a:xfrm>
            <a:off x="250560" y="910080"/>
            <a:ext cx="2962440" cy="1005480"/>
          </a:xfrm>
          <a:prstGeom prst="roundRect">
            <a:avLst>
              <a:gd name="adj" fmla="val 16667"/>
            </a:avLst>
          </a:prstGeom>
          <a:solidFill>
            <a:srgbClr val="e8772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91440" algn="ctr"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Безумовне зобов'язання, з особливою процедурою стягнення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9"/>
          <p:cNvSpPr/>
          <p:nvPr/>
        </p:nvSpPr>
        <p:spPr>
          <a:xfrm>
            <a:off x="5311800" y="4133160"/>
            <a:ext cx="2962080" cy="1080360"/>
          </a:xfrm>
          <a:prstGeom prst="roundRect">
            <a:avLst>
              <a:gd name="adj" fmla="val 16667"/>
            </a:avLst>
          </a:prstGeom>
          <a:solidFill>
            <a:srgbClr val="87189d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91440" algn="ctr"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Зобов'язання, забезпечення та їх реєстрація в одному документі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10"/>
          <p:cNvSpPr/>
          <p:nvPr/>
        </p:nvSpPr>
        <p:spPr>
          <a:xfrm>
            <a:off x="5902560" y="2277000"/>
            <a:ext cx="2962440" cy="1005480"/>
          </a:xfrm>
          <a:prstGeom prst="roundRect">
            <a:avLst>
              <a:gd name="adj" fmla="val 16667"/>
            </a:avLst>
          </a:prstGeom>
          <a:solidFill>
            <a:srgbClr val="ffc72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Право кредитора на моніторинг застави, без права втручання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11"/>
          <p:cNvSpPr/>
          <p:nvPr/>
        </p:nvSpPr>
        <p:spPr>
          <a:xfrm>
            <a:off x="3463560" y="1447920"/>
            <a:ext cx="2013840" cy="1953000"/>
          </a:xfrm>
          <a:prstGeom prst="ellipse">
            <a:avLst/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12"/>
          <p:cNvSpPr/>
          <p:nvPr/>
        </p:nvSpPr>
        <p:spPr>
          <a:xfrm>
            <a:off x="3003480" y="1965960"/>
            <a:ext cx="292212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РОЗПИСКА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13"/>
          <p:cNvSpPr/>
          <p:nvPr/>
        </p:nvSpPr>
        <p:spPr>
          <a:xfrm>
            <a:off x="5699880" y="910080"/>
            <a:ext cx="2962440" cy="1123920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Предмет застави – майбутній врожай, прив’язаний до конкретної земельної ділянки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14"/>
          <p:cNvSpPr/>
          <p:nvPr/>
        </p:nvSpPr>
        <p:spPr>
          <a:xfrm>
            <a:off x="352800" y="557496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Гнучкий і надійний інструмент для учасників агроринку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15"/>
          <p:cNvSpPr/>
          <p:nvPr/>
        </p:nvSpPr>
        <p:spPr>
          <a:xfrm>
            <a:off x="569520" y="3837240"/>
            <a:ext cx="2962440" cy="10054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91440" algn="ctr">
              <a:lnSpc>
                <a:spcPct val="100000"/>
              </a:lnSpc>
              <a:spcBef>
                <a:spcPts val="799"/>
              </a:spcBef>
            </a:pPr>
            <a:r>
              <a:rPr b="0" lang="ru-RU" sz="16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Реєстрація розписок нотаріусом у Реєстрі аграрних розписок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16"/>
          <p:cNvSpPr/>
          <p:nvPr/>
        </p:nvSpPr>
        <p:spPr>
          <a:xfrm>
            <a:off x="226080" y="2351880"/>
            <a:ext cx="2962440" cy="1060920"/>
          </a:xfrm>
          <a:prstGeom prst="roundRect">
            <a:avLst>
              <a:gd name="adj" fmla="val 16667"/>
            </a:avLst>
          </a:prstGeom>
          <a:solidFill>
            <a:srgbClr val="bcd19b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91440"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Гнучкість у визначенні ціни: фіксована, майбутня, прив’язка до валютного обмінного курсу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0" dur="indefinite" restart="never" nodeType="tmRoot">
          <p:childTnLst>
            <p:seq>
              <p:cTn id="9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" name="Table 1"/>
          <p:cNvGraphicFramePr/>
          <p:nvPr/>
        </p:nvGraphicFramePr>
        <p:xfrm>
          <a:off x="289800" y="1136160"/>
          <a:ext cx="8618040" cy="4892760"/>
        </p:xfrm>
        <a:graphic>
          <a:graphicData uri="http://schemas.openxmlformats.org/drawingml/2006/table">
            <a:tbl>
              <a:tblPr/>
              <a:tblGrid>
                <a:gridCol w="5082120"/>
                <a:gridCol w="1111680"/>
                <a:gridCol w="1091520"/>
                <a:gridCol w="1332720"/>
              </a:tblGrid>
              <a:tr h="515880"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234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Вексель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solidFill>
                      <a:srgbClr val="bcd19b"/>
                    </a:solidFill>
                  </a:tcPr>
                </a:tc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234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Аграрна розписка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solidFill>
                      <a:srgbClr val="bcd19b"/>
                    </a:solidFill>
                  </a:tcPr>
                </a:tc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234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Форвардний контракт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solidFill>
                      <a:srgbClr val="bcd19b"/>
                    </a:solidFill>
                  </a:tcPr>
                </a:tc>
              </a:tr>
              <a:tr h="42732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Виконання у позасудовому порядку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41436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Безумовне зобов'язання Агровиробника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56952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Можливість виконання зобов'язань частинами (за формулою)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42300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Можливість отримання товару в якості виплати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51588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Можливість управління валютними та ціновими ризиками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56952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Зобов'язання, забезпечення та їх реєстрація в одному документі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56952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Можливість отримання банківської гарантії (аваль)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41652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Централізований державний реєстр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  <a:tr h="471240">
                <a:tc>
                  <a:txBody>
                    <a:bodyPr lIns="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ＭＳ Ｐゴシック"/>
                        </a:rPr>
                        <a:t>Наявність кредитної історії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  <a:tc>
                  <a:tcPr marR="9360">
                    <a:lnL w="12240">
                      <a:solidFill>
                        <a:srgbClr val="021f43"/>
                      </a:solidFill>
                    </a:lnL>
                    <a:lnR w="12240">
                      <a:solidFill>
                        <a:srgbClr val="021f43"/>
                      </a:solidFill>
                    </a:lnR>
                    <a:lnT w="12240">
                      <a:solidFill>
                        <a:srgbClr val="021f43"/>
                      </a:solidFill>
                    </a:lnT>
                    <a:lnB w="12240">
                      <a:solidFill>
                        <a:srgbClr val="021f43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6" name="CustomShape 2"/>
          <p:cNvSpPr/>
          <p:nvPr/>
        </p:nvSpPr>
        <p:spPr>
          <a:xfrm>
            <a:off x="8139960" y="17787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3"/>
          <p:cNvSpPr/>
          <p:nvPr/>
        </p:nvSpPr>
        <p:spPr>
          <a:xfrm>
            <a:off x="5704200" y="17787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4"/>
          <p:cNvSpPr/>
          <p:nvPr/>
        </p:nvSpPr>
        <p:spPr>
          <a:xfrm>
            <a:off x="5704200" y="21729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5"/>
          <p:cNvSpPr/>
          <p:nvPr/>
        </p:nvSpPr>
        <p:spPr>
          <a:xfrm>
            <a:off x="5703480" y="48070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6"/>
          <p:cNvSpPr/>
          <p:nvPr/>
        </p:nvSpPr>
        <p:spPr>
          <a:xfrm>
            <a:off x="6879600" y="17787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7"/>
          <p:cNvSpPr/>
          <p:nvPr/>
        </p:nvSpPr>
        <p:spPr>
          <a:xfrm>
            <a:off x="6879600" y="220392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8"/>
          <p:cNvSpPr/>
          <p:nvPr/>
        </p:nvSpPr>
        <p:spPr>
          <a:xfrm>
            <a:off x="6888960" y="27104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9"/>
          <p:cNvSpPr/>
          <p:nvPr/>
        </p:nvSpPr>
        <p:spPr>
          <a:xfrm>
            <a:off x="6896160" y="31766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0"/>
          <p:cNvSpPr/>
          <p:nvPr/>
        </p:nvSpPr>
        <p:spPr>
          <a:xfrm>
            <a:off x="6898680" y="36410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1"/>
          <p:cNvSpPr/>
          <p:nvPr/>
        </p:nvSpPr>
        <p:spPr>
          <a:xfrm>
            <a:off x="6899400" y="42382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12"/>
          <p:cNvSpPr/>
          <p:nvPr/>
        </p:nvSpPr>
        <p:spPr>
          <a:xfrm>
            <a:off x="6899400" y="482940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13"/>
          <p:cNvSpPr/>
          <p:nvPr/>
        </p:nvSpPr>
        <p:spPr>
          <a:xfrm>
            <a:off x="6901200" y="53488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14"/>
          <p:cNvSpPr/>
          <p:nvPr/>
        </p:nvSpPr>
        <p:spPr>
          <a:xfrm>
            <a:off x="6898680" y="57826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5"/>
          <p:cNvSpPr/>
          <p:nvPr/>
        </p:nvSpPr>
        <p:spPr>
          <a:xfrm>
            <a:off x="8139960" y="27104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6"/>
          <p:cNvSpPr/>
          <p:nvPr/>
        </p:nvSpPr>
        <p:spPr>
          <a:xfrm>
            <a:off x="8143200" y="31766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17"/>
          <p:cNvSpPr/>
          <p:nvPr/>
        </p:nvSpPr>
        <p:spPr>
          <a:xfrm>
            <a:off x="8143560" y="482940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18"/>
          <p:cNvSpPr/>
          <p:nvPr/>
        </p:nvSpPr>
        <p:spPr>
          <a:xfrm>
            <a:off x="5703480" y="27104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19"/>
          <p:cNvSpPr/>
          <p:nvPr/>
        </p:nvSpPr>
        <p:spPr>
          <a:xfrm>
            <a:off x="5704200" y="31766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20"/>
          <p:cNvSpPr/>
          <p:nvPr/>
        </p:nvSpPr>
        <p:spPr>
          <a:xfrm>
            <a:off x="5704200" y="36982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21"/>
          <p:cNvSpPr/>
          <p:nvPr/>
        </p:nvSpPr>
        <p:spPr>
          <a:xfrm>
            <a:off x="5703480" y="42382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2"/>
          <p:cNvSpPr/>
          <p:nvPr/>
        </p:nvSpPr>
        <p:spPr>
          <a:xfrm>
            <a:off x="8143560" y="21729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3"/>
          <p:cNvSpPr/>
          <p:nvPr/>
        </p:nvSpPr>
        <p:spPr>
          <a:xfrm>
            <a:off x="8139960" y="422496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24"/>
          <p:cNvSpPr/>
          <p:nvPr/>
        </p:nvSpPr>
        <p:spPr>
          <a:xfrm>
            <a:off x="8153640" y="535860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25"/>
          <p:cNvSpPr/>
          <p:nvPr/>
        </p:nvSpPr>
        <p:spPr>
          <a:xfrm>
            <a:off x="8153640" y="57826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26"/>
          <p:cNvSpPr/>
          <p:nvPr/>
        </p:nvSpPr>
        <p:spPr>
          <a:xfrm>
            <a:off x="5703480" y="533952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7"/>
          <p:cNvSpPr/>
          <p:nvPr/>
        </p:nvSpPr>
        <p:spPr>
          <a:xfrm>
            <a:off x="5703480" y="578268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 w="19080">
            <a:solidFill>
              <a:schemeClr val="bg1">
                <a:lumMod val="8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28"/>
          <p:cNvSpPr/>
          <p:nvPr/>
        </p:nvSpPr>
        <p:spPr>
          <a:xfrm>
            <a:off x="356760" y="301680"/>
            <a:ext cx="8439120" cy="66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ru-RU" sz="2400" spc="-1" strike="noStrike" cap="all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ПОРІВНЯЛЬНА ТАБЛИЦЯ інструментів фінансування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29"/>
          <p:cNvSpPr/>
          <p:nvPr/>
        </p:nvSpPr>
        <p:spPr>
          <a:xfrm>
            <a:off x="8153640" y="3684240"/>
            <a:ext cx="273960" cy="273960"/>
          </a:xfrm>
          <a:prstGeom prst="star5">
            <a:avLst>
              <a:gd name="adj" fmla="val 24316"/>
              <a:gd name="hf" fmla="val 105146"/>
              <a:gd name="vf" fmla="val 110557"/>
            </a:avLst>
          </a:prstGeom>
          <a:solidFill>
            <a:srgbClr val="e87722"/>
          </a:solidFill>
          <a:ln w="19080">
            <a:solidFill>
              <a:srgbClr val="ea712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2" dur="indefinite" restart="never" nodeType="tmRoot">
          <p:childTnLst>
            <p:seq>
              <p:cTn id="9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 cap="all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НАШІ КОНТАКТИ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357120" y="1171440"/>
            <a:ext cx="5559120" cy="240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Адреса Проекту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«Аграрні розписки в Україні»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м. Київ, 01010</a:t>
            </a:r>
            <a:br/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Дніпровський узвіз, 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3-й поверх</a:t>
            </a:r>
            <a:br/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тел.</a:t>
            </a: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044 490 6400</a:t>
            </a:r>
            <a:br/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факс.</a:t>
            </a: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</a:t>
            </a:r>
            <a:r>
              <a:rPr b="0" lang="ru-RU" sz="18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044 490 6420</a:t>
            </a:r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3"/>
          <p:cNvSpPr/>
          <p:nvPr/>
        </p:nvSpPr>
        <p:spPr>
          <a:xfrm>
            <a:off x="352800" y="3602880"/>
            <a:ext cx="6548400" cy="17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601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ru-RU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КООРДИНАТОР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ru-RU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Запорізької області: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ru-RU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Сергій Чехов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ru-RU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ru-RU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(моб.: 095 234 22 72)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7" name="Picture Placeholder 14" descr=""/>
          <p:cNvPicPr/>
          <p:nvPr/>
        </p:nvPicPr>
        <p:blipFill>
          <a:blip r:embed="rId1"/>
          <a:srcRect l="17226" t="4462" r="52174" b="-4462"/>
          <a:stretch/>
        </p:blipFill>
        <p:spPr>
          <a:xfrm>
            <a:off x="6977160" y="787320"/>
            <a:ext cx="2166480" cy="530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4" dur="indefinite" restart="never" nodeType="tmRoot">
          <p:childTnLst>
            <p:seq>
              <p:cTn id="9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2797560" y="1590840"/>
            <a:ext cx="4001400" cy="1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 cap="all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ПОШИРЕННЯ АГРАРНИХ РОЗПИСОК В УКРАЇНІ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1609560" y="3846240"/>
            <a:ext cx="4272840" cy="915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 anchorCtr="1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Залучено понад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2,2 МЛРД ГРН</a:t>
            </a:r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1609560" y="2969280"/>
            <a:ext cx="1828440" cy="58428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121 товарних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1609560" y="1647360"/>
            <a:ext cx="4272840" cy="972000"/>
          </a:xfrm>
          <a:prstGeom prst="roundRect">
            <a:avLst>
              <a:gd name="adj" fmla="val 16667"/>
            </a:avLst>
          </a:prstGeom>
          <a:solidFill>
            <a:srgbClr val="00234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315 АГРАРНИХ РОЗПИСОК</a:t>
            </a:r>
            <a:endParaRPr b="0" lang="ru-RU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 яких вже виконано 114 розписок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6"/>
          <p:cNvSpPr/>
          <p:nvPr/>
        </p:nvSpPr>
        <p:spPr>
          <a:xfrm>
            <a:off x="2608200" y="2627640"/>
            <a:ext cx="36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0f0"/>
          </a:solidFill>
          <a:ln w="31680">
            <a:solidFill>
              <a:srgbClr val="575757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7"/>
          <p:cNvSpPr/>
          <p:nvPr/>
        </p:nvSpPr>
        <p:spPr>
          <a:xfrm>
            <a:off x="4053960" y="2969280"/>
            <a:ext cx="1828440" cy="58428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194 фінансових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8"/>
          <p:cNvSpPr/>
          <p:nvPr/>
        </p:nvSpPr>
        <p:spPr>
          <a:xfrm>
            <a:off x="4777560" y="2627640"/>
            <a:ext cx="36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0f0"/>
          </a:solidFill>
          <a:ln w="31680">
            <a:solidFill>
              <a:srgbClr val="575757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9"/>
          <p:cNvSpPr/>
          <p:nvPr/>
        </p:nvSpPr>
        <p:spPr>
          <a:xfrm rot="16200000">
            <a:off x="3569040" y="1622160"/>
            <a:ext cx="277560" cy="4063680"/>
          </a:xfrm>
          <a:prstGeom prst="lef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5757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3" name="Picture 6" descr=""/>
          <p:cNvPicPr/>
          <p:nvPr/>
        </p:nvPicPr>
        <p:blipFill>
          <a:blip r:embed="rId1"/>
          <a:srcRect l="33209" t="0" r="42638" b="11167"/>
          <a:stretch/>
        </p:blipFill>
        <p:spPr>
          <a:xfrm>
            <a:off x="6946560" y="738720"/>
            <a:ext cx="2197080" cy="5343840"/>
          </a:xfrm>
          <a:prstGeom prst="rect">
            <a:avLst/>
          </a:prstGeom>
          <a:ln>
            <a:noFill/>
          </a:ln>
        </p:spPr>
      </p:pic>
      <p:sp>
        <p:nvSpPr>
          <p:cNvPr id="364" name="CustomShape 10"/>
          <p:cNvSpPr/>
          <p:nvPr/>
        </p:nvSpPr>
        <p:spPr>
          <a:xfrm>
            <a:off x="427320" y="5051880"/>
            <a:ext cx="8357760" cy="102636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Аграрні розписки – зручний та простий інструмент залучення фінансування, який допоможе вам отримати доступ до фінансових те матеріально-технічних ресурсів під заставу майбутньої сільськогосподарської продукції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АГРАРНІ РОЗПИСКИ в Україні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660960" y="2062440"/>
            <a:ext cx="1286640" cy="1307880"/>
          </a:xfrm>
          <a:custGeom>
            <a:avLst/>
            <a:gdLst/>
            <a:ahLst/>
            <a:rect l="l" t="t" r="r" b="b"/>
            <a:pathLst>
              <a:path w="398" h="405">
                <a:moveTo>
                  <a:pt x="118" y="383"/>
                </a:moveTo>
                <a:cubicBezTo>
                  <a:pt x="118" y="383"/>
                  <a:pt x="109" y="370"/>
                  <a:pt x="111" y="369"/>
                </a:cubicBezTo>
                <a:cubicBezTo>
                  <a:pt x="112" y="367"/>
                  <a:pt x="116" y="362"/>
                  <a:pt x="117" y="357"/>
                </a:cubicBezTo>
                <a:cubicBezTo>
                  <a:pt x="118" y="351"/>
                  <a:pt x="117" y="346"/>
                  <a:pt x="118" y="345"/>
                </a:cubicBezTo>
                <a:cubicBezTo>
                  <a:pt x="118" y="343"/>
                  <a:pt x="127" y="344"/>
                  <a:pt x="131" y="340"/>
                </a:cubicBezTo>
                <a:cubicBezTo>
                  <a:pt x="134" y="337"/>
                  <a:pt x="139" y="331"/>
                  <a:pt x="139" y="327"/>
                </a:cubicBezTo>
                <a:cubicBezTo>
                  <a:pt x="139" y="323"/>
                  <a:pt x="147" y="321"/>
                  <a:pt x="147" y="321"/>
                </a:cubicBezTo>
                <a:cubicBezTo>
                  <a:pt x="147" y="321"/>
                  <a:pt x="151" y="329"/>
                  <a:pt x="152" y="329"/>
                </a:cubicBezTo>
                <a:cubicBezTo>
                  <a:pt x="154" y="329"/>
                  <a:pt x="169" y="329"/>
                  <a:pt x="169" y="327"/>
                </a:cubicBezTo>
                <a:cubicBezTo>
                  <a:pt x="169" y="325"/>
                  <a:pt x="173" y="320"/>
                  <a:pt x="173" y="320"/>
                </a:cubicBezTo>
                <a:cubicBezTo>
                  <a:pt x="178" y="323"/>
                  <a:pt x="178" y="323"/>
                  <a:pt x="178" y="323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320"/>
                  <a:pt x="205" y="323"/>
                  <a:pt x="206" y="323"/>
                </a:cubicBezTo>
                <a:cubicBezTo>
                  <a:pt x="208" y="323"/>
                  <a:pt x="220" y="318"/>
                  <a:pt x="228" y="318"/>
                </a:cubicBezTo>
                <a:cubicBezTo>
                  <a:pt x="237" y="317"/>
                  <a:pt x="240" y="318"/>
                  <a:pt x="240" y="318"/>
                </a:cubicBezTo>
                <a:cubicBezTo>
                  <a:pt x="242" y="308"/>
                  <a:pt x="242" y="308"/>
                  <a:pt x="242" y="308"/>
                </a:cubicBezTo>
                <a:cubicBezTo>
                  <a:pt x="242" y="308"/>
                  <a:pt x="235" y="311"/>
                  <a:pt x="235" y="306"/>
                </a:cubicBezTo>
                <a:cubicBezTo>
                  <a:pt x="235" y="300"/>
                  <a:pt x="231" y="297"/>
                  <a:pt x="233" y="292"/>
                </a:cubicBezTo>
                <a:cubicBezTo>
                  <a:pt x="234" y="287"/>
                  <a:pt x="238" y="274"/>
                  <a:pt x="239" y="273"/>
                </a:cubicBezTo>
                <a:cubicBezTo>
                  <a:pt x="239" y="272"/>
                  <a:pt x="238" y="266"/>
                  <a:pt x="238" y="266"/>
                </a:cubicBezTo>
                <a:cubicBezTo>
                  <a:pt x="247" y="259"/>
                  <a:pt x="247" y="259"/>
                  <a:pt x="247" y="259"/>
                </a:cubicBezTo>
                <a:cubicBezTo>
                  <a:pt x="244" y="252"/>
                  <a:pt x="244" y="252"/>
                  <a:pt x="244" y="252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66" y="242"/>
                  <a:pt x="273" y="246"/>
                </a:cubicBezTo>
                <a:cubicBezTo>
                  <a:pt x="279" y="249"/>
                  <a:pt x="286" y="253"/>
                  <a:pt x="286" y="253"/>
                </a:cubicBezTo>
                <a:cubicBezTo>
                  <a:pt x="286" y="253"/>
                  <a:pt x="288" y="241"/>
                  <a:pt x="301" y="239"/>
                </a:cubicBezTo>
                <a:cubicBezTo>
                  <a:pt x="313" y="237"/>
                  <a:pt x="315" y="232"/>
                  <a:pt x="318" y="228"/>
                </a:cubicBezTo>
                <a:cubicBezTo>
                  <a:pt x="322" y="225"/>
                  <a:pt x="327" y="213"/>
                  <a:pt x="331" y="213"/>
                </a:cubicBezTo>
                <a:cubicBezTo>
                  <a:pt x="335" y="213"/>
                  <a:pt x="345" y="213"/>
                  <a:pt x="345" y="213"/>
                </a:cubicBezTo>
                <a:cubicBezTo>
                  <a:pt x="345" y="213"/>
                  <a:pt x="342" y="201"/>
                  <a:pt x="342" y="199"/>
                </a:cubicBezTo>
                <a:cubicBezTo>
                  <a:pt x="342" y="198"/>
                  <a:pt x="350" y="187"/>
                  <a:pt x="350" y="187"/>
                </a:cubicBezTo>
                <a:cubicBezTo>
                  <a:pt x="350" y="187"/>
                  <a:pt x="388" y="189"/>
                  <a:pt x="388" y="177"/>
                </a:cubicBezTo>
                <a:cubicBezTo>
                  <a:pt x="388" y="165"/>
                  <a:pt x="398" y="141"/>
                  <a:pt x="398" y="141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382" y="142"/>
                  <a:pt x="360" y="129"/>
                  <a:pt x="363" y="123"/>
                </a:cubicBezTo>
                <a:cubicBezTo>
                  <a:pt x="366" y="117"/>
                  <a:pt x="367" y="117"/>
                  <a:pt x="365" y="112"/>
                </a:cubicBezTo>
                <a:cubicBezTo>
                  <a:pt x="363" y="107"/>
                  <a:pt x="361" y="105"/>
                  <a:pt x="361" y="105"/>
                </a:cubicBezTo>
                <a:cubicBezTo>
                  <a:pt x="361" y="105"/>
                  <a:pt x="370" y="96"/>
                  <a:pt x="370" y="94"/>
                </a:cubicBezTo>
                <a:cubicBezTo>
                  <a:pt x="369" y="93"/>
                  <a:pt x="363" y="87"/>
                  <a:pt x="363" y="87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48" y="84"/>
                  <a:pt x="348" y="84"/>
                  <a:pt x="348" y="84"/>
                </a:cubicBezTo>
                <a:cubicBezTo>
                  <a:pt x="354" y="77"/>
                  <a:pt x="354" y="77"/>
                  <a:pt x="354" y="77"/>
                </a:cubicBezTo>
                <a:cubicBezTo>
                  <a:pt x="354" y="77"/>
                  <a:pt x="343" y="73"/>
                  <a:pt x="336" y="73"/>
                </a:cubicBezTo>
                <a:cubicBezTo>
                  <a:pt x="329" y="73"/>
                  <a:pt x="320" y="73"/>
                  <a:pt x="320" y="73"/>
                </a:cubicBezTo>
                <a:cubicBezTo>
                  <a:pt x="319" y="69"/>
                  <a:pt x="319" y="69"/>
                  <a:pt x="319" y="69"/>
                </a:cubicBezTo>
                <a:cubicBezTo>
                  <a:pt x="319" y="69"/>
                  <a:pt x="309" y="77"/>
                  <a:pt x="308" y="76"/>
                </a:cubicBezTo>
                <a:cubicBezTo>
                  <a:pt x="306" y="74"/>
                  <a:pt x="290" y="55"/>
                  <a:pt x="288" y="53"/>
                </a:cubicBezTo>
                <a:cubicBezTo>
                  <a:pt x="285" y="51"/>
                  <a:pt x="273" y="56"/>
                  <a:pt x="274" y="54"/>
                </a:cubicBezTo>
                <a:cubicBezTo>
                  <a:pt x="274" y="52"/>
                  <a:pt x="272" y="40"/>
                  <a:pt x="272" y="40"/>
                </a:cubicBezTo>
                <a:cubicBezTo>
                  <a:pt x="277" y="24"/>
                  <a:pt x="277" y="24"/>
                  <a:pt x="277" y="24"/>
                </a:cubicBezTo>
                <a:cubicBezTo>
                  <a:pt x="277" y="24"/>
                  <a:pt x="270" y="26"/>
                  <a:pt x="269" y="24"/>
                </a:cubicBezTo>
                <a:cubicBezTo>
                  <a:pt x="268" y="22"/>
                  <a:pt x="264" y="15"/>
                  <a:pt x="264" y="15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8" y="16"/>
                  <a:pt x="245" y="18"/>
                  <a:pt x="238" y="12"/>
                </a:cubicBezTo>
                <a:cubicBezTo>
                  <a:pt x="232" y="7"/>
                  <a:pt x="232" y="2"/>
                  <a:pt x="225" y="0"/>
                </a:cubicBezTo>
                <a:cubicBezTo>
                  <a:pt x="226" y="1"/>
                  <a:pt x="226" y="1"/>
                  <a:pt x="226" y="1"/>
                </a:cubicBezTo>
                <a:cubicBezTo>
                  <a:pt x="227" y="2"/>
                  <a:pt x="225" y="26"/>
                  <a:pt x="225" y="26"/>
                </a:cubicBezTo>
                <a:cubicBezTo>
                  <a:pt x="225" y="26"/>
                  <a:pt x="222" y="27"/>
                  <a:pt x="216" y="31"/>
                </a:cubicBezTo>
                <a:cubicBezTo>
                  <a:pt x="209" y="35"/>
                  <a:pt x="205" y="50"/>
                  <a:pt x="205" y="50"/>
                </a:cubicBezTo>
                <a:cubicBezTo>
                  <a:pt x="205" y="50"/>
                  <a:pt x="184" y="45"/>
                  <a:pt x="170" y="51"/>
                </a:cubicBezTo>
                <a:cubicBezTo>
                  <a:pt x="157" y="57"/>
                  <a:pt x="145" y="79"/>
                  <a:pt x="145" y="79"/>
                </a:cubicBezTo>
                <a:cubicBezTo>
                  <a:pt x="136" y="82"/>
                  <a:pt x="96" y="113"/>
                  <a:pt x="90" y="120"/>
                </a:cubicBezTo>
                <a:cubicBezTo>
                  <a:pt x="83" y="127"/>
                  <a:pt x="2" y="211"/>
                  <a:pt x="2" y="220"/>
                </a:cubicBezTo>
                <a:cubicBezTo>
                  <a:pt x="1" y="229"/>
                  <a:pt x="12" y="247"/>
                  <a:pt x="12" y="264"/>
                </a:cubicBezTo>
                <a:cubicBezTo>
                  <a:pt x="12" y="281"/>
                  <a:pt x="1" y="293"/>
                  <a:pt x="1" y="294"/>
                </a:cubicBezTo>
                <a:cubicBezTo>
                  <a:pt x="0" y="294"/>
                  <a:pt x="19" y="315"/>
                  <a:pt x="21" y="317"/>
                </a:cubicBezTo>
                <a:cubicBezTo>
                  <a:pt x="23" y="319"/>
                  <a:pt x="20" y="332"/>
                  <a:pt x="18" y="335"/>
                </a:cubicBezTo>
                <a:cubicBezTo>
                  <a:pt x="18" y="340"/>
                  <a:pt x="19" y="347"/>
                  <a:pt x="21" y="349"/>
                </a:cubicBezTo>
                <a:cubicBezTo>
                  <a:pt x="23" y="351"/>
                  <a:pt x="30" y="367"/>
                  <a:pt x="31" y="368"/>
                </a:cubicBezTo>
                <a:cubicBezTo>
                  <a:pt x="32" y="370"/>
                  <a:pt x="53" y="366"/>
                  <a:pt x="53" y="366"/>
                </a:cubicBezTo>
                <a:cubicBezTo>
                  <a:pt x="53" y="366"/>
                  <a:pt x="51" y="370"/>
                  <a:pt x="60" y="383"/>
                </a:cubicBezTo>
                <a:cubicBezTo>
                  <a:pt x="70" y="396"/>
                  <a:pt x="85" y="394"/>
                  <a:pt x="85" y="394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03"/>
                  <a:pt x="97" y="404"/>
                  <a:pt x="106" y="405"/>
                </a:cubicBezTo>
                <a:cubicBezTo>
                  <a:pt x="106" y="400"/>
                  <a:pt x="107" y="395"/>
                  <a:pt x="110" y="392"/>
                </a:cubicBezTo>
                <a:cubicBezTo>
                  <a:pt x="116" y="387"/>
                  <a:pt x="118" y="383"/>
                  <a:pt x="118" y="383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3"/>
          <p:cNvSpPr/>
          <p:nvPr/>
        </p:nvSpPr>
        <p:spPr>
          <a:xfrm>
            <a:off x="352800" y="3071880"/>
            <a:ext cx="1114560" cy="908640"/>
          </a:xfrm>
          <a:custGeom>
            <a:avLst/>
            <a:gdLst/>
            <a:ahLst/>
            <a:rect l="l" t="t" r="r" b="b"/>
            <a:pathLst>
              <a:path w="344" h="282">
                <a:moveTo>
                  <a:pt x="344" y="245"/>
                </a:moveTo>
                <a:cubicBezTo>
                  <a:pt x="342" y="242"/>
                  <a:pt x="335" y="235"/>
                  <a:pt x="335" y="235"/>
                </a:cubicBezTo>
                <a:cubicBezTo>
                  <a:pt x="337" y="229"/>
                  <a:pt x="337" y="229"/>
                  <a:pt x="337" y="229"/>
                </a:cubicBezTo>
                <a:cubicBezTo>
                  <a:pt x="337" y="229"/>
                  <a:pt x="327" y="224"/>
                  <a:pt x="329" y="221"/>
                </a:cubicBezTo>
                <a:cubicBezTo>
                  <a:pt x="331" y="219"/>
                  <a:pt x="333" y="218"/>
                  <a:pt x="333" y="211"/>
                </a:cubicBezTo>
                <a:cubicBezTo>
                  <a:pt x="333" y="203"/>
                  <a:pt x="303" y="172"/>
                  <a:pt x="303" y="172"/>
                </a:cubicBezTo>
                <a:cubicBezTo>
                  <a:pt x="289" y="176"/>
                  <a:pt x="289" y="176"/>
                  <a:pt x="289" y="176"/>
                </a:cubicBezTo>
                <a:cubicBezTo>
                  <a:pt x="278" y="167"/>
                  <a:pt x="278" y="167"/>
                  <a:pt x="278" y="167"/>
                </a:cubicBezTo>
                <a:cubicBezTo>
                  <a:pt x="283" y="140"/>
                  <a:pt x="283" y="140"/>
                  <a:pt x="283" y="140"/>
                </a:cubicBezTo>
                <a:cubicBezTo>
                  <a:pt x="283" y="140"/>
                  <a:pt x="269" y="145"/>
                  <a:pt x="265" y="145"/>
                </a:cubicBezTo>
                <a:cubicBezTo>
                  <a:pt x="261" y="145"/>
                  <a:pt x="254" y="143"/>
                  <a:pt x="254" y="143"/>
                </a:cubicBezTo>
                <a:cubicBezTo>
                  <a:pt x="254" y="143"/>
                  <a:pt x="249" y="131"/>
                  <a:pt x="244" y="128"/>
                </a:cubicBezTo>
                <a:cubicBezTo>
                  <a:pt x="240" y="125"/>
                  <a:pt x="233" y="124"/>
                  <a:pt x="233" y="122"/>
                </a:cubicBezTo>
                <a:cubicBezTo>
                  <a:pt x="233" y="120"/>
                  <a:pt x="235" y="108"/>
                  <a:pt x="235" y="108"/>
                </a:cubicBezTo>
                <a:cubicBezTo>
                  <a:pt x="222" y="109"/>
                  <a:pt x="222" y="109"/>
                  <a:pt x="222" y="109"/>
                </a:cubicBezTo>
                <a:cubicBezTo>
                  <a:pt x="222" y="109"/>
                  <a:pt x="213" y="91"/>
                  <a:pt x="203" y="90"/>
                </a:cubicBezTo>
                <a:cubicBezTo>
                  <a:pt x="193" y="89"/>
                  <a:pt x="188" y="88"/>
                  <a:pt x="188" y="88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9"/>
                  <a:pt x="165" y="81"/>
                  <a:pt x="155" y="68"/>
                </a:cubicBezTo>
                <a:cubicBezTo>
                  <a:pt x="146" y="55"/>
                  <a:pt x="148" y="51"/>
                  <a:pt x="148" y="51"/>
                </a:cubicBezTo>
                <a:cubicBezTo>
                  <a:pt x="148" y="51"/>
                  <a:pt x="127" y="55"/>
                  <a:pt x="126" y="53"/>
                </a:cubicBezTo>
                <a:cubicBezTo>
                  <a:pt x="125" y="52"/>
                  <a:pt x="118" y="36"/>
                  <a:pt x="116" y="34"/>
                </a:cubicBezTo>
                <a:cubicBezTo>
                  <a:pt x="114" y="32"/>
                  <a:pt x="113" y="25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3"/>
                  <a:pt x="101" y="8"/>
                  <a:pt x="101" y="8"/>
                </a:cubicBezTo>
                <a:cubicBezTo>
                  <a:pt x="84" y="7"/>
                  <a:pt x="84" y="7"/>
                  <a:pt x="84" y="7"/>
                </a:cubicBezTo>
                <a:cubicBezTo>
                  <a:pt x="80" y="0"/>
                  <a:pt x="80" y="0"/>
                  <a:pt x="8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0" y="14"/>
                  <a:pt x="70" y="14"/>
                  <a:pt x="70" y="1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6"/>
                  <a:pt x="52" y="31"/>
                  <a:pt x="52" y="36"/>
                </a:cubicBezTo>
                <a:cubicBezTo>
                  <a:pt x="51" y="40"/>
                  <a:pt x="44" y="37"/>
                  <a:pt x="43" y="39"/>
                </a:cubicBezTo>
                <a:cubicBezTo>
                  <a:pt x="41" y="40"/>
                  <a:pt x="42" y="47"/>
                  <a:pt x="41" y="53"/>
                </a:cubicBezTo>
                <a:cubicBezTo>
                  <a:pt x="40" y="59"/>
                  <a:pt x="37" y="61"/>
                  <a:pt x="36" y="63"/>
                </a:cubicBezTo>
                <a:cubicBezTo>
                  <a:pt x="34" y="65"/>
                  <a:pt x="35" y="73"/>
                  <a:pt x="35" y="83"/>
                </a:cubicBezTo>
                <a:cubicBezTo>
                  <a:pt x="34" y="92"/>
                  <a:pt x="11" y="94"/>
                  <a:pt x="6" y="100"/>
                </a:cubicBezTo>
                <a:cubicBezTo>
                  <a:pt x="2" y="105"/>
                  <a:pt x="0" y="130"/>
                  <a:pt x="0" y="134"/>
                </a:cubicBezTo>
                <a:cubicBezTo>
                  <a:pt x="1" y="137"/>
                  <a:pt x="9" y="135"/>
                  <a:pt x="18" y="148"/>
                </a:cubicBezTo>
                <a:cubicBezTo>
                  <a:pt x="28" y="161"/>
                  <a:pt x="29" y="174"/>
                  <a:pt x="29" y="174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176"/>
                  <a:pt x="58" y="204"/>
                  <a:pt x="63" y="213"/>
                </a:cubicBezTo>
                <a:cubicBezTo>
                  <a:pt x="69" y="222"/>
                  <a:pt x="69" y="205"/>
                  <a:pt x="81" y="208"/>
                </a:cubicBezTo>
                <a:cubicBezTo>
                  <a:pt x="94" y="210"/>
                  <a:pt x="96" y="229"/>
                  <a:pt x="95" y="231"/>
                </a:cubicBezTo>
                <a:cubicBezTo>
                  <a:pt x="95" y="233"/>
                  <a:pt x="90" y="240"/>
                  <a:pt x="90" y="240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7" y="236"/>
                  <a:pt x="107" y="236"/>
                  <a:pt x="107" y="236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40"/>
                  <a:pt x="124" y="232"/>
                  <a:pt x="128" y="227"/>
                </a:cubicBezTo>
                <a:cubicBezTo>
                  <a:pt x="133" y="222"/>
                  <a:pt x="132" y="219"/>
                  <a:pt x="138" y="216"/>
                </a:cubicBezTo>
                <a:cubicBezTo>
                  <a:pt x="145" y="214"/>
                  <a:pt x="143" y="224"/>
                  <a:pt x="155" y="233"/>
                </a:cubicBezTo>
                <a:cubicBezTo>
                  <a:pt x="167" y="243"/>
                  <a:pt x="177" y="248"/>
                  <a:pt x="177" y="248"/>
                </a:cubicBezTo>
                <a:cubicBezTo>
                  <a:pt x="188" y="244"/>
                  <a:pt x="188" y="244"/>
                  <a:pt x="188" y="244"/>
                </a:cubicBezTo>
                <a:cubicBezTo>
                  <a:pt x="188" y="244"/>
                  <a:pt x="197" y="247"/>
                  <a:pt x="201" y="249"/>
                </a:cubicBezTo>
                <a:cubicBezTo>
                  <a:pt x="205" y="251"/>
                  <a:pt x="214" y="250"/>
                  <a:pt x="219" y="252"/>
                </a:cubicBezTo>
                <a:cubicBezTo>
                  <a:pt x="225" y="254"/>
                  <a:pt x="229" y="260"/>
                  <a:pt x="234" y="265"/>
                </a:cubicBezTo>
                <a:cubicBezTo>
                  <a:pt x="240" y="269"/>
                  <a:pt x="249" y="259"/>
                  <a:pt x="255" y="260"/>
                </a:cubicBezTo>
                <a:cubicBezTo>
                  <a:pt x="260" y="261"/>
                  <a:pt x="271" y="270"/>
                  <a:pt x="272" y="271"/>
                </a:cubicBezTo>
                <a:cubicBezTo>
                  <a:pt x="274" y="271"/>
                  <a:pt x="281" y="268"/>
                  <a:pt x="283" y="269"/>
                </a:cubicBezTo>
                <a:cubicBezTo>
                  <a:pt x="284" y="269"/>
                  <a:pt x="286" y="273"/>
                  <a:pt x="287" y="278"/>
                </a:cubicBezTo>
                <a:cubicBezTo>
                  <a:pt x="288" y="282"/>
                  <a:pt x="312" y="264"/>
                  <a:pt x="312" y="264"/>
                </a:cubicBezTo>
                <a:cubicBezTo>
                  <a:pt x="312" y="264"/>
                  <a:pt x="317" y="268"/>
                  <a:pt x="318" y="269"/>
                </a:cubicBezTo>
                <a:cubicBezTo>
                  <a:pt x="319" y="270"/>
                  <a:pt x="330" y="268"/>
                  <a:pt x="334" y="267"/>
                </a:cubicBezTo>
                <a:cubicBezTo>
                  <a:pt x="338" y="259"/>
                  <a:pt x="344" y="247"/>
                  <a:pt x="344" y="245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4"/>
          <p:cNvSpPr/>
          <p:nvPr/>
        </p:nvSpPr>
        <p:spPr>
          <a:xfrm>
            <a:off x="996840" y="2852640"/>
            <a:ext cx="990000" cy="1266840"/>
          </a:xfrm>
          <a:custGeom>
            <a:avLst/>
            <a:gdLst/>
            <a:ahLst/>
            <a:rect l="l" t="t" r="r" b="b"/>
            <a:pathLst>
              <a:path w="306" h="393">
                <a:moveTo>
                  <a:pt x="190" y="354"/>
                </a:moveTo>
                <a:cubicBezTo>
                  <a:pt x="190" y="354"/>
                  <a:pt x="185" y="350"/>
                  <a:pt x="185" y="344"/>
                </a:cubicBezTo>
                <a:cubicBezTo>
                  <a:pt x="186" y="337"/>
                  <a:pt x="184" y="333"/>
                  <a:pt x="187" y="331"/>
                </a:cubicBezTo>
                <a:cubicBezTo>
                  <a:pt x="189" y="329"/>
                  <a:pt x="195" y="327"/>
                  <a:pt x="196" y="321"/>
                </a:cubicBezTo>
                <a:cubicBezTo>
                  <a:pt x="197" y="314"/>
                  <a:pt x="193" y="311"/>
                  <a:pt x="196" y="308"/>
                </a:cubicBezTo>
                <a:cubicBezTo>
                  <a:pt x="198" y="306"/>
                  <a:pt x="206" y="305"/>
                  <a:pt x="208" y="304"/>
                </a:cubicBezTo>
                <a:cubicBezTo>
                  <a:pt x="211" y="303"/>
                  <a:pt x="217" y="295"/>
                  <a:pt x="218" y="293"/>
                </a:cubicBezTo>
                <a:cubicBezTo>
                  <a:pt x="219" y="291"/>
                  <a:pt x="214" y="285"/>
                  <a:pt x="218" y="285"/>
                </a:cubicBezTo>
                <a:cubicBezTo>
                  <a:pt x="222" y="285"/>
                  <a:pt x="231" y="286"/>
                  <a:pt x="236" y="277"/>
                </a:cubicBezTo>
                <a:cubicBezTo>
                  <a:pt x="240" y="269"/>
                  <a:pt x="256" y="250"/>
                  <a:pt x="267" y="250"/>
                </a:cubicBezTo>
                <a:cubicBezTo>
                  <a:pt x="279" y="250"/>
                  <a:pt x="282" y="257"/>
                  <a:pt x="282" y="257"/>
                </a:cubicBezTo>
                <a:cubicBezTo>
                  <a:pt x="282" y="257"/>
                  <a:pt x="289" y="254"/>
                  <a:pt x="291" y="243"/>
                </a:cubicBezTo>
                <a:cubicBezTo>
                  <a:pt x="293" y="233"/>
                  <a:pt x="292" y="230"/>
                  <a:pt x="292" y="230"/>
                </a:cubicBezTo>
                <a:cubicBezTo>
                  <a:pt x="292" y="230"/>
                  <a:pt x="282" y="210"/>
                  <a:pt x="286" y="208"/>
                </a:cubicBezTo>
                <a:cubicBezTo>
                  <a:pt x="290" y="207"/>
                  <a:pt x="300" y="198"/>
                  <a:pt x="299" y="194"/>
                </a:cubicBezTo>
                <a:cubicBezTo>
                  <a:pt x="297" y="190"/>
                  <a:pt x="306" y="189"/>
                  <a:pt x="295" y="180"/>
                </a:cubicBezTo>
                <a:cubicBezTo>
                  <a:pt x="284" y="170"/>
                  <a:pt x="277" y="164"/>
                  <a:pt x="277" y="164"/>
                </a:cubicBezTo>
                <a:cubicBezTo>
                  <a:pt x="277" y="160"/>
                  <a:pt x="277" y="160"/>
                  <a:pt x="277" y="160"/>
                </a:cubicBezTo>
                <a:cubicBezTo>
                  <a:pt x="250" y="157"/>
                  <a:pt x="250" y="157"/>
                  <a:pt x="250" y="157"/>
                </a:cubicBezTo>
                <a:cubicBezTo>
                  <a:pt x="250" y="157"/>
                  <a:pt x="243" y="163"/>
                  <a:pt x="241" y="164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1" y="165"/>
                  <a:pt x="241" y="164"/>
                  <a:pt x="241" y="164"/>
                </a:cubicBezTo>
                <a:cubicBezTo>
                  <a:pt x="243" y="162"/>
                  <a:pt x="245" y="151"/>
                  <a:pt x="244" y="149"/>
                </a:cubicBezTo>
                <a:cubicBezTo>
                  <a:pt x="243" y="148"/>
                  <a:pt x="234" y="148"/>
                  <a:pt x="234" y="148"/>
                </a:cubicBezTo>
                <a:cubicBezTo>
                  <a:pt x="234" y="148"/>
                  <a:pt x="225" y="128"/>
                  <a:pt x="223" y="126"/>
                </a:cubicBezTo>
                <a:cubicBezTo>
                  <a:pt x="220" y="124"/>
                  <a:pt x="208" y="123"/>
                  <a:pt x="208" y="123"/>
                </a:cubicBezTo>
                <a:cubicBezTo>
                  <a:pt x="208" y="123"/>
                  <a:pt x="196" y="111"/>
                  <a:pt x="199" y="109"/>
                </a:cubicBezTo>
                <a:cubicBezTo>
                  <a:pt x="202" y="106"/>
                  <a:pt x="216" y="104"/>
                  <a:pt x="212" y="98"/>
                </a:cubicBezTo>
                <a:cubicBezTo>
                  <a:pt x="208" y="92"/>
                  <a:pt x="202" y="100"/>
                  <a:pt x="196" y="94"/>
                </a:cubicBezTo>
                <a:cubicBezTo>
                  <a:pt x="191" y="88"/>
                  <a:pt x="191" y="86"/>
                  <a:pt x="192" y="85"/>
                </a:cubicBezTo>
                <a:cubicBezTo>
                  <a:pt x="194" y="85"/>
                  <a:pt x="202" y="81"/>
                  <a:pt x="200" y="73"/>
                </a:cubicBezTo>
                <a:cubicBezTo>
                  <a:pt x="199" y="66"/>
                  <a:pt x="197" y="64"/>
                  <a:pt x="197" y="64"/>
                </a:cubicBezTo>
                <a:cubicBezTo>
                  <a:pt x="197" y="64"/>
                  <a:pt x="197" y="55"/>
                  <a:pt x="195" y="42"/>
                </a:cubicBezTo>
                <a:cubicBezTo>
                  <a:pt x="192" y="29"/>
                  <a:pt x="189" y="25"/>
                  <a:pt x="184" y="16"/>
                </a:cubicBezTo>
                <a:cubicBezTo>
                  <a:pt x="183" y="14"/>
                  <a:pt x="181" y="12"/>
                  <a:pt x="180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1"/>
                  <a:pt x="173" y="7"/>
                  <a:pt x="167" y="4"/>
                </a:cubicBezTo>
                <a:cubicBezTo>
                  <a:pt x="160" y="0"/>
                  <a:pt x="141" y="3"/>
                  <a:pt x="141" y="3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24"/>
                  <a:pt x="133" y="30"/>
                  <a:pt x="133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2" y="32"/>
                  <a:pt x="128" y="45"/>
                  <a:pt x="127" y="50"/>
                </a:cubicBezTo>
                <a:cubicBezTo>
                  <a:pt x="125" y="55"/>
                  <a:pt x="129" y="58"/>
                  <a:pt x="129" y="64"/>
                </a:cubicBezTo>
                <a:cubicBezTo>
                  <a:pt x="129" y="69"/>
                  <a:pt x="136" y="66"/>
                  <a:pt x="136" y="6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34" y="76"/>
                  <a:pt x="131" y="75"/>
                  <a:pt x="122" y="76"/>
                </a:cubicBezTo>
                <a:cubicBezTo>
                  <a:pt x="114" y="76"/>
                  <a:pt x="102" y="81"/>
                  <a:pt x="100" y="81"/>
                </a:cubicBezTo>
                <a:cubicBezTo>
                  <a:pt x="99" y="81"/>
                  <a:pt x="86" y="78"/>
                  <a:pt x="86" y="78"/>
                </a:cubicBezTo>
                <a:cubicBezTo>
                  <a:pt x="72" y="81"/>
                  <a:pt x="72" y="81"/>
                  <a:pt x="72" y="81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8"/>
                  <a:pt x="63" y="83"/>
                  <a:pt x="63" y="85"/>
                </a:cubicBezTo>
                <a:cubicBezTo>
                  <a:pt x="63" y="87"/>
                  <a:pt x="48" y="87"/>
                  <a:pt x="46" y="87"/>
                </a:cubicBezTo>
                <a:cubicBezTo>
                  <a:pt x="45" y="87"/>
                  <a:pt x="41" y="79"/>
                  <a:pt x="41" y="79"/>
                </a:cubicBezTo>
                <a:cubicBezTo>
                  <a:pt x="41" y="79"/>
                  <a:pt x="33" y="81"/>
                  <a:pt x="33" y="85"/>
                </a:cubicBezTo>
                <a:cubicBezTo>
                  <a:pt x="33" y="89"/>
                  <a:pt x="28" y="95"/>
                  <a:pt x="25" y="98"/>
                </a:cubicBezTo>
                <a:cubicBezTo>
                  <a:pt x="21" y="102"/>
                  <a:pt x="12" y="101"/>
                  <a:pt x="12" y="103"/>
                </a:cubicBezTo>
                <a:cubicBezTo>
                  <a:pt x="11" y="104"/>
                  <a:pt x="12" y="109"/>
                  <a:pt x="11" y="115"/>
                </a:cubicBezTo>
                <a:cubicBezTo>
                  <a:pt x="10" y="120"/>
                  <a:pt x="6" y="125"/>
                  <a:pt x="5" y="127"/>
                </a:cubicBezTo>
                <a:cubicBezTo>
                  <a:pt x="3" y="128"/>
                  <a:pt x="12" y="141"/>
                  <a:pt x="12" y="141"/>
                </a:cubicBezTo>
                <a:cubicBezTo>
                  <a:pt x="12" y="141"/>
                  <a:pt x="10" y="145"/>
                  <a:pt x="4" y="150"/>
                </a:cubicBezTo>
                <a:cubicBezTo>
                  <a:pt x="1" y="153"/>
                  <a:pt x="0" y="158"/>
                  <a:pt x="0" y="163"/>
                </a:cubicBezTo>
                <a:cubicBezTo>
                  <a:pt x="0" y="163"/>
                  <a:pt x="1" y="163"/>
                  <a:pt x="2" y="163"/>
                </a:cubicBezTo>
                <a:cubicBezTo>
                  <a:pt x="12" y="164"/>
                  <a:pt x="21" y="182"/>
                  <a:pt x="21" y="182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2" y="193"/>
                  <a:pt x="32" y="195"/>
                </a:cubicBezTo>
                <a:cubicBezTo>
                  <a:pt x="32" y="197"/>
                  <a:pt x="39" y="198"/>
                  <a:pt x="43" y="201"/>
                </a:cubicBezTo>
                <a:cubicBezTo>
                  <a:pt x="48" y="204"/>
                  <a:pt x="53" y="216"/>
                  <a:pt x="53" y="216"/>
                </a:cubicBezTo>
                <a:cubicBezTo>
                  <a:pt x="53" y="216"/>
                  <a:pt x="60" y="218"/>
                  <a:pt x="64" y="218"/>
                </a:cubicBezTo>
                <a:cubicBezTo>
                  <a:pt x="68" y="218"/>
                  <a:pt x="82" y="213"/>
                  <a:pt x="82" y="213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88" y="249"/>
                  <a:pt x="88" y="249"/>
                  <a:pt x="88" y="249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02" y="245"/>
                  <a:pt x="132" y="276"/>
                  <a:pt x="132" y="284"/>
                </a:cubicBezTo>
                <a:cubicBezTo>
                  <a:pt x="132" y="291"/>
                  <a:pt x="130" y="292"/>
                  <a:pt x="128" y="294"/>
                </a:cubicBezTo>
                <a:cubicBezTo>
                  <a:pt x="126" y="297"/>
                  <a:pt x="136" y="302"/>
                  <a:pt x="136" y="302"/>
                </a:cubicBezTo>
                <a:cubicBezTo>
                  <a:pt x="134" y="308"/>
                  <a:pt x="134" y="308"/>
                  <a:pt x="134" y="308"/>
                </a:cubicBezTo>
                <a:cubicBezTo>
                  <a:pt x="134" y="308"/>
                  <a:pt x="141" y="315"/>
                  <a:pt x="143" y="318"/>
                </a:cubicBezTo>
                <a:cubicBezTo>
                  <a:pt x="143" y="320"/>
                  <a:pt x="137" y="332"/>
                  <a:pt x="133" y="340"/>
                </a:cubicBezTo>
                <a:cubicBezTo>
                  <a:pt x="134" y="340"/>
                  <a:pt x="134" y="340"/>
                  <a:pt x="134" y="340"/>
                </a:cubicBezTo>
                <a:cubicBezTo>
                  <a:pt x="146" y="355"/>
                  <a:pt x="146" y="355"/>
                  <a:pt x="146" y="355"/>
                </a:cubicBezTo>
                <a:cubicBezTo>
                  <a:pt x="146" y="355"/>
                  <a:pt x="149" y="362"/>
                  <a:pt x="149" y="366"/>
                </a:cubicBezTo>
                <a:cubicBezTo>
                  <a:pt x="149" y="370"/>
                  <a:pt x="152" y="370"/>
                  <a:pt x="160" y="375"/>
                </a:cubicBezTo>
                <a:cubicBezTo>
                  <a:pt x="168" y="380"/>
                  <a:pt x="168" y="384"/>
                  <a:pt x="175" y="393"/>
                </a:cubicBezTo>
                <a:cubicBezTo>
                  <a:pt x="182" y="386"/>
                  <a:pt x="193" y="374"/>
                  <a:pt x="193" y="371"/>
                </a:cubicBezTo>
                <a:cubicBezTo>
                  <a:pt x="193" y="368"/>
                  <a:pt x="190" y="354"/>
                  <a:pt x="190" y="354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5"/>
          <p:cNvSpPr/>
          <p:nvPr/>
        </p:nvSpPr>
        <p:spPr>
          <a:xfrm>
            <a:off x="1562760" y="3474000"/>
            <a:ext cx="1261800" cy="673200"/>
          </a:xfrm>
          <a:custGeom>
            <a:avLst/>
            <a:gdLst/>
            <a:ahLst/>
            <a:rect l="l" t="t" r="r" b="b"/>
            <a:pathLst>
              <a:path w="390" h="209">
                <a:moveTo>
                  <a:pt x="375" y="32"/>
                </a:moveTo>
                <a:cubicBezTo>
                  <a:pt x="359" y="31"/>
                  <a:pt x="360" y="29"/>
                  <a:pt x="358" y="30"/>
                </a:cubicBezTo>
                <a:cubicBezTo>
                  <a:pt x="355" y="32"/>
                  <a:pt x="351" y="42"/>
                  <a:pt x="349" y="42"/>
                </a:cubicBezTo>
                <a:cubicBezTo>
                  <a:pt x="348" y="42"/>
                  <a:pt x="341" y="32"/>
                  <a:pt x="338" y="34"/>
                </a:cubicBezTo>
                <a:cubicBezTo>
                  <a:pt x="335" y="36"/>
                  <a:pt x="330" y="42"/>
                  <a:pt x="327" y="40"/>
                </a:cubicBezTo>
                <a:cubicBezTo>
                  <a:pt x="325" y="38"/>
                  <a:pt x="317" y="38"/>
                  <a:pt x="317" y="38"/>
                </a:cubicBezTo>
                <a:cubicBezTo>
                  <a:pt x="317" y="38"/>
                  <a:pt x="313" y="31"/>
                  <a:pt x="312" y="33"/>
                </a:cubicBezTo>
                <a:cubicBezTo>
                  <a:pt x="311" y="35"/>
                  <a:pt x="300" y="48"/>
                  <a:pt x="298" y="45"/>
                </a:cubicBezTo>
                <a:cubicBezTo>
                  <a:pt x="297" y="41"/>
                  <a:pt x="292" y="30"/>
                  <a:pt x="289" y="30"/>
                </a:cubicBezTo>
                <a:cubicBezTo>
                  <a:pt x="287" y="29"/>
                  <a:pt x="275" y="32"/>
                  <a:pt x="275" y="32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2" y="46"/>
                  <a:pt x="272" y="46"/>
                  <a:pt x="272" y="46"/>
                </a:cubicBezTo>
                <a:cubicBezTo>
                  <a:pt x="263" y="37"/>
                  <a:pt x="263" y="37"/>
                  <a:pt x="263" y="37"/>
                </a:cubicBezTo>
                <a:cubicBezTo>
                  <a:pt x="263" y="37"/>
                  <a:pt x="255" y="64"/>
                  <a:pt x="253" y="60"/>
                </a:cubicBezTo>
                <a:cubicBezTo>
                  <a:pt x="250" y="55"/>
                  <a:pt x="250" y="48"/>
                  <a:pt x="243" y="43"/>
                </a:cubicBezTo>
                <a:cubicBezTo>
                  <a:pt x="236" y="38"/>
                  <a:pt x="231" y="42"/>
                  <a:pt x="227" y="42"/>
                </a:cubicBezTo>
                <a:cubicBezTo>
                  <a:pt x="224" y="42"/>
                  <a:pt x="220" y="46"/>
                  <a:pt x="220" y="46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1" y="38"/>
                  <a:pt x="202" y="43"/>
                  <a:pt x="198" y="39"/>
                </a:cubicBezTo>
                <a:cubicBezTo>
                  <a:pt x="194" y="36"/>
                  <a:pt x="186" y="16"/>
                  <a:pt x="178" y="16"/>
                </a:cubicBezTo>
                <a:cubicBezTo>
                  <a:pt x="170" y="15"/>
                  <a:pt x="161" y="27"/>
                  <a:pt x="160" y="24"/>
                </a:cubicBezTo>
                <a:cubicBezTo>
                  <a:pt x="158" y="21"/>
                  <a:pt x="148" y="8"/>
                  <a:pt x="146" y="7"/>
                </a:cubicBezTo>
                <a:cubicBezTo>
                  <a:pt x="144" y="6"/>
                  <a:pt x="138" y="11"/>
                  <a:pt x="138" y="11"/>
                </a:cubicBezTo>
                <a:cubicBezTo>
                  <a:pt x="138" y="11"/>
                  <a:pt x="127" y="3"/>
                  <a:pt x="126" y="3"/>
                </a:cubicBezTo>
                <a:cubicBezTo>
                  <a:pt x="125" y="3"/>
                  <a:pt x="125" y="2"/>
                  <a:pt x="124" y="0"/>
                </a:cubicBezTo>
                <a:cubicBezTo>
                  <a:pt x="124" y="4"/>
                  <a:pt x="114" y="12"/>
                  <a:pt x="111" y="13"/>
                </a:cubicBezTo>
                <a:cubicBezTo>
                  <a:pt x="107" y="15"/>
                  <a:pt x="117" y="35"/>
                  <a:pt x="117" y="35"/>
                </a:cubicBezTo>
                <a:cubicBezTo>
                  <a:pt x="117" y="35"/>
                  <a:pt x="118" y="38"/>
                  <a:pt x="116" y="48"/>
                </a:cubicBezTo>
                <a:cubicBezTo>
                  <a:pt x="114" y="59"/>
                  <a:pt x="107" y="62"/>
                  <a:pt x="107" y="62"/>
                </a:cubicBezTo>
                <a:cubicBezTo>
                  <a:pt x="107" y="62"/>
                  <a:pt x="104" y="55"/>
                  <a:pt x="92" y="55"/>
                </a:cubicBezTo>
                <a:cubicBezTo>
                  <a:pt x="81" y="55"/>
                  <a:pt x="65" y="74"/>
                  <a:pt x="61" y="82"/>
                </a:cubicBezTo>
                <a:cubicBezTo>
                  <a:pt x="56" y="91"/>
                  <a:pt x="47" y="90"/>
                  <a:pt x="43" y="90"/>
                </a:cubicBezTo>
                <a:cubicBezTo>
                  <a:pt x="39" y="90"/>
                  <a:pt x="44" y="96"/>
                  <a:pt x="43" y="98"/>
                </a:cubicBezTo>
                <a:cubicBezTo>
                  <a:pt x="42" y="100"/>
                  <a:pt x="36" y="108"/>
                  <a:pt x="33" y="109"/>
                </a:cubicBezTo>
                <a:cubicBezTo>
                  <a:pt x="31" y="110"/>
                  <a:pt x="23" y="111"/>
                  <a:pt x="21" y="113"/>
                </a:cubicBezTo>
                <a:cubicBezTo>
                  <a:pt x="18" y="116"/>
                  <a:pt x="22" y="119"/>
                  <a:pt x="21" y="126"/>
                </a:cubicBezTo>
                <a:cubicBezTo>
                  <a:pt x="20" y="132"/>
                  <a:pt x="14" y="134"/>
                  <a:pt x="12" y="136"/>
                </a:cubicBezTo>
                <a:cubicBezTo>
                  <a:pt x="9" y="138"/>
                  <a:pt x="11" y="142"/>
                  <a:pt x="10" y="149"/>
                </a:cubicBezTo>
                <a:cubicBezTo>
                  <a:pt x="10" y="155"/>
                  <a:pt x="15" y="159"/>
                  <a:pt x="15" y="159"/>
                </a:cubicBezTo>
                <a:cubicBezTo>
                  <a:pt x="15" y="159"/>
                  <a:pt x="18" y="173"/>
                  <a:pt x="18" y="176"/>
                </a:cubicBezTo>
                <a:cubicBezTo>
                  <a:pt x="18" y="179"/>
                  <a:pt x="7" y="191"/>
                  <a:pt x="0" y="198"/>
                </a:cubicBezTo>
                <a:cubicBezTo>
                  <a:pt x="1" y="199"/>
                  <a:pt x="1" y="199"/>
                  <a:pt x="1" y="200"/>
                </a:cubicBezTo>
                <a:cubicBezTo>
                  <a:pt x="10" y="209"/>
                  <a:pt x="29" y="202"/>
                  <a:pt x="30" y="202"/>
                </a:cubicBezTo>
                <a:cubicBezTo>
                  <a:pt x="31" y="202"/>
                  <a:pt x="60" y="164"/>
                  <a:pt x="60" y="164"/>
                </a:cubicBezTo>
                <a:cubicBezTo>
                  <a:pt x="60" y="164"/>
                  <a:pt x="64" y="164"/>
                  <a:pt x="75" y="165"/>
                </a:cubicBezTo>
                <a:cubicBezTo>
                  <a:pt x="86" y="165"/>
                  <a:pt x="83" y="161"/>
                  <a:pt x="89" y="159"/>
                </a:cubicBezTo>
                <a:cubicBezTo>
                  <a:pt x="95" y="158"/>
                  <a:pt x="131" y="164"/>
                  <a:pt x="132" y="164"/>
                </a:cubicBezTo>
                <a:cubicBezTo>
                  <a:pt x="133" y="163"/>
                  <a:pt x="149" y="156"/>
                  <a:pt x="149" y="156"/>
                </a:cubicBezTo>
                <a:cubicBezTo>
                  <a:pt x="149" y="156"/>
                  <a:pt x="188" y="157"/>
                  <a:pt x="189" y="157"/>
                </a:cubicBezTo>
                <a:cubicBezTo>
                  <a:pt x="190" y="158"/>
                  <a:pt x="207" y="132"/>
                  <a:pt x="207" y="132"/>
                </a:cubicBezTo>
                <a:cubicBezTo>
                  <a:pt x="210" y="113"/>
                  <a:pt x="210" y="113"/>
                  <a:pt x="210" y="113"/>
                </a:cubicBezTo>
                <a:cubicBezTo>
                  <a:pt x="210" y="113"/>
                  <a:pt x="221" y="112"/>
                  <a:pt x="226" y="114"/>
                </a:cubicBezTo>
                <a:cubicBezTo>
                  <a:pt x="230" y="115"/>
                  <a:pt x="238" y="108"/>
                  <a:pt x="238" y="108"/>
                </a:cubicBezTo>
                <a:cubicBezTo>
                  <a:pt x="238" y="108"/>
                  <a:pt x="241" y="109"/>
                  <a:pt x="245" y="112"/>
                </a:cubicBezTo>
                <a:cubicBezTo>
                  <a:pt x="249" y="115"/>
                  <a:pt x="252" y="106"/>
                  <a:pt x="256" y="102"/>
                </a:cubicBezTo>
                <a:cubicBezTo>
                  <a:pt x="259" y="99"/>
                  <a:pt x="277" y="104"/>
                  <a:pt x="278" y="100"/>
                </a:cubicBezTo>
                <a:cubicBezTo>
                  <a:pt x="280" y="97"/>
                  <a:pt x="284" y="79"/>
                  <a:pt x="284" y="79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305" y="84"/>
                  <a:pt x="305" y="84"/>
                  <a:pt x="305" y="84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20" y="74"/>
                  <a:pt x="320" y="74"/>
                  <a:pt x="320" y="74"/>
                </a:cubicBezTo>
                <a:cubicBezTo>
                  <a:pt x="338" y="85"/>
                  <a:pt x="338" y="85"/>
                  <a:pt x="338" y="85"/>
                </a:cubicBezTo>
                <a:cubicBezTo>
                  <a:pt x="348" y="85"/>
                  <a:pt x="348" y="85"/>
                  <a:pt x="348" y="85"/>
                </a:cubicBezTo>
                <a:cubicBezTo>
                  <a:pt x="348" y="85"/>
                  <a:pt x="355" y="70"/>
                  <a:pt x="362" y="68"/>
                </a:cubicBezTo>
                <a:cubicBezTo>
                  <a:pt x="368" y="67"/>
                  <a:pt x="373" y="74"/>
                  <a:pt x="373" y="74"/>
                </a:cubicBezTo>
                <a:cubicBezTo>
                  <a:pt x="373" y="74"/>
                  <a:pt x="381" y="68"/>
                  <a:pt x="387" y="66"/>
                </a:cubicBezTo>
                <a:cubicBezTo>
                  <a:pt x="384" y="62"/>
                  <a:pt x="380" y="54"/>
                  <a:pt x="380" y="49"/>
                </a:cubicBezTo>
                <a:cubicBezTo>
                  <a:pt x="379" y="43"/>
                  <a:pt x="390" y="33"/>
                  <a:pt x="375" y="32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"/>
          <p:cNvSpPr/>
          <p:nvPr/>
        </p:nvSpPr>
        <p:spPr>
          <a:xfrm>
            <a:off x="1210320" y="1211040"/>
            <a:ext cx="1081440" cy="1116720"/>
          </a:xfrm>
          <a:custGeom>
            <a:avLst/>
            <a:gdLst/>
            <a:ahLst/>
            <a:rect l="l" t="t" r="r" b="b"/>
            <a:pathLst>
              <a:path w="334" h="346">
                <a:moveTo>
                  <a:pt x="197" y="334"/>
                </a:moveTo>
                <a:cubicBezTo>
                  <a:pt x="187" y="320"/>
                  <a:pt x="187" y="320"/>
                  <a:pt x="187" y="320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5" y="304"/>
                  <a:pt x="195" y="304"/>
                  <a:pt x="195" y="304"/>
                </a:cubicBezTo>
                <a:cubicBezTo>
                  <a:pt x="195" y="304"/>
                  <a:pt x="213" y="309"/>
                  <a:pt x="214" y="304"/>
                </a:cubicBezTo>
                <a:cubicBezTo>
                  <a:pt x="215" y="298"/>
                  <a:pt x="217" y="291"/>
                  <a:pt x="217" y="291"/>
                </a:cubicBezTo>
                <a:cubicBezTo>
                  <a:pt x="227" y="290"/>
                  <a:pt x="227" y="290"/>
                  <a:pt x="227" y="290"/>
                </a:cubicBezTo>
                <a:cubicBezTo>
                  <a:pt x="227" y="277"/>
                  <a:pt x="227" y="277"/>
                  <a:pt x="227" y="277"/>
                </a:cubicBezTo>
                <a:cubicBezTo>
                  <a:pt x="235" y="279"/>
                  <a:pt x="235" y="279"/>
                  <a:pt x="235" y="279"/>
                </a:cubicBezTo>
                <a:cubicBezTo>
                  <a:pt x="252" y="274"/>
                  <a:pt x="252" y="274"/>
                  <a:pt x="252" y="274"/>
                </a:cubicBezTo>
                <a:cubicBezTo>
                  <a:pt x="252" y="274"/>
                  <a:pt x="262" y="278"/>
                  <a:pt x="271" y="280"/>
                </a:cubicBezTo>
                <a:cubicBezTo>
                  <a:pt x="280" y="283"/>
                  <a:pt x="283" y="287"/>
                  <a:pt x="285" y="286"/>
                </a:cubicBezTo>
                <a:cubicBezTo>
                  <a:pt x="287" y="285"/>
                  <a:pt x="296" y="280"/>
                  <a:pt x="296" y="275"/>
                </a:cubicBezTo>
                <a:cubicBezTo>
                  <a:pt x="296" y="269"/>
                  <a:pt x="292" y="261"/>
                  <a:pt x="294" y="260"/>
                </a:cubicBezTo>
                <a:cubicBezTo>
                  <a:pt x="297" y="260"/>
                  <a:pt x="304" y="253"/>
                  <a:pt x="312" y="244"/>
                </a:cubicBezTo>
                <a:cubicBezTo>
                  <a:pt x="321" y="234"/>
                  <a:pt x="313" y="224"/>
                  <a:pt x="315" y="224"/>
                </a:cubicBezTo>
                <a:cubicBezTo>
                  <a:pt x="317" y="224"/>
                  <a:pt x="334" y="219"/>
                  <a:pt x="334" y="219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6" y="201"/>
                  <a:pt x="314" y="199"/>
                  <a:pt x="313" y="196"/>
                </a:cubicBezTo>
                <a:cubicBezTo>
                  <a:pt x="311" y="193"/>
                  <a:pt x="308" y="187"/>
                  <a:pt x="308" y="187"/>
                </a:cubicBezTo>
                <a:cubicBezTo>
                  <a:pt x="308" y="187"/>
                  <a:pt x="328" y="182"/>
                  <a:pt x="327" y="180"/>
                </a:cubicBezTo>
                <a:cubicBezTo>
                  <a:pt x="326" y="179"/>
                  <a:pt x="320" y="167"/>
                  <a:pt x="320" y="167"/>
                </a:cubicBezTo>
                <a:cubicBezTo>
                  <a:pt x="301" y="152"/>
                  <a:pt x="301" y="152"/>
                  <a:pt x="301" y="152"/>
                </a:cubicBezTo>
                <a:cubicBezTo>
                  <a:pt x="295" y="134"/>
                  <a:pt x="295" y="134"/>
                  <a:pt x="295" y="134"/>
                </a:cubicBezTo>
                <a:cubicBezTo>
                  <a:pt x="295" y="134"/>
                  <a:pt x="261" y="134"/>
                  <a:pt x="263" y="133"/>
                </a:cubicBezTo>
                <a:cubicBezTo>
                  <a:pt x="264" y="132"/>
                  <a:pt x="269" y="126"/>
                  <a:pt x="268" y="119"/>
                </a:cubicBezTo>
                <a:cubicBezTo>
                  <a:pt x="266" y="111"/>
                  <a:pt x="261" y="102"/>
                  <a:pt x="263" y="99"/>
                </a:cubicBezTo>
                <a:cubicBezTo>
                  <a:pt x="264" y="95"/>
                  <a:pt x="272" y="95"/>
                  <a:pt x="270" y="87"/>
                </a:cubicBezTo>
                <a:cubicBezTo>
                  <a:pt x="269" y="79"/>
                  <a:pt x="259" y="77"/>
                  <a:pt x="258" y="64"/>
                </a:cubicBezTo>
                <a:cubicBezTo>
                  <a:pt x="257" y="50"/>
                  <a:pt x="282" y="31"/>
                  <a:pt x="282" y="28"/>
                </a:cubicBezTo>
                <a:cubicBezTo>
                  <a:pt x="282" y="27"/>
                  <a:pt x="283" y="23"/>
                  <a:pt x="283" y="19"/>
                </a:cubicBezTo>
                <a:cubicBezTo>
                  <a:pt x="282" y="19"/>
                  <a:pt x="281" y="19"/>
                  <a:pt x="280" y="19"/>
                </a:cubicBezTo>
                <a:cubicBezTo>
                  <a:pt x="276" y="20"/>
                  <a:pt x="269" y="13"/>
                  <a:pt x="266" y="11"/>
                </a:cubicBezTo>
                <a:cubicBezTo>
                  <a:pt x="262" y="9"/>
                  <a:pt x="259" y="12"/>
                  <a:pt x="249" y="11"/>
                </a:cubicBezTo>
                <a:cubicBezTo>
                  <a:pt x="239" y="11"/>
                  <a:pt x="234" y="3"/>
                  <a:pt x="226" y="2"/>
                </a:cubicBezTo>
                <a:cubicBezTo>
                  <a:pt x="218" y="0"/>
                  <a:pt x="197" y="12"/>
                  <a:pt x="197" y="12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8"/>
                  <a:pt x="101" y="21"/>
                  <a:pt x="100" y="22"/>
                </a:cubicBezTo>
                <a:cubicBezTo>
                  <a:pt x="98" y="22"/>
                  <a:pt x="102" y="36"/>
                  <a:pt x="101" y="37"/>
                </a:cubicBezTo>
                <a:cubicBezTo>
                  <a:pt x="101" y="38"/>
                  <a:pt x="62" y="66"/>
                  <a:pt x="56" y="68"/>
                </a:cubicBezTo>
                <a:cubicBezTo>
                  <a:pt x="49" y="69"/>
                  <a:pt x="36" y="54"/>
                  <a:pt x="36" y="54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12" y="96"/>
                  <a:pt x="14" y="102"/>
                </a:cubicBezTo>
                <a:cubicBezTo>
                  <a:pt x="15" y="108"/>
                  <a:pt x="6" y="117"/>
                  <a:pt x="5" y="121"/>
                </a:cubicBezTo>
                <a:cubicBezTo>
                  <a:pt x="4" y="125"/>
                  <a:pt x="24" y="151"/>
                  <a:pt x="30" y="158"/>
                </a:cubicBezTo>
                <a:cubicBezTo>
                  <a:pt x="35" y="165"/>
                  <a:pt x="32" y="174"/>
                  <a:pt x="38" y="186"/>
                </a:cubicBezTo>
                <a:cubicBezTo>
                  <a:pt x="43" y="198"/>
                  <a:pt x="44" y="208"/>
                  <a:pt x="44" y="208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3" y="229"/>
                  <a:pt x="49" y="223"/>
                  <a:pt x="39" y="233"/>
                </a:cubicBezTo>
                <a:cubicBezTo>
                  <a:pt x="31" y="243"/>
                  <a:pt x="50" y="263"/>
                  <a:pt x="55" y="269"/>
                </a:cubicBezTo>
                <a:cubicBezTo>
                  <a:pt x="62" y="271"/>
                  <a:pt x="62" y="276"/>
                  <a:pt x="68" y="281"/>
                </a:cubicBezTo>
                <a:cubicBezTo>
                  <a:pt x="75" y="287"/>
                  <a:pt x="78" y="285"/>
                  <a:pt x="78" y="285"/>
                </a:cubicBezTo>
                <a:cubicBezTo>
                  <a:pt x="88" y="279"/>
                  <a:pt x="88" y="279"/>
                  <a:pt x="88" y="279"/>
                </a:cubicBezTo>
                <a:cubicBezTo>
                  <a:pt x="94" y="284"/>
                  <a:pt x="94" y="284"/>
                  <a:pt x="94" y="284"/>
                </a:cubicBezTo>
                <a:cubicBezTo>
                  <a:pt x="94" y="284"/>
                  <a:pt x="98" y="291"/>
                  <a:pt x="99" y="293"/>
                </a:cubicBezTo>
                <a:cubicBezTo>
                  <a:pt x="100" y="295"/>
                  <a:pt x="107" y="293"/>
                  <a:pt x="107" y="293"/>
                </a:cubicBezTo>
                <a:cubicBezTo>
                  <a:pt x="102" y="309"/>
                  <a:pt x="102" y="309"/>
                  <a:pt x="102" y="309"/>
                </a:cubicBezTo>
                <a:cubicBezTo>
                  <a:pt x="102" y="309"/>
                  <a:pt x="104" y="321"/>
                  <a:pt x="104" y="323"/>
                </a:cubicBezTo>
                <a:cubicBezTo>
                  <a:pt x="103" y="325"/>
                  <a:pt x="115" y="320"/>
                  <a:pt x="118" y="322"/>
                </a:cubicBezTo>
                <a:cubicBezTo>
                  <a:pt x="120" y="324"/>
                  <a:pt x="136" y="343"/>
                  <a:pt x="138" y="345"/>
                </a:cubicBezTo>
                <a:cubicBezTo>
                  <a:pt x="139" y="346"/>
                  <a:pt x="149" y="338"/>
                  <a:pt x="149" y="338"/>
                </a:cubicBezTo>
                <a:cubicBezTo>
                  <a:pt x="150" y="342"/>
                  <a:pt x="150" y="342"/>
                  <a:pt x="150" y="342"/>
                </a:cubicBezTo>
                <a:cubicBezTo>
                  <a:pt x="150" y="342"/>
                  <a:pt x="159" y="342"/>
                  <a:pt x="166" y="342"/>
                </a:cubicBezTo>
                <a:cubicBezTo>
                  <a:pt x="173" y="342"/>
                  <a:pt x="184" y="346"/>
                  <a:pt x="184" y="346"/>
                </a:cubicBezTo>
                <a:cubicBezTo>
                  <a:pt x="184" y="346"/>
                  <a:pt x="184" y="346"/>
                  <a:pt x="184" y="346"/>
                </a:cubicBezTo>
                <a:cubicBezTo>
                  <a:pt x="189" y="345"/>
                  <a:pt x="194" y="344"/>
                  <a:pt x="195" y="343"/>
                </a:cubicBezTo>
                <a:cubicBezTo>
                  <a:pt x="195" y="342"/>
                  <a:pt x="197" y="334"/>
                  <a:pt x="197" y="334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7"/>
          <p:cNvSpPr/>
          <p:nvPr/>
        </p:nvSpPr>
        <p:spPr>
          <a:xfrm>
            <a:off x="1578960" y="2370240"/>
            <a:ext cx="734400" cy="1258200"/>
          </a:xfrm>
          <a:custGeom>
            <a:avLst/>
            <a:gdLst/>
            <a:ahLst/>
            <a:rect l="l" t="t" r="r" b="b"/>
            <a:pathLst>
              <a:path w="227" h="390">
                <a:moveTo>
                  <a:pt x="207" y="345"/>
                </a:moveTo>
                <a:cubicBezTo>
                  <a:pt x="206" y="341"/>
                  <a:pt x="202" y="334"/>
                  <a:pt x="203" y="332"/>
                </a:cubicBezTo>
                <a:cubicBezTo>
                  <a:pt x="203" y="330"/>
                  <a:pt x="208" y="323"/>
                  <a:pt x="208" y="323"/>
                </a:cubicBezTo>
                <a:cubicBezTo>
                  <a:pt x="199" y="312"/>
                  <a:pt x="199" y="312"/>
                  <a:pt x="199" y="312"/>
                </a:cubicBezTo>
                <a:cubicBezTo>
                  <a:pt x="199" y="312"/>
                  <a:pt x="206" y="309"/>
                  <a:pt x="204" y="306"/>
                </a:cubicBezTo>
                <a:cubicBezTo>
                  <a:pt x="202" y="304"/>
                  <a:pt x="199" y="301"/>
                  <a:pt x="199" y="294"/>
                </a:cubicBezTo>
                <a:cubicBezTo>
                  <a:pt x="199" y="288"/>
                  <a:pt x="208" y="286"/>
                  <a:pt x="206" y="281"/>
                </a:cubicBezTo>
                <a:cubicBezTo>
                  <a:pt x="203" y="277"/>
                  <a:pt x="194" y="274"/>
                  <a:pt x="200" y="273"/>
                </a:cubicBezTo>
                <a:cubicBezTo>
                  <a:pt x="206" y="272"/>
                  <a:pt x="210" y="276"/>
                  <a:pt x="208" y="265"/>
                </a:cubicBezTo>
                <a:cubicBezTo>
                  <a:pt x="206" y="254"/>
                  <a:pt x="203" y="244"/>
                  <a:pt x="205" y="238"/>
                </a:cubicBezTo>
                <a:cubicBezTo>
                  <a:pt x="207" y="233"/>
                  <a:pt x="216" y="223"/>
                  <a:pt x="216" y="221"/>
                </a:cubicBezTo>
                <a:cubicBezTo>
                  <a:pt x="215" y="219"/>
                  <a:pt x="198" y="179"/>
                  <a:pt x="202" y="170"/>
                </a:cubicBezTo>
                <a:cubicBezTo>
                  <a:pt x="206" y="162"/>
                  <a:pt x="219" y="145"/>
                  <a:pt x="219" y="145"/>
                </a:cubicBezTo>
                <a:cubicBezTo>
                  <a:pt x="213" y="139"/>
                  <a:pt x="213" y="139"/>
                  <a:pt x="213" y="139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2" y="109"/>
                  <a:pt x="209" y="92"/>
                </a:cubicBezTo>
                <a:cubicBezTo>
                  <a:pt x="207" y="75"/>
                  <a:pt x="208" y="76"/>
                  <a:pt x="208" y="76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19" y="50"/>
                  <a:pt x="219" y="50"/>
                  <a:pt x="219" y="50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24" y="28"/>
                  <a:pt x="224" y="28"/>
                  <a:pt x="224" y="28"/>
                </a:cubicBezTo>
                <a:cubicBezTo>
                  <a:pt x="220" y="20"/>
                  <a:pt x="220" y="20"/>
                  <a:pt x="220" y="20"/>
                </a:cubicBezTo>
                <a:cubicBezTo>
                  <a:pt x="221" y="10"/>
                  <a:pt x="221" y="10"/>
                  <a:pt x="221" y="10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212" y="16"/>
                  <a:pt x="202" y="0"/>
                  <a:pt x="191" y="7"/>
                </a:cubicBezTo>
                <a:cubicBezTo>
                  <a:pt x="179" y="13"/>
                  <a:pt x="159" y="23"/>
                  <a:pt x="160" y="25"/>
                </a:cubicBezTo>
                <a:cubicBezTo>
                  <a:pt x="160" y="28"/>
                  <a:pt x="146" y="27"/>
                  <a:pt x="146" y="27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6" y="48"/>
                  <a:pt x="106" y="49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8"/>
                  <a:pt x="102" y="72"/>
                  <a:pt x="102" y="84"/>
                </a:cubicBezTo>
                <a:cubicBezTo>
                  <a:pt x="102" y="96"/>
                  <a:pt x="64" y="94"/>
                  <a:pt x="64" y="94"/>
                </a:cubicBezTo>
                <a:cubicBezTo>
                  <a:pt x="64" y="94"/>
                  <a:pt x="56" y="105"/>
                  <a:pt x="56" y="106"/>
                </a:cubicBezTo>
                <a:cubicBezTo>
                  <a:pt x="56" y="108"/>
                  <a:pt x="59" y="120"/>
                  <a:pt x="59" y="120"/>
                </a:cubicBezTo>
                <a:cubicBezTo>
                  <a:pt x="59" y="120"/>
                  <a:pt x="49" y="120"/>
                  <a:pt x="45" y="120"/>
                </a:cubicBezTo>
                <a:cubicBezTo>
                  <a:pt x="41" y="120"/>
                  <a:pt x="36" y="132"/>
                  <a:pt x="32" y="135"/>
                </a:cubicBezTo>
                <a:cubicBezTo>
                  <a:pt x="29" y="139"/>
                  <a:pt x="27" y="144"/>
                  <a:pt x="15" y="146"/>
                </a:cubicBezTo>
                <a:cubicBezTo>
                  <a:pt x="5" y="147"/>
                  <a:pt x="1" y="155"/>
                  <a:pt x="0" y="159"/>
                </a:cubicBezTo>
                <a:cubicBezTo>
                  <a:pt x="1" y="161"/>
                  <a:pt x="3" y="163"/>
                  <a:pt x="4" y="165"/>
                </a:cubicBezTo>
                <a:cubicBezTo>
                  <a:pt x="9" y="174"/>
                  <a:pt x="12" y="178"/>
                  <a:pt x="15" y="191"/>
                </a:cubicBezTo>
                <a:cubicBezTo>
                  <a:pt x="17" y="204"/>
                  <a:pt x="17" y="213"/>
                  <a:pt x="17" y="213"/>
                </a:cubicBezTo>
                <a:cubicBezTo>
                  <a:pt x="17" y="213"/>
                  <a:pt x="19" y="215"/>
                  <a:pt x="20" y="222"/>
                </a:cubicBezTo>
                <a:cubicBezTo>
                  <a:pt x="22" y="230"/>
                  <a:pt x="14" y="234"/>
                  <a:pt x="12" y="234"/>
                </a:cubicBezTo>
                <a:cubicBezTo>
                  <a:pt x="11" y="235"/>
                  <a:pt x="11" y="237"/>
                  <a:pt x="16" y="243"/>
                </a:cubicBezTo>
                <a:cubicBezTo>
                  <a:pt x="22" y="249"/>
                  <a:pt x="28" y="241"/>
                  <a:pt x="32" y="247"/>
                </a:cubicBezTo>
                <a:cubicBezTo>
                  <a:pt x="36" y="253"/>
                  <a:pt x="22" y="255"/>
                  <a:pt x="19" y="258"/>
                </a:cubicBezTo>
                <a:cubicBezTo>
                  <a:pt x="16" y="260"/>
                  <a:pt x="28" y="272"/>
                  <a:pt x="28" y="272"/>
                </a:cubicBezTo>
                <a:cubicBezTo>
                  <a:pt x="28" y="272"/>
                  <a:pt x="40" y="273"/>
                  <a:pt x="43" y="275"/>
                </a:cubicBezTo>
                <a:cubicBezTo>
                  <a:pt x="45" y="277"/>
                  <a:pt x="54" y="297"/>
                  <a:pt x="54" y="297"/>
                </a:cubicBezTo>
                <a:cubicBezTo>
                  <a:pt x="54" y="297"/>
                  <a:pt x="63" y="297"/>
                  <a:pt x="64" y="298"/>
                </a:cubicBezTo>
                <a:cubicBezTo>
                  <a:pt x="65" y="300"/>
                  <a:pt x="63" y="311"/>
                  <a:pt x="61" y="313"/>
                </a:cubicBezTo>
                <a:cubicBezTo>
                  <a:pt x="63" y="312"/>
                  <a:pt x="70" y="306"/>
                  <a:pt x="70" y="306"/>
                </a:cubicBezTo>
                <a:cubicBezTo>
                  <a:pt x="97" y="309"/>
                  <a:pt x="97" y="309"/>
                  <a:pt x="97" y="309"/>
                </a:cubicBezTo>
                <a:cubicBezTo>
                  <a:pt x="97" y="313"/>
                  <a:pt x="97" y="313"/>
                  <a:pt x="97" y="313"/>
                </a:cubicBezTo>
                <a:cubicBezTo>
                  <a:pt x="97" y="313"/>
                  <a:pt x="104" y="319"/>
                  <a:pt x="115" y="329"/>
                </a:cubicBezTo>
                <a:cubicBezTo>
                  <a:pt x="126" y="338"/>
                  <a:pt x="117" y="339"/>
                  <a:pt x="119" y="343"/>
                </a:cubicBezTo>
                <a:cubicBezTo>
                  <a:pt x="119" y="344"/>
                  <a:pt x="119" y="344"/>
                  <a:pt x="119" y="344"/>
                </a:cubicBezTo>
                <a:cubicBezTo>
                  <a:pt x="120" y="346"/>
                  <a:pt x="120" y="347"/>
                  <a:pt x="121" y="347"/>
                </a:cubicBezTo>
                <a:cubicBezTo>
                  <a:pt x="122" y="347"/>
                  <a:pt x="133" y="355"/>
                  <a:pt x="133" y="355"/>
                </a:cubicBezTo>
                <a:cubicBezTo>
                  <a:pt x="133" y="355"/>
                  <a:pt x="139" y="350"/>
                  <a:pt x="141" y="351"/>
                </a:cubicBezTo>
                <a:cubicBezTo>
                  <a:pt x="143" y="352"/>
                  <a:pt x="153" y="365"/>
                  <a:pt x="155" y="368"/>
                </a:cubicBezTo>
                <a:cubicBezTo>
                  <a:pt x="156" y="371"/>
                  <a:pt x="165" y="359"/>
                  <a:pt x="173" y="360"/>
                </a:cubicBezTo>
                <a:cubicBezTo>
                  <a:pt x="181" y="360"/>
                  <a:pt x="189" y="380"/>
                  <a:pt x="193" y="383"/>
                </a:cubicBezTo>
                <a:cubicBezTo>
                  <a:pt x="197" y="387"/>
                  <a:pt x="206" y="382"/>
                  <a:pt x="206" y="382"/>
                </a:cubicBezTo>
                <a:cubicBezTo>
                  <a:pt x="215" y="390"/>
                  <a:pt x="215" y="390"/>
                  <a:pt x="215" y="390"/>
                </a:cubicBezTo>
                <a:cubicBezTo>
                  <a:pt x="215" y="390"/>
                  <a:pt x="219" y="386"/>
                  <a:pt x="222" y="386"/>
                </a:cubicBezTo>
                <a:cubicBezTo>
                  <a:pt x="223" y="386"/>
                  <a:pt x="225" y="386"/>
                  <a:pt x="227" y="385"/>
                </a:cubicBezTo>
                <a:cubicBezTo>
                  <a:pt x="203" y="351"/>
                  <a:pt x="203" y="351"/>
                  <a:pt x="203" y="351"/>
                </a:cubicBezTo>
                <a:cubicBezTo>
                  <a:pt x="203" y="351"/>
                  <a:pt x="208" y="348"/>
                  <a:pt x="207" y="345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8"/>
          <p:cNvSpPr/>
          <p:nvPr/>
        </p:nvSpPr>
        <p:spPr>
          <a:xfrm>
            <a:off x="1796040" y="1244160"/>
            <a:ext cx="1231200" cy="1291680"/>
          </a:xfrm>
          <a:custGeom>
            <a:avLst/>
            <a:gdLst/>
            <a:ahLst/>
            <a:rect l="l" t="t" r="r" b="b"/>
            <a:pathLst>
              <a:path w="380" h="400">
                <a:moveTo>
                  <a:pt x="178" y="368"/>
                </a:moveTo>
                <a:cubicBezTo>
                  <a:pt x="178" y="368"/>
                  <a:pt x="190" y="364"/>
                  <a:pt x="192" y="364"/>
                </a:cubicBezTo>
                <a:cubicBezTo>
                  <a:pt x="194" y="363"/>
                  <a:pt x="227" y="336"/>
                  <a:pt x="228" y="332"/>
                </a:cubicBezTo>
                <a:cubicBezTo>
                  <a:pt x="229" y="329"/>
                  <a:pt x="230" y="322"/>
                  <a:pt x="230" y="322"/>
                </a:cubicBezTo>
                <a:cubicBezTo>
                  <a:pt x="241" y="322"/>
                  <a:pt x="241" y="322"/>
                  <a:pt x="241" y="322"/>
                </a:cubicBezTo>
                <a:cubicBezTo>
                  <a:pt x="241" y="322"/>
                  <a:pt x="241" y="314"/>
                  <a:pt x="243" y="314"/>
                </a:cubicBezTo>
                <a:cubicBezTo>
                  <a:pt x="244" y="314"/>
                  <a:pt x="258" y="308"/>
                  <a:pt x="258" y="308"/>
                </a:cubicBezTo>
                <a:cubicBezTo>
                  <a:pt x="265" y="315"/>
                  <a:pt x="265" y="315"/>
                  <a:pt x="265" y="315"/>
                </a:cubicBezTo>
                <a:cubicBezTo>
                  <a:pt x="265" y="315"/>
                  <a:pt x="281" y="299"/>
                  <a:pt x="286" y="298"/>
                </a:cubicBezTo>
                <a:cubicBezTo>
                  <a:pt x="291" y="298"/>
                  <a:pt x="300" y="304"/>
                  <a:pt x="300" y="302"/>
                </a:cubicBezTo>
                <a:cubicBezTo>
                  <a:pt x="300" y="300"/>
                  <a:pt x="290" y="287"/>
                  <a:pt x="298" y="280"/>
                </a:cubicBezTo>
                <a:cubicBezTo>
                  <a:pt x="306" y="274"/>
                  <a:pt x="310" y="267"/>
                  <a:pt x="310" y="267"/>
                </a:cubicBezTo>
                <a:cubicBezTo>
                  <a:pt x="310" y="267"/>
                  <a:pt x="301" y="265"/>
                  <a:pt x="304" y="254"/>
                </a:cubicBezTo>
                <a:cubicBezTo>
                  <a:pt x="307" y="244"/>
                  <a:pt x="309" y="242"/>
                  <a:pt x="307" y="235"/>
                </a:cubicBezTo>
                <a:cubicBezTo>
                  <a:pt x="306" y="229"/>
                  <a:pt x="301" y="209"/>
                  <a:pt x="301" y="209"/>
                </a:cubicBezTo>
                <a:cubicBezTo>
                  <a:pt x="301" y="209"/>
                  <a:pt x="316" y="209"/>
                  <a:pt x="320" y="198"/>
                </a:cubicBezTo>
                <a:cubicBezTo>
                  <a:pt x="325" y="186"/>
                  <a:pt x="313" y="189"/>
                  <a:pt x="321" y="181"/>
                </a:cubicBezTo>
                <a:cubicBezTo>
                  <a:pt x="329" y="172"/>
                  <a:pt x="338" y="160"/>
                  <a:pt x="338" y="160"/>
                </a:cubicBezTo>
                <a:cubicBezTo>
                  <a:pt x="338" y="160"/>
                  <a:pt x="329" y="154"/>
                  <a:pt x="332" y="151"/>
                </a:cubicBezTo>
                <a:cubicBezTo>
                  <a:pt x="334" y="148"/>
                  <a:pt x="344" y="135"/>
                  <a:pt x="345" y="133"/>
                </a:cubicBezTo>
                <a:cubicBezTo>
                  <a:pt x="346" y="131"/>
                  <a:pt x="343" y="116"/>
                  <a:pt x="345" y="117"/>
                </a:cubicBezTo>
                <a:cubicBezTo>
                  <a:pt x="346" y="117"/>
                  <a:pt x="358" y="126"/>
                  <a:pt x="358" y="126"/>
                </a:cubicBezTo>
                <a:cubicBezTo>
                  <a:pt x="358" y="126"/>
                  <a:pt x="357" y="109"/>
                  <a:pt x="359" y="109"/>
                </a:cubicBezTo>
                <a:cubicBezTo>
                  <a:pt x="359" y="109"/>
                  <a:pt x="363" y="108"/>
                  <a:pt x="367" y="107"/>
                </a:cubicBezTo>
                <a:cubicBezTo>
                  <a:pt x="366" y="106"/>
                  <a:pt x="366" y="106"/>
                  <a:pt x="366" y="106"/>
                </a:cubicBezTo>
                <a:cubicBezTo>
                  <a:pt x="366" y="106"/>
                  <a:pt x="380" y="96"/>
                  <a:pt x="373" y="88"/>
                </a:cubicBezTo>
                <a:cubicBezTo>
                  <a:pt x="367" y="79"/>
                  <a:pt x="362" y="88"/>
                  <a:pt x="362" y="88"/>
                </a:cubicBezTo>
                <a:cubicBezTo>
                  <a:pt x="362" y="88"/>
                  <a:pt x="362" y="85"/>
                  <a:pt x="360" y="83"/>
                </a:cubicBezTo>
                <a:cubicBezTo>
                  <a:pt x="358" y="81"/>
                  <a:pt x="350" y="78"/>
                  <a:pt x="345" y="78"/>
                </a:cubicBezTo>
                <a:cubicBezTo>
                  <a:pt x="339" y="78"/>
                  <a:pt x="339" y="86"/>
                  <a:pt x="339" y="86"/>
                </a:cubicBezTo>
                <a:cubicBezTo>
                  <a:pt x="321" y="86"/>
                  <a:pt x="321" y="86"/>
                  <a:pt x="321" y="86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07" y="71"/>
                  <a:pt x="307" y="71"/>
                </a:cubicBezTo>
                <a:cubicBezTo>
                  <a:pt x="306" y="71"/>
                  <a:pt x="305" y="50"/>
                  <a:pt x="305" y="50"/>
                </a:cubicBezTo>
                <a:cubicBezTo>
                  <a:pt x="305" y="50"/>
                  <a:pt x="293" y="46"/>
                  <a:pt x="287" y="45"/>
                </a:cubicBezTo>
                <a:cubicBezTo>
                  <a:pt x="282" y="43"/>
                  <a:pt x="283" y="49"/>
                  <a:pt x="282" y="51"/>
                </a:cubicBezTo>
                <a:cubicBezTo>
                  <a:pt x="281" y="52"/>
                  <a:pt x="264" y="50"/>
                  <a:pt x="263" y="50"/>
                </a:cubicBezTo>
                <a:cubicBezTo>
                  <a:pt x="262" y="50"/>
                  <a:pt x="240" y="33"/>
                  <a:pt x="240" y="33"/>
                </a:cubicBezTo>
                <a:cubicBezTo>
                  <a:pt x="208" y="34"/>
                  <a:pt x="208" y="34"/>
                  <a:pt x="208" y="34"/>
                </a:cubicBezTo>
                <a:cubicBezTo>
                  <a:pt x="202" y="23"/>
                  <a:pt x="202" y="23"/>
                  <a:pt x="202" y="23"/>
                </a:cubicBezTo>
                <a:cubicBezTo>
                  <a:pt x="173" y="23"/>
                  <a:pt x="173" y="23"/>
                  <a:pt x="173" y="23"/>
                </a:cubicBezTo>
                <a:cubicBezTo>
                  <a:pt x="161" y="7"/>
                  <a:pt x="161" y="7"/>
                  <a:pt x="161" y="7"/>
                </a:cubicBezTo>
                <a:cubicBezTo>
                  <a:pt x="136" y="7"/>
                  <a:pt x="136" y="7"/>
                  <a:pt x="136" y="7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12" y="6"/>
                  <a:pt x="105" y="8"/>
                </a:cubicBezTo>
                <a:cubicBezTo>
                  <a:pt x="105" y="12"/>
                  <a:pt x="104" y="16"/>
                  <a:pt x="104" y="17"/>
                </a:cubicBezTo>
                <a:cubicBezTo>
                  <a:pt x="104" y="20"/>
                  <a:pt x="79" y="39"/>
                  <a:pt x="80" y="53"/>
                </a:cubicBezTo>
                <a:cubicBezTo>
                  <a:pt x="81" y="66"/>
                  <a:pt x="91" y="68"/>
                  <a:pt x="92" y="76"/>
                </a:cubicBezTo>
                <a:cubicBezTo>
                  <a:pt x="94" y="84"/>
                  <a:pt x="86" y="84"/>
                  <a:pt x="85" y="88"/>
                </a:cubicBezTo>
                <a:cubicBezTo>
                  <a:pt x="83" y="91"/>
                  <a:pt x="88" y="100"/>
                  <a:pt x="90" y="108"/>
                </a:cubicBezTo>
                <a:cubicBezTo>
                  <a:pt x="91" y="115"/>
                  <a:pt x="86" y="121"/>
                  <a:pt x="85" y="122"/>
                </a:cubicBezTo>
                <a:cubicBezTo>
                  <a:pt x="83" y="123"/>
                  <a:pt x="117" y="123"/>
                  <a:pt x="117" y="123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42" y="156"/>
                  <a:pt x="142" y="156"/>
                  <a:pt x="142" y="156"/>
                </a:cubicBezTo>
                <a:cubicBezTo>
                  <a:pt x="142" y="156"/>
                  <a:pt x="148" y="168"/>
                  <a:pt x="149" y="169"/>
                </a:cubicBezTo>
                <a:cubicBezTo>
                  <a:pt x="150" y="171"/>
                  <a:pt x="130" y="176"/>
                  <a:pt x="130" y="176"/>
                </a:cubicBezTo>
                <a:cubicBezTo>
                  <a:pt x="130" y="176"/>
                  <a:pt x="133" y="182"/>
                  <a:pt x="135" y="185"/>
                </a:cubicBezTo>
                <a:cubicBezTo>
                  <a:pt x="136" y="188"/>
                  <a:pt x="148" y="190"/>
                  <a:pt x="148" y="190"/>
                </a:cubicBezTo>
                <a:cubicBezTo>
                  <a:pt x="156" y="208"/>
                  <a:pt x="156" y="208"/>
                  <a:pt x="156" y="208"/>
                </a:cubicBezTo>
                <a:cubicBezTo>
                  <a:pt x="156" y="208"/>
                  <a:pt x="139" y="213"/>
                  <a:pt x="137" y="213"/>
                </a:cubicBezTo>
                <a:cubicBezTo>
                  <a:pt x="135" y="213"/>
                  <a:pt x="143" y="223"/>
                  <a:pt x="134" y="233"/>
                </a:cubicBezTo>
                <a:cubicBezTo>
                  <a:pt x="126" y="242"/>
                  <a:pt x="119" y="249"/>
                  <a:pt x="116" y="249"/>
                </a:cubicBezTo>
                <a:cubicBezTo>
                  <a:pt x="114" y="250"/>
                  <a:pt x="118" y="258"/>
                  <a:pt x="118" y="264"/>
                </a:cubicBezTo>
                <a:cubicBezTo>
                  <a:pt x="118" y="269"/>
                  <a:pt x="109" y="274"/>
                  <a:pt x="107" y="275"/>
                </a:cubicBezTo>
                <a:cubicBezTo>
                  <a:pt x="105" y="276"/>
                  <a:pt x="102" y="272"/>
                  <a:pt x="93" y="269"/>
                </a:cubicBezTo>
                <a:cubicBezTo>
                  <a:pt x="84" y="267"/>
                  <a:pt x="74" y="263"/>
                  <a:pt x="74" y="263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49" y="279"/>
                  <a:pt x="49" y="279"/>
                  <a:pt x="49" y="279"/>
                </a:cubicBezTo>
                <a:cubicBezTo>
                  <a:pt x="39" y="280"/>
                  <a:pt x="39" y="280"/>
                  <a:pt x="39" y="280"/>
                </a:cubicBezTo>
                <a:cubicBezTo>
                  <a:pt x="39" y="280"/>
                  <a:pt x="37" y="287"/>
                  <a:pt x="36" y="293"/>
                </a:cubicBezTo>
                <a:cubicBezTo>
                  <a:pt x="35" y="298"/>
                  <a:pt x="17" y="293"/>
                  <a:pt x="17" y="293"/>
                </a:cubicBezTo>
                <a:cubicBezTo>
                  <a:pt x="15" y="304"/>
                  <a:pt x="15" y="304"/>
                  <a:pt x="15" y="304"/>
                </a:cubicBezTo>
                <a:cubicBezTo>
                  <a:pt x="9" y="309"/>
                  <a:pt x="9" y="309"/>
                  <a:pt x="9" y="309"/>
                </a:cubicBezTo>
                <a:cubicBezTo>
                  <a:pt x="19" y="323"/>
                  <a:pt x="19" y="323"/>
                  <a:pt x="19" y="323"/>
                </a:cubicBezTo>
                <a:cubicBezTo>
                  <a:pt x="19" y="323"/>
                  <a:pt x="17" y="331"/>
                  <a:pt x="17" y="332"/>
                </a:cubicBezTo>
                <a:cubicBezTo>
                  <a:pt x="16" y="333"/>
                  <a:pt x="11" y="334"/>
                  <a:pt x="6" y="335"/>
                </a:cubicBezTo>
                <a:cubicBezTo>
                  <a:pt x="0" y="342"/>
                  <a:pt x="0" y="342"/>
                  <a:pt x="0" y="342"/>
                </a:cubicBezTo>
                <a:cubicBezTo>
                  <a:pt x="8" y="347"/>
                  <a:pt x="8" y="347"/>
                  <a:pt x="8" y="347"/>
                </a:cubicBezTo>
                <a:cubicBezTo>
                  <a:pt x="15" y="345"/>
                  <a:pt x="15" y="345"/>
                  <a:pt x="15" y="345"/>
                </a:cubicBezTo>
                <a:cubicBezTo>
                  <a:pt x="15" y="345"/>
                  <a:pt x="21" y="351"/>
                  <a:pt x="22" y="352"/>
                </a:cubicBezTo>
                <a:cubicBezTo>
                  <a:pt x="22" y="354"/>
                  <a:pt x="13" y="363"/>
                  <a:pt x="13" y="363"/>
                </a:cubicBezTo>
                <a:cubicBezTo>
                  <a:pt x="13" y="363"/>
                  <a:pt x="15" y="365"/>
                  <a:pt x="17" y="370"/>
                </a:cubicBezTo>
                <a:cubicBezTo>
                  <a:pt x="19" y="375"/>
                  <a:pt x="18" y="375"/>
                  <a:pt x="15" y="381"/>
                </a:cubicBezTo>
                <a:cubicBezTo>
                  <a:pt x="12" y="387"/>
                  <a:pt x="34" y="400"/>
                  <a:pt x="34" y="400"/>
                </a:cubicBezTo>
                <a:cubicBezTo>
                  <a:pt x="44" y="400"/>
                  <a:pt x="44" y="400"/>
                  <a:pt x="44" y="400"/>
                </a:cubicBezTo>
                <a:cubicBezTo>
                  <a:pt x="44" y="399"/>
                  <a:pt x="45" y="399"/>
                  <a:pt x="45" y="399"/>
                </a:cubicBezTo>
                <a:cubicBezTo>
                  <a:pt x="57" y="389"/>
                  <a:pt x="57" y="389"/>
                  <a:pt x="57" y="389"/>
                </a:cubicBezTo>
                <a:cubicBezTo>
                  <a:pt x="51" y="379"/>
                  <a:pt x="51" y="379"/>
                  <a:pt x="51" y="379"/>
                </a:cubicBezTo>
                <a:cubicBezTo>
                  <a:pt x="57" y="373"/>
                  <a:pt x="57" y="373"/>
                  <a:pt x="57" y="373"/>
                </a:cubicBezTo>
                <a:cubicBezTo>
                  <a:pt x="66" y="382"/>
                  <a:pt x="66" y="382"/>
                  <a:pt x="66" y="382"/>
                </a:cubicBezTo>
                <a:cubicBezTo>
                  <a:pt x="76" y="382"/>
                  <a:pt x="76" y="382"/>
                  <a:pt x="76" y="382"/>
                </a:cubicBezTo>
                <a:cubicBezTo>
                  <a:pt x="84" y="378"/>
                  <a:pt x="84" y="378"/>
                  <a:pt x="84" y="378"/>
                </a:cubicBezTo>
                <a:cubicBezTo>
                  <a:pt x="84" y="378"/>
                  <a:pt x="98" y="379"/>
                  <a:pt x="98" y="376"/>
                </a:cubicBezTo>
                <a:cubicBezTo>
                  <a:pt x="97" y="374"/>
                  <a:pt x="117" y="364"/>
                  <a:pt x="129" y="358"/>
                </a:cubicBezTo>
                <a:cubicBezTo>
                  <a:pt x="140" y="351"/>
                  <a:pt x="150" y="367"/>
                  <a:pt x="150" y="367"/>
                </a:cubicBezTo>
                <a:cubicBezTo>
                  <a:pt x="159" y="361"/>
                  <a:pt x="159" y="361"/>
                  <a:pt x="159" y="361"/>
                </a:cubicBezTo>
                <a:cubicBezTo>
                  <a:pt x="158" y="371"/>
                  <a:pt x="158" y="371"/>
                  <a:pt x="158" y="371"/>
                </a:cubicBezTo>
                <a:cubicBezTo>
                  <a:pt x="162" y="379"/>
                  <a:pt x="162" y="379"/>
                  <a:pt x="162" y="379"/>
                </a:cubicBezTo>
                <a:cubicBezTo>
                  <a:pt x="161" y="381"/>
                  <a:pt x="161" y="381"/>
                  <a:pt x="161" y="381"/>
                </a:cubicBezTo>
                <a:cubicBezTo>
                  <a:pt x="167" y="381"/>
                  <a:pt x="167" y="381"/>
                  <a:pt x="167" y="381"/>
                </a:cubicBezTo>
                <a:lnTo>
                  <a:pt x="178" y="368"/>
                </a:ln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9"/>
          <p:cNvSpPr/>
          <p:nvPr/>
        </p:nvSpPr>
        <p:spPr>
          <a:xfrm>
            <a:off x="2206440" y="2215080"/>
            <a:ext cx="793080" cy="1488600"/>
          </a:xfrm>
          <a:custGeom>
            <a:avLst/>
            <a:gdLst/>
            <a:ahLst/>
            <a:rect l="l" t="t" r="r" b="b"/>
            <a:pathLst>
              <a:path w="245" h="461">
                <a:moveTo>
                  <a:pt x="174" y="409"/>
                </a:moveTo>
                <a:cubicBezTo>
                  <a:pt x="172" y="399"/>
                  <a:pt x="172" y="399"/>
                  <a:pt x="172" y="399"/>
                </a:cubicBezTo>
                <a:cubicBezTo>
                  <a:pt x="178" y="394"/>
                  <a:pt x="178" y="394"/>
                  <a:pt x="178" y="394"/>
                </a:cubicBezTo>
                <a:cubicBezTo>
                  <a:pt x="178" y="394"/>
                  <a:pt x="174" y="390"/>
                  <a:pt x="174" y="388"/>
                </a:cubicBezTo>
                <a:cubicBezTo>
                  <a:pt x="174" y="386"/>
                  <a:pt x="175" y="342"/>
                  <a:pt x="175" y="342"/>
                </a:cubicBezTo>
                <a:cubicBezTo>
                  <a:pt x="175" y="342"/>
                  <a:pt x="184" y="333"/>
                  <a:pt x="187" y="329"/>
                </a:cubicBezTo>
                <a:cubicBezTo>
                  <a:pt x="189" y="325"/>
                  <a:pt x="191" y="318"/>
                  <a:pt x="191" y="318"/>
                </a:cubicBezTo>
                <a:cubicBezTo>
                  <a:pt x="191" y="318"/>
                  <a:pt x="201" y="318"/>
                  <a:pt x="205" y="318"/>
                </a:cubicBezTo>
                <a:cubicBezTo>
                  <a:pt x="209" y="317"/>
                  <a:pt x="212" y="311"/>
                  <a:pt x="212" y="311"/>
                </a:cubicBezTo>
                <a:cubicBezTo>
                  <a:pt x="229" y="321"/>
                  <a:pt x="229" y="321"/>
                  <a:pt x="229" y="321"/>
                </a:cubicBezTo>
                <a:cubicBezTo>
                  <a:pt x="229" y="321"/>
                  <a:pt x="245" y="316"/>
                  <a:pt x="245" y="315"/>
                </a:cubicBezTo>
                <a:cubicBezTo>
                  <a:pt x="245" y="313"/>
                  <a:pt x="245" y="305"/>
                  <a:pt x="245" y="305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43" y="292"/>
                  <a:pt x="244" y="285"/>
                </a:cubicBezTo>
                <a:cubicBezTo>
                  <a:pt x="245" y="278"/>
                  <a:pt x="236" y="267"/>
                  <a:pt x="236" y="267"/>
                </a:cubicBezTo>
                <a:cubicBezTo>
                  <a:pt x="241" y="258"/>
                  <a:pt x="241" y="258"/>
                  <a:pt x="241" y="258"/>
                </a:cubicBezTo>
                <a:cubicBezTo>
                  <a:pt x="241" y="258"/>
                  <a:pt x="220" y="239"/>
                  <a:pt x="225" y="237"/>
                </a:cubicBezTo>
                <a:cubicBezTo>
                  <a:pt x="230" y="234"/>
                  <a:pt x="235" y="231"/>
                  <a:pt x="236" y="230"/>
                </a:cubicBezTo>
                <a:cubicBezTo>
                  <a:pt x="237" y="228"/>
                  <a:pt x="232" y="222"/>
                  <a:pt x="234" y="219"/>
                </a:cubicBezTo>
                <a:cubicBezTo>
                  <a:pt x="236" y="216"/>
                  <a:pt x="240" y="215"/>
                  <a:pt x="239" y="212"/>
                </a:cubicBezTo>
                <a:cubicBezTo>
                  <a:pt x="239" y="209"/>
                  <a:pt x="231" y="197"/>
                  <a:pt x="231" y="197"/>
                </a:cubicBezTo>
                <a:cubicBezTo>
                  <a:pt x="244" y="187"/>
                  <a:pt x="244" y="187"/>
                  <a:pt x="244" y="187"/>
                </a:cubicBezTo>
                <a:cubicBezTo>
                  <a:pt x="238" y="179"/>
                  <a:pt x="238" y="179"/>
                  <a:pt x="238" y="179"/>
                </a:cubicBezTo>
                <a:cubicBezTo>
                  <a:pt x="221" y="172"/>
                  <a:pt x="221" y="172"/>
                  <a:pt x="221" y="172"/>
                </a:cubicBezTo>
                <a:cubicBezTo>
                  <a:pt x="221" y="172"/>
                  <a:pt x="210" y="164"/>
                  <a:pt x="207" y="158"/>
                </a:cubicBezTo>
                <a:cubicBezTo>
                  <a:pt x="204" y="153"/>
                  <a:pt x="201" y="148"/>
                  <a:pt x="203" y="148"/>
                </a:cubicBezTo>
                <a:cubicBezTo>
                  <a:pt x="204" y="147"/>
                  <a:pt x="211" y="140"/>
                  <a:pt x="211" y="140"/>
                </a:cubicBezTo>
                <a:cubicBezTo>
                  <a:pt x="211" y="140"/>
                  <a:pt x="208" y="135"/>
                  <a:pt x="210" y="133"/>
                </a:cubicBezTo>
                <a:cubicBezTo>
                  <a:pt x="212" y="131"/>
                  <a:pt x="223" y="128"/>
                  <a:pt x="224" y="120"/>
                </a:cubicBezTo>
                <a:cubicBezTo>
                  <a:pt x="225" y="113"/>
                  <a:pt x="215" y="79"/>
                  <a:pt x="215" y="79"/>
                </a:cubicBezTo>
                <a:cubicBezTo>
                  <a:pt x="215" y="79"/>
                  <a:pt x="207" y="81"/>
                  <a:pt x="204" y="79"/>
                </a:cubicBezTo>
                <a:cubicBezTo>
                  <a:pt x="200" y="77"/>
                  <a:pt x="185" y="62"/>
                  <a:pt x="179" y="56"/>
                </a:cubicBezTo>
                <a:cubicBezTo>
                  <a:pt x="174" y="49"/>
                  <a:pt x="166" y="38"/>
                  <a:pt x="166" y="38"/>
                </a:cubicBezTo>
                <a:cubicBezTo>
                  <a:pt x="172" y="29"/>
                  <a:pt x="172" y="29"/>
                  <a:pt x="172" y="29"/>
                </a:cubicBezTo>
                <a:cubicBezTo>
                  <a:pt x="172" y="29"/>
                  <a:pt x="171" y="25"/>
                  <a:pt x="171" y="23"/>
                </a:cubicBezTo>
                <a:cubicBezTo>
                  <a:pt x="170" y="21"/>
                  <a:pt x="158" y="11"/>
                  <a:pt x="156" y="5"/>
                </a:cubicBezTo>
                <a:cubicBezTo>
                  <a:pt x="156" y="3"/>
                  <a:pt x="156" y="2"/>
                  <a:pt x="157" y="1"/>
                </a:cubicBezTo>
                <a:cubicBezTo>
                  <a:pt x="156" y="0"/>
                  <a:pt x="155" y="0"/>
                  <a:pt x="154" y="0"/>
                </a:cubicBezTo>
                <a:cubicBezTo>
                  <a:pt x="149" y="1"/>
                  <a:pt x="133" y="17"/>
                  <a:pt x="133" y="17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12" y="16"/>
                  <a:pt x="111" y="16"/>
                </a:cubicBezTo>
                <a:cubicBezTo>
                  <a:pt x="109" y="16"/>
                  <a:pt x="109" y="24"/>
                  <a:pt x="109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7" y="31"/>
                  <a:pt x="96" y="34"/>
                </a:cubicBezTo>
                <a:cubicBezTo>
                  <a:pt x="95" y="38"/>
                  <a:pt x="62" y="65"/>
                  <a:pt x="60" y="66"/>
                </a:cubicBezTo>
                <a:cubicBezTo>
                  <a:pt x="58" y="66"/>
                  <a:pt x="46" y="70"/>
                  <a:pt x="46" y="70"/>
                </a:cubicBezTo>
                <a:cubicBezTo>
                  <a:pt x="35" y="83"/>
                  <a:pt x="35" y="83"/>
                  <a:pt x="35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5" y="89"/>
                  <a:pt x="25" y="89"/>
                  <a:pt x="25" y="89"/>
                </a:cubicBezTo>
                <a:cubicBezTo>
                  <a:pt x="31" y="97"/>
                  <a:pt x="31" y="97"/>
                  <a:pt x="31" y="97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29"/>
                  <a:pt x="13" y="128"/>
                  <a:pt x="15" y="145"/>
                </a:cubicBezTo>
                <a:cubicBezTo>
                  <a:pt x="18" y="162"/>
                  <a:pt x="23" y="177"/>
                  <a:pt x="23" y="177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25" y="198"/>
                  <a:pt x="25" y="198"/>
                  <a:pt x="25" y="198"/>
                </a:cubicBezTo>
                <a:cubicBezTo>
                  <a:pt x="25" y="198"/>
                  <a:pt x="12" y="215"/>
                  <a:pt x="8" y="223"/>
                </a:cubicBezTo>
                <a:cubicBezTo>
                  <a:pt x="4" y="232"/>
                  <a:pt x="21" y="272"/>
                  <a:pt x="22" y="274"/>
                </a:cubicBezTo>
                <a:cubicBezTo>
                  <a:pt x="22" y="276"/>
                  <a:pt x="13" y="286"/>
                  <a:pt x="11" y="291"/>
                </a:cubicBezTo>
                <a:cubicBezTo>
                  <a:pt x="9" y="297"/>
                  <a:pt x="12" y="307"/>
                  <a:pt x="14" y="318"/>
                </a:cubicBezTo>
                <a:cubicBezTo>
                  <a:pt x="16" y="329"/>
                  <a:pt x="12" y="325"/>
                  <a:pt x="6" y="326"/>
                </a:cubicBezTo>
                <a:cubicBezTo>
                  <a:pt x="0" y="327"/>
                  <a:pt x="9" y="330"/>
                  <a:pt x="12" y="334"/>
                </a:cubicBezTo>
                <a:cubicBezTo>
                  <a:pt x="14" y="339"/>
                  <a:pt x="5" y="341"/>
                  <a:pt x="5" y="347"/>
                </a:cubicBezTo>
                <a:cubicBezTo>
                  <a:pt x="5" y="354"/>
                  <a:pt x="8" y="357"/>
                  <a:pt x="10" y="359"/>
                </a:cubicBezTo>
                <a:cubicBezTo>
                  <a:pt x="12" y="362"/>
                  <a:pt x="5" y="365"/>
                  <a:pt x="5" y="365"/>
                </a:cubicBezTo>
                <a:cubicBezTo>
                  <a:pt x="14" y="376"/>
                  <a:pt x="14" y="376"/>
                  <a:pt x="14" y="376"/>
                </a:cubicBezTo>
                <a:cubicBezTo>
                  <a:pt x="14" y="376"/>
                  <a:pt x="9" y="383"/>
                  <a:pt x="9" y="385"/>
                </a:cubicBezTo>
                <a:cubicBezTo>
                  <a:pt x="8" y="387"/>
                  <a:pt x="12" y="394"/>
                  <a:pt x="13" y="398"/>
                </a:cubicBezTo>
                <a:cubicBezTo>
                  <a:pt x="14" y="401"/>
                  <a:pt x="9" y="404"/>
                  <a:pt x="9" y="404"/>
                </a:cubicBezTo>
                <a:cubicBezTo>
                  <a:pt x="33" y="438"/>
                  <a:pt x="33" y="438"/>
                  <a:pt x="33" y="438"/>
                </a:cubicBezTo>
                <a:cubicBezTo>
                  <a:pt x="36" y="438"/>
                  <a:pt x="39" y="437"/>
                  <a:pt x="44" y="440"/>
                </a:cubicBezTo>
                <a:cubicBezTo>
                  <a:pt x="51" y="445"/>
                  <a:pt x="51" y="452"/>
                  <a:pt x="54" y="457"/>
                </a:cubicBezTo>
                <a:cubicBezTo>
                  <a:pt x="56" y="461"/>
                  <a:pt x="64" y="434"/>
                  <a:pt x="64" y="434"/>
                </a:cubicBezTo>
                <a:cubicBezTo>
                  <a:pt x="73" y="443"/>
                  <a:pt x="73" y="443"/>
                  <a:pt x="73" y="443"/>
                </a:cubicBezTo>
                <a:cubicBezTo>
                  <a:pt x="80" y="437"/>
                  <a:pt x="80" y="437"/>
                  <a:pt x="80" y="437"/>
                </a:cubicBezTo>
                <a:cubicBezTo>
                  <a:pt x="76" y="429"/>
                  <a:pt x="76" y="429"/>
                  <a:pt x="76" y="429"/>
                </a:cubicBezTo>
                <a:cubicBezTo>
                  <a:pt x="76" y="429"/>
                  <a:pt x="88" y="426"/>
                  <a:pt x="90" y="427"/>
                </a:cubicBezTo>
                <a:cubicBezTo>
                  <a:pt x="93" y="427"/>
                  <a:pt x="98" y="438"/>
                  <a:pt x="99" y="442"/>
                </a:cubicBezTo>
                <a:cubicBezTo>
                  <a:pt x="101" y="445"/>
                  <a:pt x="112" y="432"/>
                  <a:pt x="113" y="430"/>
                </a:cubicBezTo>
                <a:cubicBezTo>
                  <a:pt x="114" y="428"/>
                  <a:pt x="118" y="435"/>
                  <a:pt x="118" y="435"/>
                </a:cubicBezTo>
                <a:cubicBezTo>
                  <a:pt x="118" y="435"/>
                  <a:pt x="126" y="435"/>
                  <a:pt x="128" y="437"/>
                </a:cubicBezTo>
                <a:cubicBezTo>
                  <a:pt x="131" y="439"/>
                  <a:pt x="136" y="433"/>
                  <a:pt x="139" y="431"/>
                </a:cubicBezTo>
                <a:cubicBezTo>
                  <a:pt x="142" y="429"/>
                  <a:pt x="149" y="439"/>
                  <a:pt x="150" y="439"/>
                </a:cubicBezTo>
                <a:cubicBezTo>
                  <a:pt x="152" y="439"/>
                  <a:pt x="156" y="429"/>
                  <a:pt x="159" y="427"/>
                </a:cubicBezTo>
                <a:cubicBezTo>
                  <a:pt x="160" y="427"/>
                  <a:pt x="160" y="427"/>
                  <a:pt x="163" y="427"/>
                </a:cubicBezTo>
                <a:cubicBezTo>
                  <a:pt x="168" y="422"/>
                  <a:pt x="168" y="422"/>
                  <a:pt x="168" y="422"/>
                </a:cubicBezTo>
                <a:lnTo>
                  <a:pt x="174" y="409"/>
                </a:ln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0"/>
          <p:cNvSpPr/>
          <p:nvPr/>
        </p:nvSpPr>
        <p:spPr>
          <a:xfrm>
            <a:off x="2711520" y="1513080"/>
            <a:ext cx="1145160" cy="1438560"/>
          </a:xfrm>
          <a:custGeom>
            <a:avLst/>
            <a:gdLst/>
            <a:ahLst/>
            <a:rect l="l" t="t" r="r" b="b"/>
            <a:pathLst>
              <a:path w="354" h="446">
                <a:moveTo>
                  <a:pt x="114" y="400"/>
                </a:moveTo>
                <a:cubicBezTo>
                  <a:pt x="121" y="406"/>
                  <a:pt x="121" y="406"/>
                  <a:pt x="121" y="406"/>
                </a:cubicBezTo>
                <a:cubicBezTo>
                  <a:pt x="121" y="406"/>
                  <a:pt x="129" y="394"/>
                  <a:pt x="132" y="396"/>
                </a:cubicBezTo>
                <a:cubicBezTo>
                  <a:pt x="135" y="398"/>
                  <a:pt x="142" y="402"/>
                  <a:pt x="142" y="402"/>
                </a:cubicBezTo>
                <a:cubicBezTo>
                  <a:pt x="146" y="400"/>
                  <a:pt x="146" y="400"/>
                  <a:pt x="146" y="400"/>
                </a:cubicBezTo>
                <a:cubicBezTo>
                  <a:pt x="155" y="403"/>
                  <a:pt x="155" y="403"/>
                  <a:pt x="155" y="403"/>
                </a:cubicBezTo>
                <a:cubicBezTo>
                  <a:pt x="155" y="403"/>
                  <a:pt x="169" y="391"/>
                  <a:pt x="174" y="393"/>
                </a:cubicBezTo>
                <a:cubicBezTo>
                  <a:pt x="179" y="395"/>
                  <a:pt x="190" y="402"/>
                  <a:pt x="190" y="402"/>
                </a:cubicBezTo>
                <a:cubicBezTo>
                  <a:pt x="190" y="402"/>
                  <a:pt x="192" y="391"/>
                  <a:pt x="197" y="394"/>
                </a:cubicBezTo>
                <a:cubicBezTo>
                  <a:pt x="202" y="397"/>
                  <a:pt x="206" y="400"/>
                  <a:pt x="207" y="399"/>
                </a:cubicBezTo>
                <a:cubicBezTo>
                  <a:pt x="209" y="398"/>
                  <a:pt x="219" y="370"/>
                  <a:pt x="232" y="378"/>
                </a:cubicBezTo>
                <a:cubicBezTo>
                  <a:pt x="244" y="386"/>
                  <a:pt x="240" y="399"/>
                  <a:pt x="240" y="399"/>
                </a:cubicBezTo>
                <a:cubicBezTo>
                  <a:pt x="240" y="399"/>
                  <a:pt x="246" y="408"/>
                  <a:pt x="246" y="413"/>
                </a:cubicBezTo>
                <a:cubicBezTo>
                  <a:pt x="246" y="417"/>
                  <a:pt x="241" y="423"/>
                  <a:pt x="241" y="423"/>
                </a:cubicBezTo>
                <a:cubicBezTo>
                  <a:pt x="248" y="435"/>
                  <a:pt x="248" y="435"/>
                  <a:pt x="248" y="435"/>
                </a:cubicBezTo>
                <a:cubicBezTo>
                  <a:pt x="244" y="441"/>
                  <a:pt x="244" y="441"/>
                  <a:pt x="244" y="441"/>
                </a:cubicBezTo>
                <a:cubicBezTo>
                  <a:pt x="244" y="441"/>
                  <a:pt x="283" y="446"/>
                  <a:pt x="286" y="444"/>
                </a:cubicBezTo>
                <a:cubicBezTo>
                  <a:pt x="289" y="443"/>
                  <a:pt x="313" y="430"/>
                  <a:pt x="313" y="430"/>
                </a:cubicBezTo>
                <a:cubicBezTo>
                  <a:pt x="313" y="422"/>
                  <a:pt x="313" y="422"/>
                  <a:pt x="313" y="422"/>
                </a:cubicBezTo>
                <a:cubicBezTo>
                  <a:pt x="306" y="418"/>
                  <a:pt x="306" y="418"/>
                  <a:pt x="306" y="41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09"/>
                  <a:pt x="305" y="397"/>
                  <a:pt x="307" y="398"/>
                </a:cubicBezTo>
                <a:cubicBezTo>
                  <a:pt x="309" y="398"/>
                  <a:pt x="319" y="397"/>
                  <a:pt x="319" y="397"/>
                </a:cubicBezTo>
                <a:cubicBezTo>
                  <a:pt x="319" y="397"/>
                  <a:pt x="351" y="378"/>
                  <a:pt x="352" y="373"/>
                </a:cubicBezTo>
                <a:cubicBezTo>
                  <a:pt x="354" y="369"/>
                  <a:pt x="352" y="365"/>
                  <a:pt x="352" y="365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4" y="337"/>
                  <a:pt x="344" y="337"/>
                  <a:pt x="344" y="337"/>
                </a:cubicBezTo>
                <a:cubicBezTo>
                  <a:pt x="350" y="332"/>
                  <a:pt x="350" y="332"/>
                  <a:pt x="350" y="332"/>
                </a:cubicBezTo>
                <a:cubicBezTo>
                  <a:pt x="350" y="322"/>
                  <a:pt x="350" y="322"/>
                  <a:pt x="350" y="322"/>
                </a:cubicBezTo>
                <a:cubicBezTo>
                  <a:pt x="344" y="318"/>
                  <a:pt x="344" y="318"/>
                  <a:pt x="344" y="318"/>
                </a:cubicBezTo>
                <a:cubicBezTo>
                  <a:pt x="346" y="302"/>
                  <a:pt x="346" y="302"/>
                  <a:pt x="346" y="302"/>
                </a:cubicBezTo>
                <a:cubicBezTo>
                  <a:pt x="346" y="302"/>
                  <a:pt x="339" y="294"/>
                  <a:pt x="337" y="286"/>
                </a:cubicBezTo>
                <a:cubicBezTo>
                  <a:pt x="334" y="277"/>
                  <a:pt x="334" y="271"/>
                  <a:pt x="334" y="271"/>
                </a:cubicBezTo>
                <a:cubicBezTo>
                  <a:pt x="334" y="271"/>
                  <a:pt x="308" y="268"/>
                  <a:pt x="311" y="267"/>
                </a:cubicBezTo>
                <a:cubicBezTo>
                  <a:pt x="314" y="266"/>
                  <a:pt x="322" y="254"/>
                  <a:pt x="322" y="254"/>
                </a:cubicBezTo>
                <a:cubicBezTo>
                  <a:pt x="314" y="244"/>
                  <a:pt x="314" y="244"/>
                  <a:pt x="314" y="244"/>
                </a:cubicBezTo>
                <a:cubicBezTo>
                  <a:pt x="322" y="237"/>
                  <a:pt x="322" y="237"/>
                  <a:pt x="322" y="237"/>
                </a:cubicBezTo>
                <a:cubicBezTo>
                  <a:pt x="322" y="237"/>
                  <a:pt x="317" y="233"/>
                  <a:pt x="320" y="228"/>
                </a:cubicBezTo>
                <a:cubicBezTo>
                  <a:pt x="323" y="224"/>
                  <a:pt x="334" y="211"/>
                  <a:pt x="334" y="208"/>
                </a:cubicBezTo>
                <a:cubicBezTo>
                  <a:pt x="334" y="205"/>
                  <a:pt x="333" y="192"/>
                  <a:pt x="333" y="192"/>
                </a:cubicBezTo>
                <a:cubicBezTo>
                  <a:pt x="333" y="192"/>
                  <a:pt x="316" y="193"/>
                  <a:pt x="318" y="186"/>
                </a:cubicBezTo>
                <a:cubicBezTo>
                  <a:pt x="319" y="180"/>
                  <a:pt x="322" y="174"/>
                  <a:pt x="322" y="174"/>
                </a:cubicBezTo>
                <a:cubicBezTo>
                  <a:pt x="322" y="174"/>
                  <a:pt x="310" y="155"/>
                  <a:pt x="309" y="154"/>
                </a:cubicBezTo>
                <a:cubicBezTo>
                  <a:pt x="307" y="154"/>
                  <a:pt x="302" y="150"/>
                  <a:pt x="302" y="150"/>
                </a:cubicBezTo>
                <a:cubicBezTo>
                  <a:pt x="314" y="143"/>
                  <a:pt x="314" y="143"/>
                  <a:pt x="314" y="143"/>
                </a:cubicBezTo>
                <a:cubicBezTo>
                  <a:pt x="321" y="130"/>
                  <a:pt x="321" y="130"/>
                  <a:pt x="321" y="130"/>
                </a:cubicBezTo>
                <a:cubicBezTo>
                  <a:pt x="306" y="112"/>
                  <a:pt x="306" y="112"/>
                  <a:pt x="306" y="112"/>
                </a:cubicBezTo>
                <a:cubicBezTo>
                  <a:pt x="306" y="112"/>
                  <a:pt x="292" y="112"/>
                  <a:pt x="292" y="110"/>
                </a:cubicBezTo>
                <a:cubicBezTo>
                  <a:pt x="292" y="107"/>
                  <a:pt x="289" y="90"/>
                  <a:pt x="291" y="89"/>
                </a:cubicBezTo>
                <a:cubicBezTo>
                  <a:pt x="292" y="87"/>
                  <a:pt x="305" y="79"/>
                  <a:pt x="306" y="76"/>
                </a:cubicBezTo>
                <a:cubicBezTo>
                  <a:pt x="308" y="74"/>
                  <a:pt x="309" y="71"/>
                  <a:pt x="308" y="69"/>
                </a:cubicBezTo>
                <a:cubicBezTo>
                  <a:pt x="307" y="67"/>
                  <a:pt x="299" y="68"/>
                  <a:pt x="301" y="61"/>
                </a:cubicBezTo>
                <a:cubicBezTo>
                  <a:pt x="301" y="61"/>
                  <a:pt x="301" y="61"/>
                  <a:pt x="300" y="61"/>
                </a:cubicBezTo>
                <a:cubicBezTo>
                  <a:pt x="293" y="62"/>
                  <a:pt x="297" y="55"/>
                  <a:pt x="297" y="53"/>
                </a:cubicBezTo>
                <a:cubicBezTo>
                  <a:pt x="297" y="50"/>
                  <a:pt x="288" y="43"/>
                  <a:pt x="288" y="44"/>
                </a:cubicBezTo>
                <a:cubicBezTo>
                  <a:pt x="288" y="44"/>
                  <a:pt x="289" y="27"/>
                  <a:pt x="289" y="27"/>
                </a:cubicBezTo>
                <a:cubicBezTo>
                  <a:pt x="289" y="27"/>
                  <a:pt x="278" y="5"/>
                  <a:pt x="270" y="4"/>
                </a:cubicBezTo>
                <a:cubicBezTo>
                  <a:pt x="262" y="4"/>
                  <a:pt x="256" y="19"/>
                  <a:pt x="256" y="20"/>
                </a:cubicBezTo>
                <a:cubicBezTo>
                  <a:pt x="256" y="21"/>
                  <a:pt x="239" y="19"/>
                  <a:pt x="239" y="19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23" y="51"/>
                  <a:pt x="223" y="51"/>
                  <a:pt x="223" y="51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212" y="46"/>
                  <a:pt x="208" y="19"/>
                  <a:pt x="209" y="19"/>
                </a:cubicBezTo>
                <a:cubicBezTo>
                  <a:pt x="210" y="18"/>
                  <a:pt x="182" y="16"/>
                  <a:pt x="182" y="16"/>
                </a:cubicBezTo>
                <a:cubicBezTo>
                  <a:pt x="182" y="16"/>
                  <a:pt x="181" y="24"/>
                  <a:pt x="176" y="25"/>
                </a:cubicBezTo>
                <a:cubicBezTo>
                  <a:pt x="170" y="26"/>
                  <a:pt x="169" y="22"/>
                  <a:pt x="168" y="15"/>
                </a:cubicBezTo>
                <a:cubicBezTo>
                  <a:pt x="166" y="9"/>
                  <a:pt x="154" y="0"/>
                  <a:pt x="154" y="0"/>
                </a:cubicBezTo>
                <a:cubicBezTo>
                  <a:pt x="154" y="0"/>
                  <a:pt x="142" y="14"/>
                  <a:pt x="142" y="16"/>
                </a:cubicBezTo>
                <a:cubicBezTo>
                  <a:pt x="142" y="18"/>
                  <a:pt x="118" y="17"/>
                  <a:pt x="118" y="17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100" y="22"/>
                  <a:pt x="100" y="23"/>
                </a:cubicBezTo>
                <a:cubicBezTo>
                  <a:pt x="99" y="24"/>
                  <a:pt x="89" y="35"/>
                  <a:pt x="89" y="36"/>
                </a:cubicBezTo>
                <a:cubicBezTo>
                  <a:pt x="88" y="37"/>
                  <a:pt x="82" y="30"/>
                  <a:pt x="79" y="27"/>
                </a:cubicBezTo>
                <a:cubicBezTo>
                  <a:pt x="75" y="28"/>
                  <a:pt x="71" y="29"/>
                  <a:pt x="71" y="29"/>
                </a:cubicBezTo>
                <a:cubicBezTo>
                  <a:pt x="69" y="29"/>
                  <a:pt x="70" y="46"/>
                  <a:pt x="70" y="46"/>
                </a:cubicBezTo>
                <a:cubicBezTo>
                  <a:pt x="70" y="46"/>
                  <a:pt x="58" y="37"/>
                  <a:pt x="57" y="37"/>
                </a:cubicBezTo>
                <a:cubicBezTo>
                  <a:pt x="55" y="36"/>
                  <a:pt x="58" y="51"/>
                  <a:pt x="57" y="53"/>
                </a:cubicBezTo>
                <a:cubicBezTo>
                  <a:pt x="56" y="55"/>
                  <a:pt x="46" y="68"/>
                  <a:pt x="44" y="71"/>
                </a:cubicBezTo>
                <a:cubicBezTo>
                  <a:pt x="41" y="74"/>
                  <a:pt x="50" y="80"/>
                  <a:pt x="50" y="80"/>
                </a:cubicBezTo>
                <a:cubicBezTo>
                  <a:pt x="50" y="80"/>
                  <a:pt x="41" y="92"/>
                  <a:pt x="33" y="101"/>
                </a:cubicBezTo>
                <a:cubicBezTo>
                  <a:pt x="25" y="109"/>
                  <a:pt x="37" y="106"/>
                  <a:pt x="32" y="118"/>
                </a:cubicBezTo>
                <a:cubicBezTo>
                  <a:pt x="28" y="129"/>
                  <a:pt x="13" y="129"/>
                  <a:pt x="13" y="129"/>
                </a:cubicBezTo>
                <a:cubicBezTo>
                  <a:pt x="13" y="129"/>
                  <a:pt x="18" y="149"/>
                  <a:pt x="19" y="155"/>
                </a:cubicBezTo>
                <a:cubicBezTo>
                  <a:pt x="21" y="162"/>
                  <a:pt x="19" y="164"/>
                  <a:pt x="16" y="174"/>
                </a:cubicBezTo>
                <a:cubicBezTo>
                  <a:pt x="13" y="185"/>
                  <a:pt x="22" y="187"/>
                  <a:pt x="22" y="187"/>
                </a:cubicBezTo>
                <a:cubicBezTo>
                  <a:pt x="22" y="187"/>
                  <a:pt x="18" y="194"/>
                  <a:pt x="10" y="200"/>
                </a:cubicBezTo>
                <a:cubicBezTo>
                  <a:pt x="2" y="207"/>
                  <a:pt x="12" y="220"/>
                  <a:pt x="12" y="222"/>
                </a:cubicBezTo>
                <a:cubicBezTo>
                  <a:pt x="12" y="224"/>
                  <a:pt x="5" y="220"/>
                  <a:pt x="1" y="219"/>
                </a:cubicBezTo>
                <a:cubicBezTo>
                  <a:pt x="0" y="220"/>
                  <a:pt x="0" y="221"/>
                  <a:pt x="0" y="223"/>
                </a:cubicBezTo>
                <a:cubicBezTo>
                  <a:pt x="2" y="229"/>
                  <a:pt x="14" y="239"/>
                  <a:pt x="15" y="241"/>
                </a:cubicBezTo>
                <a:cubicBezTo>
                  <a:pt x="15" y="243"/>
                  <a:pt x="16" y="247"/>
                  <a:pt x="16" y="247"/>
                </a:cubicBezTo>
                <a:cubicBezTo>
                  <a:pt x="10" y="256"/>
                  <a:pt x="10" y="256"/>
                  <a:pt x="10" y="256"/>
                </a:cubicBezTo>
                <a:cubicBezTo>
                  <a:pt x="10" y="256"/>
                  <a:pt x="18" y="267"/>
                  <a:pt x="23" y="274"/>
                </a:cubicBezTo>
                <a:cubicBezTo>
                  <a:pt x="29" y="280"/>
                  <a:pt x="44" y="295"/>
                  <a:pt x="48" y="297"/>
                </a:cubicBezTo>
                <a:cubicBezTo>
                  <a:pt x="51" y="299"/>
                  <a:pt x="59" y="297"/>
                  <a:pt x="59" y="297"/>
                </a:cubicBezTo>
                <a:cubicBezTo>
                  <a:pt x="59" y="297"/>
                  <a:pt x="69" y="331"/>
                  <a:pt x="68" y="338"/>
                </a:cubicBezTo>
                <a:cubicBezTo>
                  <a:pt x="67" y="346"/>
                  <a:pt x="56" y="349"/>
                  <a:pt x="54" y="351"/>
                </a:cubicBezTo>
                <a:cubicBezTo>
                  <a:pt x="52" y="353"/>
                  <a:pt x="55" y="358"/>
                  <a:pt x="55" y="358"/>
                </a:cubicBezTo>
                <a:cubicBezTo>
                  <a:pt x="55" y="358"/>
                  <a:pt x="48" y="365"/>
                  <a:pt x="47" y="366"/>
                </a:cubicBezTo>
                <a:cubicBezTo>
                  <a:pt x="45" y="366"/>
                  <a:pt x="48" y="371"/>
                  <a:pt x="51" y="376"/>
                </a:cubicBezTo>
                <a:cubicBezTo>
                  <a:pt x="54" y="382"/>
                  <a:pt x="65" y="390"/>
                  <a:pt x="65" y="390"/>
                </a:cubicBezTo>
                <a:cubicBezTo>
                  <a:pt x="82" y="397"/>
                  <a:pt x="82" y="397"/>
                  <a:pt x="82" y="397"/>
                </a:cubicBezTo>
                <a:cubicBezTo>
                  <a:pt x="86" y="403"/>
                  <a:pt x="86" y="403"/>
                  <a:pt x="86" y="403"/>
                </a:cubicBezTo>
                <a:cubicBezTo>
                  <a:pt x="93" y="400"/>
                  <a:pt x="93" y="400"/>
                  <a:pt x="93" y="400"/>
                </a:cubicBezTo>
                <a:lnTo>
                  <a:pt x="114" y="400"/>
                </a:ln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1"/>
          <p:cNvSpPr/>
          <p:nvPr/>
        </p:nvSpPr>
        <p:spPr>
          <a:xfrm>
            <a:off x="2733840" y="2705760"/>
            <a:ext cx="1250640" cy="1324800"/>
          </a:xfrm>
          <a:custGeom>
            <a:avLst/>
            <a:gdLst/>
            <a:ahLst/>
            <a:rect l="l" t="t" r="r" b="b"/>
            <a:pathLst>
              <a:path w="386" h="410">
                <a:moveTo>
                  <a:pt x="225" y="409"/>
                </a:moveTo>
                <a:cubicBezTo>
                  <a:pt x="227" y="409"/>
                  <a:pt x="236" y="398"/>
                  <a:pt x="237" y="396"/>
                </a:cubicBezTo>
                <a:cubicBezTo>
                  <a:pt x="238" y="395"/>
                  <a:pt x="241" y="386"/>
                  <a:pt x="241" y="386"/>
                </a:cubicBezTo>
                <a:cubicBezTo>
                  <a:pt x="249" y="385"/>
                  <a:pt x="249" y="385"/>
                  <a:pt x="249" y="385"/>
                </a:cubicBezTo>
                <a:cubicBezTo>
                  <a:pt x="249" y="385"/>
                  <a:pt x="265" y="398"/>
                  <a:pt x="277" y="397"/>
                </a:cubicBezTo>
                <a:cubicBezTo>
                  <a:pt x="289" y="396"/>
                  <a:pt x="297" y="389"/>
                  <a:pt x="297" y="389"/>
                </a:cubicBezTo>
                <a:cubicBezTo>
                  <a:pt x="297" y="389"/>
                  <a:pt x="301" y="394"/>
                  <a:pt x="311" y="394"/>
                </a:cubicBezTo>
                <a:cubicBezTo>
                  <a:pt x="320" y="395"/>
                  <a:pt x="326" y="395"/>
                  <a:pt x="329" y="394"/>
                </a:cubicBezTo>
                <a:cubicBezTo>
                  <a:pt x="331" y="393"/>
                  <a:pt x="334" y="386"/>
                  <a:pt x="334" y="386"/>
                </a:cubicBezTo>
                <a:cubicBezTo>
                  <a:pt x="334" y="386"/>
                  <a:pt x="328" y="382"/>
                  <a:pt x="334" y="377"/>
                </a:cubicBezTo>
                <a:cubicBezTo>
                  <a:pt x="339" y="373"/>
                  <a:pt x="348" y="372"/>
                  <a:pt x="349" y="373"/>
                </a:cubicBezTo>
                <a:cubicBezTo>
                  <a:pt x="351" y="373"/>
                  <a:pt x="358" y="379"/>
                  <a:pt x="358" y="379"/>
                </a:cubicBezTo>
                <a:cubicBezTo>
                  <a:pt x="358" y="379"/>
                  <a:pt x="365" y="373"/>
                  <a:pt x="366" y="372"/>
                </a:cubicBezTo>
                <a:cubicBezTo>
                  <a:pt x="368" y="371"/>
                  <a:pt x="374" y="369"/>
                  <a:pt x="374" y="369"/>
                </a:cubicBezTo>
                <a:cubicBezTo>
                  <a:pt x="377" y="361"/>
                  <a:pt x="377" y="361"/>
                  <a:pt x="377" y="361"/>
                </a:cubicBezTo>
                <a:cubicBezTo>
                  <a:pt x="341" y="340"/>
                  <a:pt x="341" y="340"/>
                  <a:pt x="341" y="340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60" y="325"/>
                  <a:pt x="368" y="333"/>
                  <a:pt x="372" y="333"/>
                </a:cubicBezTo>
                <a:cubicBezTo>
                  <a:pt x="376" y="332"/>
                  <a:pt x="386" y="319"/>
                  <a:pt x="386" y="319"/>
                </a:cubicBezTo>
                <a:cubicBezTo>
                  <a:pt x="380" y="314"/>
                  <a:pt x="380" y="314"/>
                  <a:pt x="380" y="314"/>
                </a:cubicBezTo>
                <a:cubicBezTo>
                  <a:pt x="380" y="314"/>
                  <a:pt x="371" y="315"/>
                  <a:pt x="372" y="314"/>
                </a:cubicBezTo>
                <a:cubicBezTo>
                  <a:pt x="374" y="313"/>
                  <a:pt x="380" y="300"/>
                  <a:pt x="380" y="300"/>
                </a:cubicBezTo>
                <a:cubicBezTo>
                  <a:pt x="380" y="300"/>
                  <a:pt x="375" y="294"/>
                  <a:pt x="375" y="287"/>
                </a:cubicBezTo>
                <a:cubicBezTo>
                  <a:pt x="376" y="280"/>
                  <a:pt x="376" y="275"/>
                  <a:pt x="376" y="275"/>
                </a:cubicBezTo>
                <a:cubicBezTo>
                  <a:pt x="356" y="265"/>
                  <a:pt x="356" y="265"/>
                  <a:pt x="356" y="265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63" y="254"/>
                  <a:pt x="347" y="254"/>
                  <a:pt x="347" y="252"/>
                </a:cubicBezTo>
                <a:cubicBezTo>
                  <a:pt x="346" y="251"/>
                  <a:pt x="346" y="238"/>
                  <a:pt x="345" y="237"/>
                </a:cubicBezTo>
                <a:cubicBezTo>
                  <a:pt x="344" y="235"/>
                  <a:pt x="339" y="233"/>
                  <a:pt x="339" y="231"/>
                </a:cubicBezTo>
                <a:cubicBezTo>
                  <a:pt x="340" y="228"/>
                  <a:pt x="341" y="223"/>
                  <a:pt x="340" y="220"/>
                </a:cubicBezTo>
                <a:cubicBezTo>
                  <a:pt x="339" y="218"/>
                  <a:pt x="328" y="210"/>
                  <a:pt x="328" y="210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22" y="198"/>
                  <a:pt x="323" y="192"/>
                </a:cubicBezTo>
                <a:cubicBezTo>
                  <a:pt x="324" y="187"/>
                  <a:pt x="338" y="173"/>
                  <a:pt x="339" y="170"/>
                </a:cubicBezTo>
                <a:cubicBezTo>
                  <a:pt x="340" y="168"/>
                  <a:pt x="342" y="152"/>
                  <a:pt x="342" y="152"/>
                </a:cubicBezTo>
                <a:cubicBezTo>
                  <a:pt x="308" y="122"/>
                  <a:pt x="308" y="122"/>
                  <a:pt x="308" y="122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20" y="98"/>
                  <a:pt x="320" y="98"/>
                  <a:pt x="320" y="98"/>
                </a:cubicBezTo>
                <a:cubicBezTo>
                  <a:pt x="313" y="98"/>
                  <a:pt x="313" y="98"/>
                  <a:pt x="313" y="98"/>
                </a:cubicBezTo>
                <a:cubicBezTo>
                  <a:pt x="321" y="91"/>
                  <a:pt x="321" y="91"/>
                  <a:pt x="321" y="91"/>
                </a:cubicBezTo>
                <a:cubicBezTo>
                  <a:pt x="321" y="91"/>
                  <a:pt x="306" y="81"/>
                  <a:pt x="308" y="79"/>
                </a:cubicBezTo>
                <a:cubicBezTo>
                  <a:pt x="309" y="78"/>
                  <a:pt x="319" y="66"/>
                  <a:pt x="317" y="65"/>
                </a:cubicBezTo>
                <a:cubicBezTo>
                  <a:pt x="315" y="64"/>
                  <a:pt x="310" y="61"/>
                  <a:pt x="306" y="59"/>
                </a:cubicBezTo>
                <a:cubicBezTo>
                  <a:pt x="306" y="60"/>
                  <a:pt x="306" y="60"/>
                  <a:pt x="306" y="60"/>
                </a:cubicBezTo>
                <a:cubicBezTo>
                  <a:pt x="306" y="60"/>
                  <a:pt x="282" y="73"/>
                  <a:pt x="279" y="74"/>
                </a:cubicBezTo>
                <a:cubicBezTo>
                  <a:pt x="276" y="76"/>
                  <a:pt x="237" y="71"/>
                  <a:pt x="237" y="71"/>
                </a:cubicBezTo>
                <a:cubicBezTo>
                  <a:pt x="241" y="65"/>
                  <a:pt x="241" y="65"/>
                  <a:pt x="241" y="65"/>
                </a:cubicBezTo>
                <a:cubicBezTo>
                  <a:pt x="234" y="53"/>
                  <a:pt x="234" y="53"/>
                  <a:pt x="234" y="53"/>
                </a:cubicBezTo>
                <a:cubicBezTo>
                  <a:pt x="234" y="53"/>
                  <a:pt x="239" y="47"/>
                  <a:pt x="239" y="43"/>
                </a:cubicBezTo>
                <a:cubicBezTo>
                  <a:pt x="239" y="38"/>
                  <a:pt x="233" y="29"/>
                  <a:pt x="233" y="29"/>
                </a:cubicBezTo>
                <a:cubicBezTo>
                  <a:pt x="233" y="29"/>
                  <a:pt x="237" y="16"/>
                  <a:pt x="225" y="8"/>
                </a:cubicBezTo>
                <a:cubicBezTo>
                  <a:pt x="212" y="0"/>
                  <a:pt x="202" y="28"/>
                  <a:pt x="200" y="29"/>
                </a:cubicBezTo>
                <a:cubicBezTo>
                  <a:pt x="199" y="30"/>
                  <a:pt x="195" y="27"/>
                  <a:pt x="190" y="24"/>
                </a:cubicBezTo>
                <a:cubicBezTo>
                  <a:pt x="185" y="21"/>
                  <a:pt x="183" y="32"/>
                  <a:pt x="183" y="32"/>
                </a:cubicBezTo>
                <a:cubicBezTo>
                  <a:pt x="183" y="32"/>
                  <a:pt x="172" y="25"/>
                  <a:pt x="167" y="23"/>
                </a:cubicBezTo>
                <a:cubicBezTo>
                  <a:pt x="162" y="21"/>
                  <a:pt x="148" y="33"/>
                  <a:pt x="148" y="33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5" y="32"/>
                  <a:pt x="128" y="28"/>
                  <a:pt x="125" y="26"/>
                </a:cubicBezTo>
                <a:cubicBezTo>
                  <a:pt x="122" y="24"/>
                  <a:pt x="114" y="36"/>
                  <a:pt x="114" y="36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79" y="33"/>
                  <a:pt x="79" y="33"/>
                  <a:pt x="79" y="33"/>
                </a:cubicBezTo>
                <a:cubicBezTo>
                  <a:pt x="81" y="35"/>
                  <a:pt x="81" y="35"/>
                  <a:pt x="81" y="3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76" y="57"/>
                  <a:pt x="76" y="60"/>
                </a:cubicBezTo>
                <a:cubicBezTo>
                  <a:pt x="77" y="63"/>
                  <a:pt x="73" y="64"/>
                  <a:pt x="71" y="67"/>
                </a:cubicBezTo>
                <a:cubicBezTo>
                  <a:pt x="69" y="70"/>
                  <a:pt x="74" y="76"/>
                  <a:pt x="73" y="78"/>
                </a:cubicBezTo>
                <a:cubicBezTo>
                  <a:pt x="72" y="79"/>
                  <a:pt x="67" y="82"/>
                  <a:pt x="62" y="85"/>
                </a:cubicBezTo>
                <a:cubicBezTo>
                  <a:pt x="57" y="87"/>
                  <a:pt x="78" y="106"/>
                  <a:pt x="78" y="106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82" y="126"/>
                  <a:pt x="81" y="133"/>
                </a:cubicBezTo>
                <a:cubicBezTo>
                  <a:pt x="80" y="140"/>
                  <a:pt x="78" y="144"/>
                  <a:pt x="78" y="144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2" y="153"/>
                  <a:pt x="82" y="161"/>
                  <a:pt x="82" y="163"/>
                </a:cubicBezTo>
                <a:cubicBezTo>
                  <a:pt x="82" y="164"/>
                  <a:pt x="66" y="169"/>
                  <a:pt x="66" y="169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9" y="159"/>
                  <a:pt x="46" y="165"/>
                  <a:pt x="42" y="166"/>
                </a:cubicBezTo>
                <a:cubicBezTo>
                  <a:pt x="38" y="166"/>
                  <a:pt x="28" y="166"/>
                  <a:pt x="28" y="166"/>
                </a:cubicBezTo>
                <a:cubicBezTo>
                  <a:pt x="28" y="166"/>
                  <a:pt x="26" y="173"/>
                  <a:pt x="24" y="177"/>
                </a:cubicBezTo>
                <a:cubicBezTo>
                  <a:pt x="21" y="181"/>
                  <a:pt x="12" y="190"/>
                  <a:pt x="12" y="190"/>
                </a:cubicBezTo>
                <a:cubicBezTo>
                  <a:pt x="12" y="190"/>
                  <a:pt x="11" y="234"/>
                  <a:pt x="11" y="236"/>
                </a:cubicBezTo>
                <a:cubicBezTo>
                  <a:pt x="11" y="238"/>
                  <a:pt x="15" y="242"/>
                  <a:pt x="15" y="242"/>
                </a:cubicBezTo>
                <a:cubicBezTo>
                  <a:pt x="9" y="247"/>
                  <a:pt x="9" y="247"/>
                  <a:pt x="9" y="247"/>
                </a:cubicBezTo>
                <a:cubicBezTo>
                  <a:pt x="11" y="257"/>
                  <a:pt x="11" y="257"/>
                  <a:pt x="11" y="257"/>
                </a:cubicBezTo>
                <a:cubicBezTo>
                  <a:pt x="5" y="270"/>
                  <a:pt x="5" y="270"/>
                  <a:pt x="5" y="270"/>
                </a:cubicBezTo>
                <a:cubicBezTo>
                  <a:pt x="0" y="275"/>
                  <a:pt x="0" y="275"/>
                  <a:pt x="0" y="275"/>
                </a:cubicBezTo>
                <a:cubicBezTo>
                  <a:pt x="2" y="276"/>
                  <a:pt x="6" y="276"/>
                  <a:pt x="13" y="277"/>
                </a:cubicBezTo>
                <a:cubicBezTo>
                  <a:pt x="28" y="278"/>
                  <a:pt x="17" y="288"/>
                  <a:pt x="18" y="294"/>
                </a:cubicBezTo>
                <a:cubicBezTo>
                  <a:pt x="18" y="299"/>
                  <a:pt x="22" y="307"/>
                  <a:pt x="25" y="311"/>
                </a:cubicBezTo>
                <a:cubicBezTo>
                  <a:pt x="27" y="309"/>
                  <a:pt x="29" y="309"/>
                  <a:pt x="30" y="309"/>
                </a:cubicBezTo>
                <a:cubicBezTo>
                  <a:pt x="35" y="309"/>
                  <a:pt x="45" y="316"/>
                  <a:pt x="46" y="317"/>
                </a:cubicBezTo>
                <a:cubicBezTo>
                  <a:pt x="47" y="319"/>
                  <a:pt x="66" y="314"/>
                  <a:pt x="73" y="323"/>
                </a:cubicBezTo>
                <a:cubicBezTo>
                  <a:pt x="79" y="331"/>
                  <a:pt x="74" y="330"/>
                  <a:pt x="85" y="342"/>
                </a:cubicBezTo>
                <a:cubicBezTo>
                  <a:pt x="96" y="354"/>
                  <a:pt x="100" y="345"/>
                  <a:pt x="100" y="345"/>
                </a:cubicBezTo>
                <a:cubicBezTo>
                  <a:pt x="100" y="345"/>
                  <a:pt x="102" y="355"/>
                  <a:pt x="104" y="360"/>
                </a:cubicBezTo>
                <a:cubicBezTo>
                  <a:pt x="106" y="365"/>
                  <a:pt x="117" y="361"/>
                  <a:pt x="117" y="361"/>
                </a:cubicBezTo>
                <a:cubicBezTo>
                  <a:pt x="117" y="361"/>
                  <a:pt x="116" y="366"/>
                  <a:pt x="124" y="371"/>
                </a:cubicBezTo>
                <a:cubicBezTo>
                  <a:pt x="131" y="376"/>
                  <a:pt x="131" y="365"/>
                  <a:pt x="131" y="365"/>
                </a:cubicBezTo>
                <a:cubicBezTo>
                  <a:pt x="131" y="365"/>
                  <a:pt x="134" y="361"/>
                  <a:pt x="142" y="362"/>
                </a:cubicBezTo>
                <a:cubicBezTo>
                  <a:pt x="149" y="362"/>
                  <a:pt x="147" y="371"/>
                  <a:pt x="147" y="372"/>
                </a:cubicBezTo>
                <a:cubicBezTo>
                  <a:pt x="147" y="373"/>
                  <a:pt x="135" y="379"/>
                  <a:pt x="137" y="384"/>
                </a:cubicBezTo>
                <a:cubicBezTo>
                  <a:pt x="139" y="389"/>
                  <a:pt x="151" y="382"/>
                  <a:pt x="151" y="382"/>
                </a:cubicBezTo>
                <a:cubicBezTo>
                  <a:pt x="151" y="382"/>
                  <a:pt x="154" y="397"/>
                  <a:pt x="157" y="401"/>
                </a:cubicBezTo>
                <a:cubicBezTo>
                  <a:pt x="159" y="405"/>
                  <a:pt x="166" y="382"/>
                  <a:pt x="166" y="382"/>
                </a:cubicBezTo>
                <a:cubicBezTo>
                  <a:pt x="166" y="382"/>
                  <a:pt x="204" y="384"/>
                  <a:pt x="208" y="390"/>
                </a:cubicBezTo>
                <a:cubicBezTo>
                  <a:pt x="212" y="395"/>
                  <a:pt x="212" y="398"/>
                  <a:pt x="214" y="409"/>
                </a:cubicBezTo>
                <a:cubicBezTo>
                  <a:pt x="214" y="409"/>
                  <a:pt x="214" y="409"/>
                  <a:pt x="214" y="409"/>
                </a:cubicBezTo>
                <a:cubicBezTo>
                  <a:pt x="219" y="409"/>
                  <a:pt x="223" y="410"/>
                  <a:pt x="225" y="409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12"/>
          <p:cNvSpPr/>
          <p:nvPr/>
        </p:nvSpPr>
        <p:spPr>
          <a:xfrm>
            <a:off x="4059720" y="3895200"/>
            <a:ext cx="1375200" cy="1249920"/>
          </a:xfrm>
          <a:custGeom>
            <a:avLst/>
            <a:gdLst/>
            <a:ahLst/>
            <a:rect l="l" t="t" r="r" b="b"/>
            <a:pathLst>
              <a:path w="425" h="387">
                <a:moveTo>
                  <a:pt x="226" y="362"/>
                </a:moveTo>
                <a:cubicBezTo>
                  <a:pt x="226" y="361"/>
                  <a:pt x="221" y="365"/>
                  <a:pt x="221" y="367"/>
                </a:cubicBezTo>
                <a:cubicBezTo>
                  <a:pt x="220" y="368"/>
                  <a:pt x="199" y="363"/>
                  <a:pt x="199" y="363"/>
                </a:cubicBezTo>
                <a:cubicBezTo>
                  <a:pt x="199" y="363"/>
                  <a:pt x="216" y="384"/>
                  <a:pt x="218" y="386"/>
                </a:cubicBezTo>
                <a:cubicBezTo>
                  <a:pt x="219" y="387"/>
                  <a:pt x="220" y="375"/>
                  <a:pt x="228" y="373"/>
                </a:cubicBezTo>
                <a:cubicBezTo>
                  <a:pt x="232" y="372"/>
                  <a:pt x="235" y="373"/>
                  <a:pt x="238" y="375"/>
                </a:cubicBezTo>
                <a:cubicBezTo>
                  <a:pt x="239" y="373"/>
                  <a:pt x="240" y="370"/>
                  <a:pt x="241" y="368"/>
                </a:cubicBezTo>
                <a:cubicBezTo>
                  <a:pt x="238" y="367"/>
                  <a:pt x="235" y="366"/>
                  <a:pt x="232" y="365"/>
                </a:cubicBezTo>
                <a:cubicBezTo>
                  <a:pt x="223" y="364"/>
                  <a:pt x="226" y="363"/>
                  <a:pt x="226" y="362"/>
                </a:cubicBezTo>
                <a:close/>
                <a:moveTo>
                  <a:pt x="413" y="219"/>
                </a:moveTo>
                <a:cubicBezTo>
                  <a:pt x="414" y="219"/>
                  <a:pt x="425" y="209"/>
                  <a:pt x="425" y="209"/>
                </a:cubicBezTo>
                <a:cubicBezTo>
                  <a:pt x="421" y="200"/>
                  <a:pt x="421" y="200"/>
                  <a:pt x="421" y="200"/>
                </a:cubicBezTo>
                <a:cubicBezTo>
                  <a:pt x="425" y="187"/>
                  <a:pt x="425" y="187"/>
                  <a:pt x="425" y="187"/>
                </a:cubicBezTo>
                <a:cubicBezTo>
                  <a:pt x="423" y="178"/>
                  <a:pt x="423" y="178"/>
                  <a:pt x="423" y="178"/>
                </a:cubicBezTo>
                <a:cubicBezTo>
                  <a:pt x="423" y="178"/>
                  <a:pt x="409" y="168"/>
                  <a:pt x="411" y="165"/>
                </a:cubicBezTo>
                <a:cubicBezTo>
                  <a:pt x="413" y="162"/>
                  <a:pt x="424" y="165"/>
                  <a:pt x="424" y="165"/>
                </a:cubicBezTo>
                <a:cubicBezTo>
                  <a:pt x="424" y="165"/>
                  <a:pt x="417" y="152"/>
                  <a:pt x="417" y="143"/>
                </a:cubicBezTo>
                <a:cubicBezTo>
                  <a:pt x="417" y="133"/>
                  <a:pt x="417" y="132"/>
                  <a:pt x="417" y="132"/>
                </a:cubicBezTo>
                <a:cubicBezTo>
                  <a:pt x="417" y="132"/>
                  <a:pt x="401" y="128"/>
                  <a:pt x="401" y="125"/>
                </a:cubicBezTo>
                <a:cubicBezTo>
                  <a:pt x="401" y="121"/>
                  <a:pt x="400" y="106"/>
                  <a:pt x="405" y="102"/>
                </a:cubicBezTo>
                <a:cubicBezTo>
                  <a:pt x="410" y="99"/>
                  <a:pt x="417" y="101"/>
                  <a:pt x="417" y="101"/>
                </a:cubicBezTo>
                <a:cubicBezTo>
                  <a:pt x="412" y="92"/>
                  <a:pt x="412" y="92"/>
                  <a:pt x="412" y="92"/>
                </a:cubicBezTo>
                <a:cubicBezTo>
                  <a:pt x="412" y="70"/>
                  <a:pt x="412" y="70"/>
                  <a:pt x="412" y="70"/>
                </a:cubicBezTo>
                <a:cubicBezTo>
                  <a:pt x="416" y="66"/>
                  <a:pt x="416" y="66"/>
                  <a:pt x="416" y="66"/>
                </a:cubicBezTo>
                <a:cubicBezTo>
                  <a:pt x="405" y="54"/>
                  <a:pt x="405" y="54"/>
                  <a:pt x="405" y="54"/>
                </a:cubicBezTo>
                <a:cubicBezTo>
                  <a:pt x="411" y="37"/>
                  <a:pt x="411" y="37"/>
                  <a:pt x="411" y="37"/>
                </a:cubicBezTo>
                <a:cubicBezTo>
                  <a:pt x="397" y="34"/>
                  <a:pt x="397" y="34"/>
                  <a:pt x="397" y="34"/>
                </a:cubicBezTo>
                <a:cubicBezTo>
                  <a:pt x="376" y="52"/>
                  <a:pt x="376" y="52"/>
                  <a:pt x="376" y="52"/>
                </a:cubicBezTo>
                <a:cubicBezTo>
                  <a:pt x="376" y="52"/>
                  <a:pt x="378" y="37"/>
                  <a:pt x="364" y="46"/>
                </a:cubicBezTo>
                <a:cubicBezTo>
                  <a:pt x="350" y="55"/>
                  <a:pt x="355" y="60"/>
                  <a:pt x="355" y="60"/>
                </a:cubicBezTo>
                <a:cubicBezTo>
                  <a:pt x="354" y="68"/>
                  <a:pt x="354" y="68"/>
                  <a:pt x="354" y="68"/>
                </a:cubicBezTo>
                <a:cubicBezTo>
                  <a:pt x="358" y="80"/>
                  <a:pt x="358" y="80"/>
                  <a:pt x="358" y="80"/>
                </a:cubicBezTo>
                <a:cubicBezTo>
                  <a:pt x="358" y="80"/>
                  <a:pt x="354" y="90"/>
                  <a:pt x="343" y="91"/>
                </a:cubicBezTo>
                <a:cubicBezTo>
                  <a:pt x="332" y="93"/>
                  <a:pt x="304" y="82"/>
                  <a:pt x="295" y="85"/>
                </a:cubicBezTo>
                <a:cubicBezTo>
                  <a:pt x="286" y="87"/>
                  <a:pt x="272" y="103"/>
                  <a:pt x="272" y="103"/>
                </a:cubicBezTo>
                <a:cubicBezTo>
                  <a:pt x="264" y="90"/>
                  <a:pt x="264" y="90"/>
                  <a:pt x="264" y="90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32" y="79"/>
                  <a:pt x="232" y="79"/>
                  <a:pt x="232" y="79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186" y="38"/>
                  <a:pt x="186" y="38"/>
                  <a:pt x="186" y="38"/>
                </a:cubicBezTo>
                <a:cubicBezTo>
                  <a:pt x="187" y="26"/>
                  <a:pt x="187" y="26"/>
                  <a:pt x="187" y="26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52" y="25"/>
                  <a:pt x="150" y="24"/>
                </a:cubicBezTo>
                <a:cubicBezTo>
                  <a:pt x="147" y="22"/>
                  <a:pt x="135" y="3"/>
                  <a:pt x="135" y="3"/>
                </a:cubicBezTo>
                <a:cubicBezTo>
                  <a:pt x="135" y="3"/>
                  <a:pt x="131" y="7"/>
                  <a:pt x="129" y="4"/>
                </a:cubicBezTo>
                <a:cubicBezTo>
                  <a:pt x="127" y="2"/>
                  <a:pt x="122" y="0"/>
                  <a:pt x="122" y="0"/>
                </a:cubicBezTo>
                <a:cubicBezTo>
                  <a:pt x="97" y="17"/>
                  <a:pt x="97" y="17"/>
                  <a:pt x="97" y="17"/>
                </a:cubicBezTo>
                <a:cubicBezTo>
                  <a:pt x="96" y="9"/>
                  <a:pt x="96" y="9"/>
                  <a:pt x="96" y="9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6" y="4"/>
                  <a:pt x="72" y="8"/>
                </a:cubicBezTo>
                <a:cubicBezTo>
                  <a:pt x="57" y="12"/>
                  <a:pt x="64" y="24"/>
                  <a:pt x="58" y="19"/>
                </a:cubicBezTo>
                <a:cubicBezTo>
                  <a:pt x="51" y="13"/>
                  <a:pt x="43" y="10"/>
                  <a:pt x="43" y="10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1"/>
                  <a:pt x="22" y="11"/>
                  <a:pt x="22" y="11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" y="20"/>
                  <a:pt x="7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2" y="46"/>
                  <a:pt x="2" y="52"/>
                </a:cubicBezTo>
                <a:cubicBezTo>
                  <a:pt x="2" y="57"/>
                  <a:pt x="10" y="61"/>
                  <a:pt x="13" y="65"/>
                </a:cubicBezTo>
                <a:cubicBezTo>
                  <a:pt x="17" y="69"/>
                  <a:pt x="12" y="84"/>
                  <a:pt x="12" y="84"/>
                </a:cubicBezTo>
                <a:cubicBezTo>
                  <a:pt x="12" y="84"/>
                  <a:pt x="19" y="86"/>
                  <a:pt x="26" y="94"/>
                </a:cubicBezTo>
                <a:cubicBezTo>
                  <a:pt x="32" y="101"/>
                  <a:pt x="28" y="123"/>
                  <a:pt x="28" y="123"/>
                </a:cubicBezTo>
                <a:cubicBezTo>
                  <a:pt x="28" y="123"/>
                  <a:pt x="34" y="129"/>
                  <a:pt x="42" y="131"/>
                </a:cubicBezTo>
                <a:cubicBezTo>
                  <a:pt x="49" y="134"/>
                  <a:pt x="54" y="129"/>
                  <a:pt x="57" y="127"/>
                </a:cubicBezTo>
                <a:cubicBezTo>
                  <a:pt x="60" y="125"/>
                  <a:pt x="70" y="133"/>
                  <a:pt x="72" y="132"/>
                </a:cubicBezTo>
                <a:cubicBezTo>
                  <a:pt x="75" y="130"/>
                  <a:pt x="78" y="129"/>
                  <a:pt x="78" y="129"/>
                </a:cubicBezTo>
                <a:cubicBezTo>
                  <a:pt x="78" y="129"/>
                  <a:pt x="93" y="148"/>
                  <a:pt x="96" y="151"/>
                </a:cubicBezTo>
                <a:cubicBezTo>
                  <a:pt x="98" y="154"/>
                  <a:pt x="94" y="164"/>
                  <a:pt x="88" y="174"/>
                </a:cubicBezTo>
                <a:cubicBezTo>
                  <a:pt x="83" y="185"/>
                  <a:pt x="101" y="203"/>
                  <a:pt x="101" y="203"/>
                </a:cubicBezTo>
                <a:cubicBezTo>
                  <a:pt x="113" y="207"/>
                  <a:pt x="113" y="207"/>
                  <a:pt x="113" y="207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16" y="212"/>
                  <a:pt x="130" y="204"/>
                  <a:pt x="134" y="203"/>
                </a:cubicBezTo>
                <a:cubicBezTo>
                  <a:pt x="139" y="203"/>
                  <a:pt x="140" y="209"/>
                  <a:pt x="140" y="209"/>
                </a:cubicBezTo>
                <a:cubicBezTo>
                  <a:pt x="126" y="221"/>
                  <a:pt x="126" y="221"/>
                  <a:pt x="126" y="221"/>
                </a:cubicBezTo>
                <a:cubicBezTo>
                  <a:pt x="136" y="231"/>
                  <a:pt x="136" y="231"/>
                  <a:pt x="136" y="231"/>
                </a:cubicBezTo>
                <a:cubicBezTo>
                  <a:pt x="147" y="231"/>
                  <a:pt x="147" y="231"/>
                  <a:pt x="147" y="231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2" y="267"/>
                  <a:pt x="152" y="267"/>
                  <a:pt x="152" y="267"/>
                </a:cubicBezTo>
                <a:cubicBezTo>
                  <a:pt x="152" y="267"/>
                  <a:pt x="120" y="277"/>
                  <a:pt x="120" y="280"/>
                </a:cubicBezTo>
                <a:cubicBezTo>
                  <a:pt x="120" y="283"/>
                  <a:pt x="142" y="308"/>
                  <a:pt x="142" y="310"/>
                </a:cubicBezTo>
                <a:cubicBezTo>
                  <a:pt x="142" y="311"/>
                  <a:pt x="139" y="336"/>
                  <a:pt x="138" y="346"/>
                </a:cubicBezTo>
                <a:cubicBezTo>
                  <a:pt x="146" y="345"/>
                  <a:pt x="151" y="347"/>
                  <a:pt x="151" y="347"/>
                </a:cubicBezTo>
                <a:cubicBezTo>
                  <a:pt x="151" y="347"/>
                  <a:pt x="159" y="354"/>
                  <a:pt x="170" y="354"/>
                </a:cubicBezTo>
                <a:cubicBezTo>
                  <a:pt x="181" y="354"/>
                  <a:pt x="186" y="335"/>
                  <a:pt x="187" y="329"/>
                </a:cubicBezTo>
                <a:cubicBezTo>
                  <a:pt x="188" y="323"/>
                  <a:pt x="181" y="314"/>
                  <a:pt x="181" y="314"/>
                </a:cubicBezTo>
                <a:cubicBezTo>
                  <a:pt x="190" y="317"/>
                  <a:pt x="190" y="317"/>
                  <a:pt x="190" y="317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309"/>
                  <a:pt x="198" y="320"/>
                  <a:pt x="197" y="320"/>
                </a:cubicBezTo>
                <a:cubicBezTo>
                  <a:pt x="196" y="321"/>
                  <a:pt x="199" y="326"/>
                  <a:pt x="199" y="326"/>
                </a:cubicBezTo>
                <a:cubicBezTo>
                  <a:pt x="199" y="326"/>
                  <a:pt x="187" y="341"/>
                  <a:pt x="187" y="342"/>
                </a:cubicBezTo>
                <a:cubicBezTo>
                  <a:pt x="186" y="343"/>
                  <a:pt x="197" y="351"/>
                  <a:pt x="197" y="351"/>
                </a:cubicBezTo>
                <a:cubicBezTo>
                  <a:pt x="211" y="338"/>
                  <a:pt x="211" y="338"/>
                  <a:pt x="211" y="338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229" y="343"/>
                  <a:pt x="229" y="343"/>
                  <a:pt x="229" y="343"/>
                </a:cubicBezTo>
                <a:cubicBezTo>
                  <a:pt x="229" y="343"/>
                  <a:pt x="227" y="346"/>
                  <a:pt x="236" y="349"/>
                </a:cubicBezTo>
                <a:cubicBezTo>
                  <a:pt x="245" y="353"/>
                  <a:pt x="241" y="345"/>
                  <a:pt x="241" y="345"/>
                </a:cubicBezTo>
                <a:cubicBezTo>
                  <a:pt x="241" y="345"/>
                  <a:pt x="248" y="344"/>
                  <a:pt x="249" y="343"/>
                </a:cubicBezTo>
                <a:cubicBezTo>
                  <a:pt x="249" y="343"/>
                  <a:pt x="252" y="324"/>
                  <a:pt x="252" y="322"/>
                </a:cubicBezTo>
                <a:cubicBezTo>
                  <a:pt x="252" y="320"/>
                  <a:pt x="245" y="314"/>
                  <a:pt x="242" y="311"/>
                </a:cubicBezTo>
                <a:cubicBezTo>
                  <a:pt x="238" y="307"/>
                  <a:pt x="253" y="300"/>
                  <a:pt x="253" y="300"/>
                </a:cubicBezTo>
                <a:cubicBezTo>
                  <a:pt x="253" y="300"/>
                  <a:pt x="254" y="311"/>
                  <a:pt x="253" y="315"/>
                </a:cubicBezTo>
                <a:cubicBezTo>
                  <a:pt x="253" y="320"/>
                  <a:pt x="257" y="320"/>
                  <a:pt x="258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269" y="318"/>
                  <a:pt x="269" y="318"/>
                  <a:pt x="269" y="318"/>
                </a:cubicBezTo>
                <a:cubicBezTo>
                  <a:pt x="287" y="318"/>
                  <a:pt x="287" y="318"/>
                  <a:pt x="287" y="318"/>
                </a:cubicBezTo>
                <a:cubicBezTo>
                  <a:pt x="287" y="318"/>
                  <a:pt x="301" y="302"/>
                  <a:pt x="304" y="302"/>
                </a:cubicBezTo>
                <a:cubicBezTo>
                  <a:pt x="306" y="302"/>
                  <a:pt x="308" y="315"/>
                  <a:pt x="314" y="309"/>
                </a:cubicBezTo>
                <a:cubicBezTo>
                  <a:pt x="319" y="303"/>
                  <a:pt x="313" y="293"/>
                  <a:pt x="321" y="294"/>
                </a:cubicBezTo>
                <a:cubicBezTo>
                  <a:pt x="330" y="295"/>
                  <a:pt x="329" y="298"/>
                  <a:pt x="333" y="297"/>
                </a:cubicBezTo>
                <a:cubicBezTo>
                  <a:pt x="336" y="296"/>
                  <a:pt x="358" y="282"/>
                  <a:pt x="363" y="291"/>
                </a:cubicBezTo>
                <a:cubicBezTo>
                  <a:pt x="365" y="297"/>
                  <a:pt x="365" y="298"/>
                  <a:pt x="364" y="299"/>
                </a:cubicBezTo>
                <a:cubicBezTo>
                  <a:pt x="368" y="298"/>
                  <a:pt x="383" y="297"/>
                  <a:pt x="385" y="296"/>
                </a:cubicBezTo>
                <a:cubicBezTo>
                  <a:pt x="386" y="296"/>
                  <a:pt x="393" y="291"/>
                  <a:pt x="393" y="291"/>
                </a:cubicBezTo>
                <a:cubicBezTo>
                  <a:pt x="385" y="284"/>
                  <a:pt x="385" y="284"/>
                  <a:pt x="385" y="284"/>
                </a:cubicBezTo>
                <a:cubicBezTo>
                  <a:pt x="385" y="284"/>
                  <a:pt x="396" y="280"/>
                  <a:pt x="397" y="280"/>
                </a:cubicBezTo>
                <a:cubicBezTo>
                  <a:pt x="399" y="280"/>
                  <a:pt x="407" y="272"/>
                  <a:pt x="407" y="272"/>
                </a:cubicBezTo>
                <a:cubicBezTo>
                  <a:pt x="407" y="272"/>
                  <a:pt x="400" y="261"/>
                  <a:pt x="403" y="263"/>
                </a:cubicBezTo>
                <a:cubicBezTo>
                  <a:pt x="405" y="264"/>
                  <a:pt x="415" y="265"/>
                  <a:pt x="415" y="265"/>
                </a:cubicBezTo>
                <a:cubicBezTo>
                  <a:pt x="418" y="256"/>
                  <a:pt x="418" y="256"/>
                  <a:pt x="418" y="256"/>
                </a:cubicBezTo>
                <a:cubicBezTo>
                  <a:pt x="392" y="236"/>
                  <a:pt x="392" y="236"/>
                  <a:pt x="392" y="236"/>
                </a:cubicBezTo>
                <a:cubicBezTo>
                  <a:pt x="405" y="220"/>
                  <a:pt x="405" y="220"/>
                  <a:pt x="405" y="220"/>
                </a:cubicBezTo>
                <a:cubicBezTo>
                  <a:pt x="405" y="220"/>
                  <a:pt x="411" y="219"/>
                  <a:pt x="413" y="219"/>
                </a:cubicBezTo>
                <a:close/>
                <a:moveTo>
                  <a:pt x="263" y="301"/>
                </a:moveTo>
                <a:cubicBezTo>
                  <a:pt x="259" y="305"/>
                  <a:pt x="258" y="298"/>
                  <a:pt x="257" y="296"/>
                </a:cubicBezTo>
                <a:cubicBezTo>
                  <a:pt x="257" y="295"/>
                  <a:pt x="258" y="288"/>
                  <a:pt x="257" y="283"/>
                </a:cubicBezTo>
                <a:cubicBezTo>
                  <a:pt x="256" y="278"/>
                  <a:pt x="237" y="265"/>
                  <a:pt x="234" y="263"/>
                </a:cubicBezTo>
                <a:cubicBezTo>
                  <a:pt x="232" y="261"/>
                  <a:pt x="241" y="249"/>
                  <a:pt x="241" y="248"/>
                </a:cubicBezTo>
                <a:cubicBezTo>
                  <a:pt x="242" y="246"/>
                  <a:pt x="236" y="242"/>
                  <a:pt x="232" y="238"/>
                </a:cubicBezTo>
                <a:cubicBezTo>
                  <a:pt x="228" y="234"/>
                  <a:pt x="232" y="229"/>
                  <a:pt x="232" y="227"/>
                </a:cubicBezTo>
                <a:cubicBezTo>
                  <a:pt x="233" y="225"/>
                  <a:pt x="224" y="225"/>
                  <a:pt x="219" y="221"/>
                </a:cubicBezTo>
                <a:cubicBezTo>
                  <a:pt x="214" y="217"/>
                  <a:pt x="221" y="219"/>
                  <a:pt x="223" y="213"/>
                </a:cubicBezTo>
                <a:cubicBezTo>
                  <a:pt x="224" y="210"/>
                  <a:pt x="236" y="222"/>
                  <a:pt x="240" y="225"/>
                </a:cubicBezTo>
                <a:cubicBezTo>
                  <a:pt x="243" y="228"/>
                  <a:pt x="240" y="229"/>
                  <a:pt x="240" y="232"/>
                </a:cubicBezTo>
                <a:cubicBezTo>
                  <a:pt x="240" y="236"/>
                  <a:pt x="248" y="239"/>
                  <a:pt x="252" y="243"/>
                </a:cubicBezTo>
                <a:cubicBezTo>
                  <a:pt x="256" y="247"/>
                  <a:pt x="243" y="253"/>
                  <a:pt x="245" y="256"/>
                </a:cubicBezTo>
                <a:cubicBezTo>
                  <a:pt x="247" y="259"/>
                  <a:pt x="266" y="272"/>
                  <a:pt x="268" y="283"/>
                </a:cubicBezTo>
                <a:cubicBezTo>
                  <a:pt x="270" y="294"/>
                  <a:pt x="266" y="296"/>
                  <a:pt x="263" y="301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13"/>
          <p:cNvSpPr/>
          <p:nvPr/>
        </p:nvSpPr>
        <p:spPr>
          <a:xfrm>
            <a:off x="4670280" y="4322520"/>
            <a:ext cx="1894320" cy="1458000"/>
          </a:xfrm>
          <a:custGeom>
            <a:avLst/>
            <a:gdLst/>
            <a:ahLst/>
            <a:rect l="l" t="t" r="r" b="b"/>
            <a:pathLst>
              <a:path w="585" h="452">
                <a:moveTo>
                  <a:pt x="96" y="313"/>
                </a:moveTo>
                <a:cubicBezTo>
                  <a:pt x="88" y="309"/>
                  <a:pt x="73" y="303"/>
                  <a:pt x="53" y="301"/>
                </a:cubicBezTo>
                <a:cubicBezTo>
                  <a:pt x="34" y="299"/>
                  <a:pt x="28" y="274"/>
                  <a:pt x="20" y="275"/>
                </a:cubicBezTo>
                <a:cubicBezTo>
                  <a:pt x="0" y="277"/>
                  <a:pt x="55" y="307"/>
                  <a:pt x="64" y="311"/>
                </a:cubicBezTo>
                <a:cubicBezTo>
                  <a:pt x="73" y="315"/>
                  <a:pt x="86" y="320"/>
                  <a:pt x="93" y="321"/>
                </a:cubicBezTo>
                <a:cubicBezTo>
                  <a:pt x="100" y="321"/>
                  <a:pt x="104" y="316"/>
                  <a:pt x="96" y="313"/>
                </a:cubicBezTo>
                <a:close/>
                <a:moveTo>
                  <a:pt x="213" y="338"/>
                </a:moveTo>
                <a:cubicBezTo>
                  <a:pt x="203" y="340"/>
                  <a:pt x="186" y="337"/>
                  <a:pt x="186" y="340"/>
                </a:cubicBezTo>
                <a:cubicBezTo>
                  <a:pt x="186" y="350"/>
                  <a:pt x="218" y="348"/>
                  <a:pt x="234" y="349"/>
                </a:cubicBezTo>
                <a:cubicBezTo>
                  <a:pt x="250" y="351"/>
                  <a:pt x="241" y="341"/>
                  <a:pt x="235" y="333"/>
                </a:cubicBezTo>
                <a:cubicBezTo>
                  <a:pt x="229" y="325"/>
                  <a:pt x="223" y="336"/>
                  <a:pt x="213" y="338"/>
                </a:cubicBezTo>
                <a:close/>
                <a:moveTo>
                  <a:pt x="501" y="370"/>
                </a:moveTo>
                <a:cubicBezTo>
                  <a:pt x="585" y="452"/>
                  <a:pt x="585" y="452"/>
                  <a:pt x="585" y="452"/>
                </a:cubicBezTo>
                <a:cubicBezTo>
                  <a:pt x="510" y="369"/>
                  <a:pt x="510" y="369"/>
                  <a:pt x="510" y="369"/>
                </a:cubicBezTo>
                <a:cubicBezTo>
                  <a:pt x="510" y="369"/>
                  <a:pt x="517" y="362"/>
                  <a:pt x="518" y="359"/>
                </a:cubicBezTo>
                <a:cubicBezTo>
                  <a:pt x="519" y="357"/>
                  <a:pt x="509" y="349"/>
                  <a:pt x="509" y="349"/>
                </a:cubicBezTo>
                <a:cubicBezTo>
                  <a:pt x="509" y="349"/>
                  <a:pt x="508" y="345"/>
                  <a:pt x="509" y="341"/>
                </a:cubicBezTo>
                <a:cubicBezTo>
                  <a:pt x="510" y="337"/>
                  <a:pt x="507" y="329"/>
                  <a:pt x="503" y="324"/>
                </a:cubicBezTo>
                <a:cubicBezTo>
                  <a:pt x="499" y="320"/>
                  <a:pt x="503" y="309"/>
                  <a:pt x="503" y="309"/>
                </a:cubicBezTo>
                <a:cubicBezTo>
                  <a:pt x="495" y="297"/>
                  <a:pt x="495" y="297"/>
                  <a:pt x="495" y="297"/>
                </a:cubicBezTo>
                <a:cubicBezTo>
                  <a:pt x="495" y="297"/>
                  <a:pt x="500" y="290"/>
                  <a:pt x="505" y="284"/>
                </a:cubicBezTo>
                <a:cubicBezTo>
                  <a:pt x="511" y="279"/>
                  <a:pt x="509" y="276"/>
                  <a:pt x="509" y="276"/>
                </a:cubicBezTo>
                <a:cubicBezTo>
                  <a:pt x="515" y="284"/>
                  <a:pt x="515" y="284"/>
                  <a:pt x="515" y="284"/>
                </a:cubicBezTo>
                <a:cubicBezTo>
                  <a:pt x="515" y="284"/>
                  <a:pt x="532" y="276"/>
                  <a:pt x="536" y="273"/>
                </a:cubicBezTo>
                <a:cubicBezTo>
                  <a:pt x="539" y="271"/>
                  <a:pt x="539" y="268"/>
                  <a:pt x="539" y="266"/>
                </a:cubicBezTo>
                <a:cubicBezTo>
                  <a:pt x="537" y="264"/>
                  <a:pt x="535" y="262"/>
                  <a:pt x="535" y="262"/>
                </a:cubicBezTo>
                <a:cubicBezTo>
                  <a:pt x="534" y="243"/>
                  <a:pt x="534" y="243"/>
                  <a:pt x="534" y="243"/>
                </a:cubicBezTo>
                <a:cubicBezTo>
                  <a:pt x="529" y="239"/>
                  <a:pt x="529" y="239"/>
                  <a:pt x="529" y="239"/>
                </a:cubicBezTo>
                <a:cubicBezTo>
                  <a:pt x="527" y="228"/>
                  <a:pt x="527" y="228"/>
                  <a:pt x="527" y="228"/>
                </a:cubicBezTo>
                <a:cubicBezTo>
                  <a:pt x="517" y="228"/>
                  <a:pt x="517" y="228"/>
                  <a:pt x="517" y="228"/>
                </a:cubicBezTo>
                <a:cubicBezTo>
                  <a:pt x="517" y="228"/>
                  <a:pt x="514" y="224"/>
                  <a:pt x="512" y="224"/>
                </a:cubicBezTo>
                <a:cubicBezTo>
                  <a:pt x="510" y="224"/>
                  <a:pt x="500" y="226"/>
                  <a:pt x="498" y="222"/>
                </a:cubicBezTo>
                <a:cubicBezTo>
                  <a:pt x="497" y="219"/>
                  <a:pt x="495" y="214"/>
                  <a:pt x="495" y="214"/>
                </a:cubicBezTo>
                <a:cubicBezTo>
                  <a:pt x="484" y="212"/>
                  <a:pt x="484" y="212"/>
                  <a:pt x="484" y="212"/>
                </a:cubicBezTo>
                <a:cubicBezTo>
                  <a:pt x="475" y="201"/>
                  <a:pt x="475" y="201"/>
                  <a:pt x="475" y="201"/>
                </a:cubicBezTo>
                <a:cubicBezTo>
                  <a:pt x="475" y="201"/>
                  <a:pt x="484" y="199"/>
                  <a:pt x="480" y="195"/>
                </a:cubicBezTo>
                <a:cubicBezTo>
                  <a:pt x="476" y="191"/>
                  <a:pt x="464" y="184"/>
                  <a:pt x="464" y="184"/>
                </a:cubicBezTo>
                <a:cubicBezTo>
                  <a:pt x="464" y="184"/>
                  <a:pt x="480" y="173"/>
                  <a:pt x="479" y="170"/>
                </a:cubicBezTo>
                <a:cubicBezTo>
                  <a:pt x="478" y="167"/>
                  <a:pt x="476" y="162"/>
                  <a:pt x="479" y="158"/>
                </a:cubicBezTo>
                <a:cubicBezTo>
                  <a:pt x="481" y="153"/>
                  <a:pt x="487" y="156"/>
                  <a:pt x="484" y="148"/>
                </a:cubicBezTo>
                <a:cubicBezTo>
                  <a:pt x="482" y="140"/>
                  <a:pt x="467" y="125"/>
                  <a:pt x="467" y="125"/>
                </a:cubicBezTo>
                <a:cubicBezTo>
                  <a:pt x="467" y="125"/>
                  <a:pt x="454" y="130"/>
                  <a:pt x="453" y="126"/>
                </a:cubicBezTo>
                <a:cubicBezTo>
                  <a:pt x="451" y="122"/>
                  <a:pt x="450" y="104"/>
                  <a:pt x="446" y="98"/>
                </a:cubicBezTo>
                <a:cubicBezTo>
                  <a:pt x="443" y="92"/>
                  <a:pt x="440" y="88"/>
                  <a:pt x="440" y="88"/>
                </a:cubicBezTo>
                <a:cubicBezTo>
                  <a:pt x="440" y="88"/>
                  <a:pt x="444" y="63"/>
                  <a:pt x="437" y="55"/>
                </a:cubicBezTo>
                <a:cubicBezTo>
                  <a:pt x="431" y="46"/>
                  <a:pt x="416" y="68"/>
                  <a:pt x="410" y="61"/>
                </a:cubicBezTo>
                <a:cubicBezTo>
                  <a:pt x="404" y="54"/>
                  <a:pt x="411" y="45"/>
                  <a:pt x="404" y="38"/>
                </a:cubicBezTo>
                <a:cubicBezTo>
                  <a:pt x="402" y="36"/>
                  <a:pt x="400" y="34"/>
                  <a:pt x="398" y="33"/>
                </a:cubicBezTo>
                <a:cubicBezTo>
                  <a:pt x="391" y="33"/>
                  <a:pt x="367" y="33"/>
                  <a:pt x="368" y="42"/>
                </a:cubicBezTo>
                <a:cubicBezTo>
                  <a:pt x="370" y="52"/>
                  <a:pt x="377" y="46"/>
                  <a:pt x="378" y="47"/>
                </a:cubicBezTo>
                <a:cubicBezTo>
                  <a:pt x="379" y="47"/>
                  <a:pt x="381" y="46"/>
                  <a:pt x="383" y="43"/>
                </a:cubicBezTo>
                <a:cubicBezTo>
                  <a:pt x="385" y="41"/>
                  <a:pt x="398" y="45"/>
                  <a:pt x="400" y="46"/>
                </a:cubicBezTo>
                <a:cubicBezTo>
                  <a:pt x="402" y="47"/>
                  <a:pt x="400" y="55"/>
                  <a:pt x="394" y="60"/>
                </a:cubicBezTo>
                <a:cubicBezTo>
                  <a:pt x="388" y="64"/>
                  <a:pt x="384" y="51"/>
                  <a:pt x="374" y="52"/>
                </a:cubicBezTo>
                <a:cubicBezTo>
                  <a:pt x="365" y="52"/>
                  <a:pt x="364" y="71"/>
                  <a:pt x="363" y="81"/>
                </a:cubicBezTo>
                <a:cubicBezTo>
                  <a:pt x="363" y="92"/>
                  <a:pt x="345" y="100"/>
                  <a:pt x="342" y="102"/>
                </a:cubicBezTo>
                <a:cubicBezTo>
                  <a:pt x="338" y="104"/>
                  <a:pt x="341" y="109"/>
                  <a:pt x="342" y="113"/>
                </a:cubicBezTo>
                <a:cubicBezTo>
                  <a:pt x="342" y="117"/>
                  <a:pt x="329" y="126"/>
                  <a:pt x="325" y="130"/>
                </a:cubicBezTo>
                <a:cubicBezTo>
                  <a:pt x="320" y="134"/>
                  <a:pt x="329" y="138"/>
                  <a:pt x="332" y="144"/>
                </a:cubicBezTo>
                <a:cubicBezTo>
                  <a:pt x="335" y="151"/>
                  <a:pt x="310" y="167"/>
                  <a:pt x="308" y="168"/>
                </a:cubicBezTo>
                <a:cubicBezTo>
                  <a:pt x="306" y="169"/>
                  <a:pt x="298" y="166"/>
                  <a:pt x="293" y="167"/>
                </a:cubicBezTo>
                <a:cubicBezTo>
                  <a:pt x="287" y="169"/>
                  <a:pt x="280" y="174"/>
                  <a:pt x="272" y="179"/>
                </a:cubicBezTo>
                <a:cubicBezTo>
                  <a:pt x="264" y="183"/>
                  <a:pt x="256" y="178"/>
                  <a:pt x="256" y="178"/>
                </a:cubicBezTo>
                <a:cubicBezTo>
                  <a:pt x="265" y="179"/>
                  <a:pt x="269" y="173"/>
                  <a:pt x="273" y="168"/>
                </a:cubicBezTo>
                <a:cubicBezTo>
                  <a:pt x="277" y="163"/>
                  <a:pt x="289" y="157"/>
                  <a:pt x="292" y="155"/>
                </a:cubicBezTo>
                <a:cubicBezTo>
                  <a:pt x="295" y="153"/>
                  <a:pt x="301" y="156"/>
                  <a:pt x="308" y="150"/>
                </a:cubicBezTo>
                <a:cubicBezTo>
                  <a:pt x="314" y="143"/>
                  <a:pt x="305" y="122"/>
                  <a:pt x="309" y="116"/>
                </a:cubicBezTo>
                <a:cubicBezTo>
                  <a:pt x="313" y="110"/>
                  <a:pt x="321" y="116"/>
                  <a:pt x="321" y="116"/>
                </a:cubicBezTo>
                <a:cubicBezTo>
                  <a:pt x="321" y="116"/>
                  <a:pt x="321" y="112"/>
                  <a:pt x="322" y="111"/>
                </a:cubicBezTo>
                <a:cubicBezTo>
                  <a:pt x="324" y="110"/>
                  <a:pt x="333" y="98"/>
                  <a:pt x="334" y="95"/>
                </a:cubicBezTo>
                <a:cubicBezTo>
                  <a:pt x="334" y="93"/>
                  <a:pt x="334" y="86"/>
                  <a:pt x="334" y="86"/>
                </a:cubicBezTo>
                <a:cubicBezTo>
                  <a:pt x="334" y="86"/>
                  <a:pt x="359" y="57"/>
                  <a:pt x="360" y="46"/>
                </a:cubicBezTo>
                <a:cubicBezTo>
                  <a:pt x="361" y="34"/>
                  <a:pt x="352" y="24"/>
                  <a:pt x="353" y="23"/>
                </a:cubicBezTo>
                <a:cubicBezTo>
                  <a:pt x="353" y="22"/>
                  <a:pt x="354" y="20"/>
                  <a:pt x="356" y="17"/>
                </a:cubicBezTo>
                <a:cubicBezTo>
                  <a:pt x="357" y="14"/>
                  <a:pt x="354" y="13"/>
                  <a:pt x="352" y="11"/>
                </a:cubicBezTo>
                <a:cubicBezTo>
                  <a:pt x="350" y="11"/>
                  <a:pt x="349" y="10"/>
                  <a:pt x="348" y="10"/>
                </a:cubicBezTo>
                <a:cubicBezTo>
                  <a:pt x="336" y="10"/>
                  <a:pt x="324" y="25"/>
                  <a:pt x="313" y="15"/>
                </a:cubicBezTo>
                <a:cubicBezTo>
                  <a:pt x="303" y="6"/>
                  <a:pt x="296" y="0"/>
                  <a:pt x="296" y="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82" y="11"/>
                  <a:pt x="275" y="10"/>
                  <a:pt x="271" y="12"/>
                </a:cubicBezTo>
                <a:cubicBezTo>
                  <a:pt x="267" y="14"/>
                  <a:pt x="264" y="21"/>
                  <a:pt x="264" y="21"/>
                </a:cubicBezTo>
                <a:cubicBezTo>
                  <a:pt x="256" y="7"/>
                  <a:pt x="256" y="7"/>
                  <a:pt x="256" y="7"/>
                </a:cubicBezTo>
                <a:cubicBezTo>
                  <a:pt x="245" y="7"/>
                  <a:pt x="245" y="7"/>
                  <a:pt x="245" y="7"/>
                </a:cubicBezTo>
                <a:cubicBezTo>
                  <a:pt x="238" y="1"/>
                  <a:pt x="238" y="1"/>
                  <a:pt x="238" y="1"/>
                </a:cubicBezTo>
                <a:cubicBezTo>
                  <a:pt x="228" y="0"/>
                  <a:pt x="228" y="0"/>
                  <a:pt x="228" y="0"/>
                </a:cubicBezTo>
                <a:cubicBezTo>
                  <a:pt x="228" y="1"/>
                  <a:pt x="228" y="4"/>
                  <a:pt x="228" y="11"/>
                </a:cubicBezTo>
                <a:cubicBezTo>
                  <a:pt x="228" y="20"/>
                  <a:pt x="235" y="33"/>
                  <a:pt x="235" y="33"/>
                </a:cubicBezTo>
                <a:cubicBezTo>
                  <a:pt x="235" y="33"/>
                  <a:pt x="224" y="30"/>
                  <a:pt x="222" y="33"/>
                </a:cubicBezTo>
                <a:cubicBezTo>
                  <a:pt x="220" y="36"/>
                  <a:pt x="234" y="46"/>
                  <a:pt x="234" y="46"/>
                </a:cubicBezTo>
                <a:cubicBezTo>
                  <a:pt x="236" y="55"/>
                  <a:pt x="236" y="55"/>
                  <a:pt x="236" y="55"/>
                </a:cubicBezTo>
                <a:cubicBezTo>
                  <a:pt x="232" y="68"/>
                  <a:pt x="232" y="68"/>
                  <a:pt x="232" y="68"/>
                </a:cubicBezTo>
                <a:cubicBezTo>
                  <a:pt x="236" y="77"/>
                  <a:pt x="236" y="77"/>
                  <a:pt x="236" y="77"/>
                </a:cubicBezTo>
                <a:cubicBezTo>
                  <a:pt x="236" y="77"/>
                  <a:pt x="225" y="87"/>
                  <a:pt x="224" y="87"/>
                </a:cubicBezTo>
                <a:cubicBezTo>
                  <a:pt x="222" y="87"/>
                  <a:pt x="216" y="88"/>
                  <a:pt x="216" y="88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29" y="124"/>
                  <a:pt x="229" y="124"/>
                  <a:pt x="229" y="124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3"/>
                  <a:pt x="216" y="132"/>
                  <a:pt x="214" y="131"/>
                </a:cubicBezTo>
                <a:cubicBezTo>
                  <a:pt x="211" y="129"/>
                  <a:pt x="218" y="140"/>
                  <a:pt x="218" y="140"/>
                </a:cubicBezTo>
                <a:cubicBezTo>
                  <a:pt x="218" y="140"/>
                  <a:pt x="210" y="148"/>
                  <a:pt x="208" y="148"/>
                </a:cubicBezTo>
                <a:cubicBezTo>
                  <a:pt x="207" y="148"/>
                  <a:pt x="196" y="152"/>
                  <a:pt x="196" y="152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197" y="164"/>
                  <a:pt x="196" y="164"/>
                </a:cubicBezTo>
                <a:cubicBezTo>
                  <a:pt x="194" y="165"/>
                  <a:pt x="179" y="166"/>
                  <a:pt x="175" y="167"/>
                </a:cubicBezTo>
                <a:cubicBezTo>
                  <a:pt x="174" y="167"/>
                  <a:pt x="174" y="167"/>
                  <a:pt x="174" y="167"/>
                </a:cubicBezTo>
                <a:cubicBezTo>
                  <a:pt x="174" y="167"/>
                  <a:pt x="174" y="167"/>
                  <a:pt x="175" y="167"/>
                </a:cubicBezTo>
                <a:cubicBezTo>
                  <a:pt x="176" y="166"/>
                  <a:pt x="176" y="165"/>
                  <a:pt x="174" y="159"/>
                </a:cubicBezTo>
                <a:cubicBezTo>
                  <a:pt x="169" y="150"/>
                  <a:pt x="147" y="164"/>
                  <a:pt x="144" y="165"/>
                </a:cubicBezTo>
                <a:cubicBezTo>
                  <a:pt x="140" y="166"/>
                  <a:pt x="141" y="163"/>
                  <a:pt x="132" y="162"/>
                </a:cubicBezTo>
                <a:cubicBezTo>
                  <a:pt x="124" y="161"/>
                  <a:pt x="130" y="171"/>
                  <a:pt x="125" y="177"/>
                </a:cubicBezTo>
                <a:cubicBezTo>
                  <a:pt x="119" y="183"/>
                  <a:pt x="117" y="170"/>
                  <a:pt x="115" y="170"/>
                </a:cubicBezTo>
                <a:cubicBezTo>
                  <a:pt x="112" y="170"/>
                  <a:pt x="98" y="186"/>
                  <a:pt x="98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70" y="194"/>
                  <a:pt x="69" y="197"/>
                  <a:pt x="70" y="200"/>
                </a:cubicBezTo>
                <a:cubicBezTo>
                  <a:pt x="72" y="204"/>
                  <a:pt x="79" y="214"/>
                  <a:pt x="79" y="214"/>
                </a:cubicBezTo>
                <a:cubicBezTo>
                  <a:pt x="79" y="214"/>
                  <a:pt x="92" y="216"/>
                  <a:pt x="93" y="216"/>
                </a:cubicBezTo>
                <a:cubicBezTo>
                  <a:pt x="94" y="216"/>
                  <a:pt x="95" y="221"/>
                  <a:pt x="98" y="226"/>
                </a:cubicBezTo>
                <a:cubicBezTo>
                  <a:pt x="100" y="231"/>
                  <a:pt x="110" y="219"/>
                  <a:pt x="111" y="218"/>
                </a:cubicBezTo>
                <a:cubicBezTo>
                  <a:pt x="112" y="217"/>
                  <a:pt x="118" y="220"/>
                  <a:pt x="125" y="227"/>
                </a:cubicBezTo>
                <a:cubicBezTo>
                  <a:pt x="131" y="234"/>
                  <a:pt x="158" y="213"/>
                  <a:pt x="159" y="216"/>
                </a:cubicBezTo>
                <a:cubicBezTo>
                  <a:pt x="159" y="219"/>
                  <a:pt x="139" y="230"/>
                  <a:pt x="137" y="231"/>
                </a:cubicBezTo>
                <a:cubicBezTo>
                  <a:pt x="135" y="233"/>
                  <a:pt x="138" y="236"/>
                  <a:pt x="139" y="244"/>
                </a:cubicBezTo>
                <a:cubicBezTo>
                  <a:pt x="140" y="252"/>
                  <a:pt x="125" y="250"/>
                  <a:pt x="125" y="250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12" y="242"/>
                  <a:pt x="70" y="239"/>
                  <a:pt x="63" y="240"/>
                </a:cubicBezTo>
                <a:cubicBezTo>
                  <a:pt x="58" y="240"/>
                  <a:pt x="55" y="238"/>
                  <a:pt x="52" y="236"/>
                </a:cubicBezTo>
                <a:cubicBezTo>
                  <a:pt x="51" y="238"/>
                  <a:pt x="50" y="241"/>
                  <a:pt x="49" y="243"/>
                </a:cubicBezTo>
                <a:cubicBezTo>
                  <a:pt x="50" y="244"/>
                  <a:pt x="52" y="245"/>
                  <a:pt x="54" y="246"/>
                </a:cubicBezTo>
                <a:cubicBezTo>
                  <a:pt x="59" y="249"/>
                  <a:pt x="61" y="252"/>
                  <a:pt x="61" y="252"/>
                </a:cubicBezTo>
                <a:cubicBezTo>
                  <a:pt x="61" y="252"/>
                  <a:pt x="76" y="252"/>
                  <a:pt x="77" y="252"/>
                </a:cubicBezTo>
                <a:cubicBezTo>
                  <a:pt x="78" y="251"/>
                  <a:pt x="81" y="255"/>
                  <a:pt x="83" y="259"/>
                </a:cubicBezTo>
                <a:cubicBezTo>
                  <a:pt x="86" y="263"/>
                  <a:pt x="69" y="275"/>
                  <a:pt x="62" y="278"/>
                </a:cubicBezTo>
                <a:cubicBezTo>
                  <a:pt x="55" y="281"/>
                  <a:pt x="54" y="275"/>
                  <a:pt x="53" y="274"/>
                </a:cubicBezTo>
                <a:cubicBezTo>
                  <a:pt x="52" y="273"/>
                  <a:pt x="43" y="279"/>
                  <a:pt x="42" y="283"/>
                </a:cubicBezTo>
                <a:cubicBezTo>
                  <a:pt x="42" y="287"/>
                  <a:pt x="44" y="289"/>
                  <a:pt x="51" y="289"/>
                </a:cubicBezTo>
                <a:cubicBezTo>
                  <a:pt x="58" y="289"/>
                  <a:pt x="59" y="284"/>
                  <a:pt x="63" y="282"/>
                </a:cubicBezTo>
                <a:cubicBezTo>
                  <a:pt x="67" y="280"/>
                  <a:pt x="68" y="290"/>
                  <a:pt x="71" y="292"/>
                </a:cubicBezTo>
                <a:cubicBezTo>
                  <a:pt x="74" y="294"/>
                  <a:pt x="84" y="293"/>
                  <a:pt x="84" y="293"/>
                </a:cubicBezTo>
                <a:cubicBezTo>
                  <a:pt x="84" y="293"/>
                  <a:pt x="92" y="301"/>
                  <a:pt x="97" y="306"/>
                </a:cubicBezTo>
                <a:cubicBezTo>
                  <a:pt x="103" y="311"/>
                  <a:pt x="114" y="307"/>
                  <a:pt x="114" y="307"/>
                </a:cubicBezTo>
                <a:cubicBezTo>
                  <a:pt x="114" y="307"/>
                  <a:pt x="115" y="314"/>
                  <a:pt x="117" y="320"/>
                </a:cubicBezTo>
                <a:cubicBezTo>
                  <a:pt x="120" y="326"/>
                  <a:pt x="122" y="324"/>
                  <a:pt x="137" y="326"/>
                </a:cubicBezTo>
                <a:cubicBezTo>
                  <a:pt x="152" y="328"/>
                  <a:pt x="156" y="331"/>
                  <a:pt x="156" y="331"/>
                </a:cubicBezTo>
                <a:cubicBezTo>
                  <a:pt x="156" y="331"/>
                  <a:pt x="170" y="321"/>
                  <a:pt x="175" y="320"/>
                </a:cubicBezTo>
                <a:cubicBezTo>
                  <a:pt x="179" y="320"/>
                  <a:pt x="187" y="323"/>
                  <a:pt x="187" y="323"/>
                </a:cubicBezTo>
                <a:cubicBezTo>
                  <a:pt x="187" y="323"/>
                  <a:pt x="188" y="320"/>
                  <a:pt x="189" y="318"/>
                </a:cubicBezTo>
                <a:cubicBezTo>
                  <a:pt x="191" y="317"/>
                  <a:pt x="198" y="314"/>
                  <a:pt x="198" y="314"/>
                </a:cubicBezTo>
                <a:cubicBezTo>
                  <a:pt x="198" y="314"/>
                  <a:pt x="203" y="317"/>
                  <a:pt x="203" y="318"/>
                </a:cubicBezTo>
                <a:cubicBezTo>
                  <a:pt x="204" y="318"/>
                  <a:pt x="228" y="320"/>
                  <a:pt x="228" y="320"/>
                </a:cubicBezTo>
                <a:cubicBezTo>
                  <a:pt x="228" y="320"/>
                  <a:pt x="229" y="310"/>
                  <a:pt x="236" y="309"/>
                </a:cubicBezTo>
                <a:cubicBezTo>
                  <a:pt x="242" y="308"/>
                  <a:pt x="246" y="314"/>
                  <a:pt x="246" y="314"/>
                </a:cubicBezTo>
                <a:cubicBezTo>
                  <a:pt x="246" y="314"/>
                  <a:pt x="261" y="299"/>
                  <a:pt x="262" y="300"/>
                </a:cubicBezTo>
                <a:cubicBezTo>
                  <a:pt x="263" y="301"/>
                  <a:pt x="261" y="308"/>
                  <a:pt x="262" y="312"/>
                </a:cubicBezTo>
                <a:cubicBezTo>
                  <a:pt x="262" y="316"/>
                  <a:pt x="273" y="313"/>
                  <a:pt x="273" y="313"/>
                </a:cubicBezTo>
                <a:cubicBezTo>
                  <a:pt x="273" y="313"/>
                  <a:pt x="272" y="315"/>
                  <a:pt x="276" y="318"/>
                </a:cubicBezTo>
                <a:cubicBezTo>
                  <a:pt x="280" y="322"/>
                  <a:pt x="284" y="322"/>
                  <a:pt x="287" y="323"/>
                </a:cubicBezTo>
                <a:cubicBezTo>
                  <a:pt x="289" y="324"/>
                  <a:pt x="291" y="331"/>
                  <a:pt x="291" y="331"/>
                </a:cubicBezTo>
                <a:cubicBezTo>
                  <a:pt x="301" y="331"/>
                  <a:pt x="301" y="331"/>
                  <a:pt x="301" y="331"/>
                </a:cubicBezTo>
                <a:cubicBezTo>
                  <a:pt x="301" y="331"/>
                  <a:pt x="312" y="310"/>
                  <a:pt x="315" y="310"/>
                </a:cubicBezTo>
                <a:cubicBezTo>
                  <a:pt x="315" y="310"/>
                  <a:pt x="316" y="312"/>
                  <a:pt x="316" y="314"/>
                </a:cubicBezTo>
                <a:cubicBezTo>
                  <a:pt x="319" y="312"/>
                  <a:pt x="323" y="309"/>
                  <a:pt x="323" y="306"/>
                </a:cubicBezTo>
                <a:cubicBezTo>
                  <a:pt x="322" y="301"/>
                  <a:pt x="316" y="290"/>
                  <a:pt x="323" y="289"/>
                </a:cubicBezTo>
                <a:cubicBezTo>
                  <a:pt x="328" y="289"/>
                  <a:pt x="331" y="295"/>
                  <a:pt x="333" y="298"/>
                </a:cubicBezTo>
                <a:cubicBezTo>
                  <a:pt x="334" y="298"/>
                  <a:pt x="335" y="298"/>
                  <a:pt x="336" y="297"/>
                </a:cubicBezTo>
                <a:cubicBezTo>
                  <a:pt x="339" y="296"/>
                  <a:pt x="339" y="288"/>
                  <a:pt x="343" y="288"/>
                </a:cubicBezTo>
                <a:cubicBezTo>
                  <a:pt x="346" y="288"/>
                  <a:pt x="349" y="297"/>
                  <a:pt x="350" y="298"/>
                </a:cubicBezTo>
                <a:cubicBezTo>
                  <a:pt x="351" y="300"/>
                  <a:pt x="357" y="288"/>
                  <a:pt x="361" y="288"/>
                </a:cubicBezTo>
                <a:cubicBezTo>
                  <a:pt x="364" y="288"/>
                  <a:pt x="380" y="308"/>
                  <a:pt x="387" y="308"/>
                </a:cubicBezTo>
                <a:cubicBezTo>
                  <a:pt x="394" y="309"/>
                  <a:pt x="389" y="298"/>
                  <a:pt x="389" y="298"/>
                </a:cubicBezTo>
                <a:cubicBezTo>
                  <a:pt x="389" y="298"/>
                  <a:pt x="391" y="295"/>
                  <a:pt x="394" y="293"/>
                </a:cubicBezTo>
                <a:cubicBezTo>
                  <a:pt x="397" y="290"/>
                  <a:pt x="393" y="286"/>
                  <a:pt x="393" y="286"/>
                </a:cubicBezTo>
                <a:cubicBezTo>
                  <a:pt x="402" y="280"/>
                  <a:pt x="402" y="280"/>
                  <a:pt x="402" y="280"/>
                </a:cubicBezTo>
                <a:cubicBezTo>
                  <a:pt x="402" y="280"/>
                  <a:pt x="407" y="283"/>
                  <a:pt x="413" y="288"/>
                </a:cubicBezTo>
                <a:cubicBezTo>
                  <a:pt x="418" y="293"/>
                  <a:pt x="422" y="307"/>
                  <a:pt x="423" y="309"/>
                </a:cubicBezTo>
                <a:cubicBezTo>
                  <a:pt x="424" y="310"/>
                  <a:pt x="425" y="300"/>
                  <a:pt x="425" y="300"/>
                </a:cubicBezTo>
                <a:cubicBezTo>
                  <a:pt x="425" y="300"/>
                  <a:pt x="419" y="298"/>
                  <a:pt x="421" y="290"/>
                </a:cubicBezTo>
                <a:cubicBezTo>
                  <a:pt x="423" y="282"/>
                  <a:pt x="444" y="305"/>
                  <a:pt x="447" y="305"/>
                </a:cubicBezTo>
                <a:cubicBezTo>
                  <a:pt x="450" y="305"/>
                  <a:pt x="452" y="297"/>
                  <a:pt x="461" y="296"/>
                </a:cubicBezTo>
                <a:cubicBezTo>
                  <a:pt x="470" y="295"/>
                  <a:pt x="465" y="310"/>
                  <a:pt x="458" y="313"/>
                </a:cubicBezTo>
                <a:cubicBezTo>
                  <a:pt x="452" y="316"/>
                  <a:pt x="451" y="309"/>
                  <a:pt x="451" y="308"/>
                </a:cubicBezTo>
                <a:cubicBezTo>
                  <a:pt x="451" y="308"/>
                  <a:pt x="448" y="312"/>
                  <a:pt x="443" y="317"/>
                </a:cubicBezTo>
                <a:cubicBezTo>
                  <a:pt x="438" y="323"/>
                  <a:pt x="445" y="327"/>
                  <a:pt x="445" y="329"/>
                </a:cubicBezTo>
                <a:cubicBezTo>
                  <a:pt x="445" y="330"/>
                  <a:pt x="454" y="342"/>
                  <a:pt x="454" y="342"/>
                </a:cubicBezTo>
                <a:cubicBezTo>
                  <a:pt x="454" y="342"/>
                  <a:pt x="466" y="328"/>
                  <a:pt x="467" y="326"/>
                </a:cubicBezTo>
                <a:cubicBezTo>
                  <a:pt x="467" y="323"/>
                  <a:pt x="471" y="322"/>
                  <a:pt x="472" y="316"/>
                </a:cubicBezTo>
                <a:cubicBezTo>
                  <a:pt x="474" y="311"/>
                  <a:pt x="467" y="307"/>
                  <a:pt x="467" y="305"/>
                </a:cubicBezTo>
                <a:cubicBezTo>
                  <a:pt x="466" y="304"/>
                  <a:pt x="480" y="293"/>
                  <a:pt x="480" y="293"/>
                </a:cubicBezTo>
                <a:cubicBezTo>
                  <a:pt x="494" y="307"/>
                  <a:pt x="494" y="307"/>
                  <a:pt x="494" y="307"/>
                </a:cubicBezTo>
                <a:cubicBezTo>
                  <a:pt x="494" y="307"/>
                  <a:pt x="486" y="307"/>
                  <a:pt x="478" y="314"/>
                </a:cubicBezTo>
                <a:cubicBezTo>
                  <a:pt x="471" y="320"/>
                  <a:pt x="487" y="327"/>
                  <a:pt x="488" y="330"/>
                </a:cubicBezTo>
                <a:cubicBezTo>
                  <a:pt x="490" y="332"/>
                  <a:pt x="498" y="331"/>
                  <a:pt x="498" y="331"/>
                </a:cubicBezTo>
                <a:cubicBezTo>
                  <a:pt x="498" y="331"/>
                  <a:pt x="501" y="346"/>
                  <a:pt x="505" y="355"/>
                </a:cubicBezTo>
                <a:cubicBezTo>
                  <a:pt x="509" y="365"/>
                  <a:pt x="501" y="370"/>
                  <a:pt x="501" y="370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14"/>
          <p:cNvSpPr/>
          <p:nvPr/>
        </p:nvSpPr>
        <p:spPr>
          <a:xfrm>
            <a:off x="3837960" y="3271680"/>
            <a:ext cx="1927440" cy="955800"/>
          </a:xfrm>
          <a:custGeom>
            <a:avLst/>
            <a:gdLst/>
            <a:ahLst/>
            <a:rect l="l" t="t" r="r" b="b"/>
            <a:pathLst>
              <a:path w="595" h="296">
                <a:moveTo>
                  <a:pt x="511" y="199"/>
                </a:moveTo>
                <a:cubicBezTo>
                  <a:pt x="522" y="195"/>
                  <a:pt x="543" y="174"/>
                  <a:pt x="543" y="174"/>
                </a:cubicBezTo>
                <a:cubicBezTo>
                  <a:pt x="543" y="174"/>
                  <a:pt x="538" y="169"/>
                  <a:pt x="538" y="166"/>
                </a:cubicBezTo>
                <a:cubicBezTo>
                  <a:pt x="539" y="163"/>
                  <a:pt x="540" y="152"/>
                  <a:pt x="536" y="143"/>
                </a:cubicBezTo>
                <a:cubicBezTo>
                  <a:pt x="531" y="134"/>
                  <a:pt x="528" y="121"/>
                  <a:pt x="530" y="116"/>
                </a:cubicBezTo>
                <a:cubicBezTo>
                  <a:pt x="532" y="111"/>
                  <a:pt x="547" y="116"/>
                  <a:pt x="559" y="105"/>
                </a:cubicBezTo>
                <a:cubicBezTo>
                  <a:pt x="571" y="93"/>
                  <a:pt x="580" y="87"/>
                  <a:pt x="580" y="87"/>
                </a:cubicBezTo>
                <a:cubicBezTo>
                  <a:pt x="580" y="87"/>
                  <a:pt x="552" y="76"/>
                  <a:pt x="551" y="76"/>
                </a:cubicBezTo>
                <a:cubicBezTo>
                  <a:pt x="549" y="75"/>
                  <a:pt x="542" y="67"/>
                  <a:pt x="544" y="66"/>
                </a:cubicBezTo>
                <a:cubicBezTo>
                  <a:pt x="546" y="65"/>
                  <a:pt x="560" y="59"/>
                  <a:pt x="560" y="59"/>
                </a:cubicBezTo>
                <a:cubicBezTo>
                  <a:pt x="560" y="59"/>
                  <a:pt x="579" y="64"/>
                  <a:pt x="581" y="62"/>
                </a:cubicBezTo>
                <a:cubicBezTo>
                  <a:pt x="582" y="61"/>
                  <a:pt x="591" y="51"/>
                  <a:pt x="595" y="46"/>
                </a:cubicBezTo>
                <a:cubicBezTo>
                  <a:pt x="590" y="45"/>
                  <a:pt x="577" y="48"/>
                  <a:pt x="574" y="48"/>
                </a:cubicBezTo>
                <a:cubicBezTo>
                  <a:pt x="572" y="48"/>
                  <a:pt x="569" y="42"/>
                  <a:pt x="566" y="36"/>
                </a:cubicBezTo>
                <a:cubicBezTo>
                  <a:pt x="557" y="42"/>
                  <a:pt x="557" y="42"/>
                  <a:pt x="557" y="42"/>
                </a:cubicBezTo>
                <a:cubicBezTo>
                  <a:pt x="550" y="37"/>
                  <a:pt x="550" y="37"/>
                  <a:pt x="550" y="37"/>
                </a:cubicBezTo>
                <a:cubicBezTo>
                  <a:pt x="536" y="39"/>
                  <a:pt x="536" y="39"/>
                  <a:pt x="536" y="39"/>
                </a:cubicBezTo>
                <a:cubicBezTo>
                  <a:pt x="528" y="32"/>
                  <a:pt x="528" y="32"/>
                  <a:pt x="528" y="32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01" y="20"/>
                  <a:pt x="501" y="20"/>
                  <a:pt x="501" y="20"/>
                </a:cubicBezTo>
                <a:cubicBezTo>
                  <a:pt x="506" y="12"/>
                  <a:pt x="506" y="12"/>
                  <a:pt x="506" y="12"/>
                </a:cubicBezTo>
                <a:cubicBezTo>
                  <a:pt x="492" y="8"/>
                  <a:pt x="492" y="8"/>
                  <a:pt x="492" y="8"/>
                </a:cubicBezTo>
                <a:cubicBezTo>
                  <a:pt x="489" y="9"/>
                  <a:pt x="486" y="12"/>
                  <a:pt x="485" y="15"/>
                </a:cubicBezTo>
                <a:cubicBezTo>
                  <a:pt x="485" y="20"/>
                  <a:pt x="485" y="28"/>
                  <a:pt x="484" y="27"/>
                </a:cubicBezTo>
                <a:cubicBezTo>
                  <a:pt x="484" y="26"/>
                  <a:pt x="483" y="21"/>
                  <a:pt x="478" y="23"/>
                </a:cubicBezTo>
                <a:cubicBezTo>
                  <a:pt x="473" y="26"/>
                  <a:pt x="456" y="38"/>
                  <a:pt x="461" y="30"/>
                </a:cubicBezTo>
                <a:cubicBezTo>
                  <a:pt x="467" y="23"/>
                  <a:pt x="479" y="12"/>
                  <a:pt x="477" y="9"/>
                </a:cubicBezTo>
                <a:cubicBezTo>
                  <a:pt x="474" y="6"/>
                  <a:pt x="470" y="2"/>
                  <a:pt x="465" y="5"/>
                </a:cubicBezTo>
                <a:cubicBezTo>
                  <a:pt x="460" y="8"/>
                  <a:pt x="456" y="12"/>
                  <a:pt x="452" y="10"/>
                </a:cubicBezTo>
                <a:cubicBezTo>
                  <a:pt x="448" y="8"/>
                  <a:pt x="453" y="0"/>
                  <a:pt x="444" y="2"/>
                </a:cubicBezTo>
                <a:cubicBezTo>
                  <a:pt x="435" y="3"/>
                  <a:pt x="440" y="11"/>
                  <a:pt x="433" y="4"/>
                </a:cubicBezTo>
                <a:cubicBezTo>
                  <a:pt x="432" y="4"/>
                  <a:pt x="432" y="4"/>
                  <a:pt x="432" y="4"/>
                </a:cubicBezTo>
                <a:cubicBezTo>
                  <a:pt x="431" y="6"/>
                  <a:pt x="431" y="8"/>
                  <a:pt x="431" y="8"/>
                </a:cubicBezTo>
                <a:cubicBezTo>
                  <a:pt x="440" y="20"/>
                  <a:pt x="440" y="20"/>
                  <a:pt x="440" y="20"/>
                </a:cubicBezTo>
                <a:cubicBezTo>
                  <a:pt x="440" y="20"/>
                  <a:pt x="431" y="25"/>
                  <a:pt x="422" y="28"/>
                </a:cubicBezTo>
                <a:cubicBezTo>
                  <a:pt x="413" y="30"/>
                  <a:pt x="398" y="38"/>
                  <a:pt x="395" y="35"/>
                </a:cubicBezTo>
                <a:cubicBezTo>
                  <a:pt x="391" y="33"/>
                  <a:pt x="375" y="8"/>
                  <a:pt x="375" y="8"/>
                </a:cubicBezTo>
                <a:cubicBezTo>
                  <a:pt x="359" y="10"/>
                  <a:pt x="359" y="10"/>
                  <a:pt x="359" y="10"/>
                </a:cubicBezTo>
                <a:cubicBezTo>
                  <a:pt x="338" y="31"/>
                  <a:pt x="338" y="31"/>
                  <a:pt x="338" y="31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35" y="45"/>
                  <a:pt x="326" y="38"/>
                  <a:pt x="324" y="39"/>
                </a:cubicBezTo>
                <a:cubicBezTo>
                  <a:pt x="323" y="40"/>
                  <a:pt x="306" y="56"/>
                  <a:pt x="306" y="56"/>
                </a:cubicBezTo>
                <a:cubicBezTo>
                  <a:pt x="292" y="38"/>
                  <a:pt x="292" y="38"/>
                  <a:pt x="292" y="38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75" y="36"/>
                  <a:pt x="275" y="44"/>
                  <a:pt x="273" y="45"/>
                </a:cubicBezTo>
                <a:cubicBezTo>
                  <a:pt x="272" y="45"/>
                  <a:pt x="255" y="43"/>
                  <a:pt x="255" y="43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199" y="85"/>
                  <a:pt x="194" y="86"/>
                </a:cubicBezTo>
                <a:cubicBezTo>
                  <a:pt x="188" y="86"/>
                  <a:pt x="179" y="81"/>
                  <a:pt x="179" y="81"/>
                </a:cubicBezTo>
                <a:cubicBezTo>
                  <a:pt x="154" y="82"/>
                  <a:pt x="154" y="82"/>
                  <a:pt x="154" y="82"/>
                </a:cubicBezTo>
                <a:cubicBezTo>
                  <a:pt x="146" y="76"/>
                  <a:pt x="146" y="76"/>
                  <a:pt x="146" y="76"/>
                </a:cubicBezTo>
                <a:cubicBezTo>
                  <a:pt x="146" y="76"/>
                  <a:pt x="118" y="102"/>
                  <a:pt x="118" y="103"/>
                </a:cubicBezTo>
                <a:cubicBezTo>
                  <a:pt x="118" y="105"/>
                  <a:pt x="120" y="124"/>
                  <a:pt x="116" y="123"/>
                </a:cubicBezTo>
                <a:cubicBezTo>
                  <a:pt x="112" y="123"/>
                  <a:pt x="105" y="115"/>
                  <a:pt x="103" y="116"/>
                </a:cubicBezTo>
                <a:cubicBezTo>
                  <a:pt x="101" y="117"/>
                  <a:pt x="94" y="121"/>
                  <a:pt x="93" y="121"/>
                </a:cubicBezTo>
                <a:cubicBezTo>
                  <a:pt x="91" y="122"/>
                  <a:pt x="89" y="130"/>
                  <a:pt x="89" y="130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3" y="147"/>
                  <a:pt x="34" y="157"/>
                  <a:pt x="31" y="158"/>
                </a:cubicBezTo>
                <a:cubicBezTo>
                  <a:pt x="27" y="158"/>
                  <a:pt x="19" y="150"/>
                  <a:pt x="19" y="150"/>
                </a:cubicBezTo>
                <a:cubicBezTo>
                  <a:pt x="0" y="165"/>
                  <a:pt x="0" y="165"/>
                  <a:pt x="0" y="165"/>
                </a:cubicBezTo>
                <a:cubicBezTo>
                  <a:pt x="36" y="186"/>
                  <a:pt x="36" y="186"/>
                  <a:pt x="36" y="186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3" y="194"/>
                  <a:pt x="31" y="195"/>
                  <a:pt x="30" y="195"/>
                </a:cubicBezTo>
                <a:cubicBezTo>
                  <a:pt x="39" y="197"/>
                  <a:pt x="39" y="197"/>
                  <a:pt x="39" y="197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3"/>
                  <a:pt x="80" y="212"/>
                  <a:pt x="80" y="212"/>
                </a:cubicBezTo>
                <a:cubicBezTo>
                  <a:pt x="90" y="204"/>
                  <a:pt x="90" y="204"/>
                  <a:pt x="90" y="204"/>
                </a:cubicBezTo>
                <a:cubicBezTo>
                  <a:pt x="93" y="206"/>
                  <a:pt x="93" y="206"/>
                  <a:pt x="93" y="206"/>
                </a:cubicBezTo>
                <a:cubicBezTo>
                  <a:pt x="111" y="203"/>
                  <a:pt x="111" y="203"/>
                  <a:pt x="111" y="203"/>
                </a:cubicBezTo>
                <a:cubicBezTo>
                  <a:pt x="111" y="203"/>
                  <a:pt x="119" y="206"/>
                  <a:pt x="126" y="212"/>
                </a:cubicBezTo>
                <a:cubicBezTo>
                  <a:pt x="132" y="217"/>
                  <a:pt x="125" y="205"/>
                  <a:pt x="140" y="201"/>
                </a:cubicBezTo>
                <a:cubicBezTo>
                  <a:pt x="154" y="197"/>
                  <a:pt x="155" y="209"/>
                  <a:pt x="155" y="209"/>
                </a:cubicBezTo>
                <a:cubicBezTo>
                  <a:pt x="164" y="202"/>
                  <a:pt x="164" y="202"/>
                  <a:pt x="164" y="202"/>
                </a:cubicBezTo>
                <a:cubicBezTo>
                  <a:pt x="165" y="210"/>
                  <a:pt x="165" y="210"/>
                  <a:pt x="165" y="210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5" y="195"/>
                  <a:pt x="197" y="197"/>
                </a:cubicBezTo>
                <a:cubicBezTo>
                  <a:pt x="199" y="200"/>
                  <a:pt x="203" y="196"/>
                  <a:pt x="203" y="196"/>
                </a:cubicBezTo>
                <a:cubicBezTo>
                  <a:pt x="203" y="196"/>
                  <a:pt x="215" y="215"/>
                  <a:pt x="218" y="217"/>
                </a:cubicBezTo>
                <a:cubicBezTo>
                  <a:pt x="220" y="218"/>
                  <a:pt x="235" y="214"/>
                  <a:pt x="235" y="214"/>
                </a:cubicBezTo>
                <a:cubicBezTo>
                  <a:pt x="241" y="219"/>
                  <a:pt x="241" y="219"/>
                  <a:pt x="241" y="219"/>
                </a:cubicBezTo>
                <a:cubicBezTo>
                  <a:pt x="250" y="213"/>
                  <a:pt x="250" y="213"/>
                  <a:pt x="250" y="213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4" y="231"/>
                  <a:pt x="254" y="231"/>
                  <a:pt x="254" y="231"/>
                </a:cubicBezTo>
                <a:cubicBezTo>
                  <a:pt x="270" y="217"/>
                  <a:pt x="270" y="217"/>
                  <a:pt x="270" y="217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0" y="230"/>
                  <a:pt x="290" y="230"/>
                  <a:pt x="290" y="230"/>
                </a:cubicBezTo>
                <a:cubicBezTo>
                  <a:pt x="282" y="236"/>
                  <a:pt x="282" y="236"/>
                  <a:pt x="282" y="236"/>
                </a:cubicBezTo>
                <a:cubicBezTo>
                  <a:pt x="307" y="265"/>
                  <a:pt x="307" y="265"/>
                  <a:pt x="307" y="265"/>
                </a:cubicBezTo>
                <a:cubicBezTo>
                  <a:pt x="300" y="272"/>
                  <a:pt x="300" y="272"/>
                  <a:pt x="300" y="272"/>
                </a:cubicBezTo>
                <a:cubicBezTo>
                  <a:pt x="305" y="282"/>
                  <a:pt x="305" y="282"/>
                  <a:pt x="305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40" y="296"/>
                  <a:pt x="340" y="296"/>
                  <a:pt x="340" y="296"/>
                </a:cubicBezTo>
                <a:cubicBezTo>
                  <a:pt x="340" y="296"/>
                  <a:pt x="354" y="280"/>
                  <a:pt x="363" y="278"/>
                </a:cubicBezTo>
                <a:cubicBezTo>
                  <a:pt x="372" y="275"/>
                  <a:pt x="400" y="286"/>
                  <a:pt x="411" y="284"/>
                </a:cubicBezTo>
                <a:cubicBezTo>
                  <a:pt x="422" y="283"/>
                  <a:pt x="426" y="273"/>
                  <a:pt x="426" y="273"/>
                </a:cubicBezTo>
                <a:cubicBezTo>
                  <a:pt x="422" y="261"/>
                  <a:pt x="422" y="261"/>
                  <a:pt x="422" y="261"/>
                </a:cubicBezTo>
                <a:cubicBezTo>
                  <a:pt x="423" y="253"/>
                  <a:pt x="423" y="253"/>
                  <a:pt x="423" y="253"/>
                </a:cubicBezTo>
                <a:cubicBezTo>
                  <a:pt x="423" y="253"/>
                  <a:pt x="418" y="248"/>
                  <a:pt x="432" y="239"/>
                </a:cubicBezTo>
                <a:cubicBezTo>
                  <a:pt x="446" y="230"/>
                  <a:pt x="444" y="245"/>
                  <a:pt x="444" y="245"/>
                </a:cubicBezTo>
                <a:cubicBezTo>
                  <a:pt x="465" y="227"/>
                  <a:pt x="465" y="227"/>
                  <a:pt x="465" y="227"/>
                </a:cubicBezTo>
                <a:cubicBezTo>
                  <a:pt x="477" y="230"/>
                  <a:pt x="477" y="230"/>
                  <a:pt x="477" y="230"/>
                </a:cubicBezTo>
                <a:cubicBezTo>
                  <a:pt x="485" y="221"/>
                  <a:pt x="502" y="203"/>
                  <a:pt x="511" y="199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5"/>
          <p:cNvSpPr/>
          <p:nvPr/>
        </p:nvSpPr>
        <p:spPr>
          <a:xfrm>
            <a:off x="3649320" y="1624320"/>
            <a:ext cx="1278360" cy="1616040"/>
          </a:xfrm>
          <a:custGeom>
            <a:avLst/>
            <a:gdLst/>
            <a:ahLst/>
            <a:rect l="l" t="t" r="r" b="b"/>
            <a:pathLst>
              <a:path w="395" h="500">
                <a:moveTo>
                  <a:pt x="79" y="497"/>
                </a:moveTo>
                <a:cubicBezTo>
                  <a:pt x="84" y="492"/>
                  <a:pt x="90" y="478"/>
                  <a:pt x="90" y="478"/>
                </a:cubicBezTo>
                <a:cubicBezTo>
                  <a:pt x="90" y="478"/>
                  <a:pt x="104" y="483"/>
                  <a:pt x="107" y="479"/>
                </a:cubicBezTo>
                <a:cubicBezTo>
                  <a:pt x="109" y="474"/>
                  <a:pt x="121" y="470"/>
                  <a:pt x="121" y="470"/>
                </a:cubicBezTo>
                <a:cubicBezTo>
                  <a:pt x="127" y="477"/>
                  <a:pt x="127" y="477"/>
                  <a:pt x="127" y="477"/>
                </a:cubicBezTo>
                <a:cubicBezTo>
                  <a:pt x="141" y="481"/>
                  <a:pt x="141" y="481"/>
                  <a:pt x="141" y="481"/>
                </a:cubicBezTo>
                <a:cubicBezTo>
                  <a:pt x="141" y="481"/>
                  <a:pt x="154" y="488"/>
                  <a:pt x="154" y="486"/>
                </a:cubicBezTo>
                <a:cubicBezTo>
                  <a:pt x="154" y="483"/>
                  <a:pt x="158" y="464"/>
                  <a:pt x="158" y="464"/>
                </a:cubicBezTo>
                <a:cubicBezTo>
                  <a:pt x="158" y="464"/>
                  <a:pt x="176" y="467"/>
                  <a:pt x="179" y="465"/>
                </a:cubicBezTo>
                <a:cubicBezTo>
                  <a:pt x="182" y="462"/>
                  <a:pt x="183" y="460"/>
                  <a:pt x="185" y="460"/>
                </a:cubicBezTo>
                <a:cubicBezTo>
                  <a:pt x="186" y="460"/>
                  <a:pt x="198" y="470"/>
                  <a:pt x="200" y="469"/>
                </a:cubicBezTo>
                <a:cubicBezTo>
                  <a:pt x="202" y="469"/>
                  <a:pt x="206" y="460"/>
                  <a:pt x="211" y="460"/>
                </a:cubicBezTo>
                <a:cubicBezTo>
                  <a:pt x="216" y="459"/>
                  <a:pt x="226" y="462"/>
                  <a:pt x="227" y="461"/>
                </a:cubicBezTo>
                <a:cubicBezTo>
                  <a:pt x="228" y="459"/>
                  <a:pt x="230" y="449"/>
                  <a:pt x="235" y="444"/>
                </a:cubicBezTo>
                <a:cubicBezTo>
                  <a:pt x="240" y="439"/>
                  <a:pt x="261" y="420"/>
                  <a:pt x="260" y="415"/>
                </a:cubicBezTo>
                <a:cubicBezTo>
                  <a:pt x="258" y="411"/>
                  <a:pt x="250" y="404"/>
                  <a:pt x="252" y="404"/>
                </a:cubicBezTo>
                <a:cubicBezTo>
                  <a:pt x="254" y="403"/>
                  <a:pt x="260" y="398"/>
                  <a:pt x="260" y="398"/>
                </a:cubicBezTo>
                <a:cubicBezTo>
                  <a:pt x="268" y="352"/>
                  <a:pt x="268" y="352"/>
                  <a:pt x="268" y="352"/>
                </a:cubicBezTo>
                <a:cubicBezTo>
                  <a:pt x="283" y="342"/>
                  <a:pt x="283" y="342"/>
                  <a:pt x="283" y="342"/>
                </a:cubicBezTo>
                <a:cubicBezTo>
                  <a:pt x="297" y="344"/>
                  <a:pt x="297" y="344"/>
                  <a:pt x="297" y="344"/>
                </a:cubicBezTo>
                <a:cubicBezTo>
                  <a:pt x="297" y="343"/>
                  <a:pt x="297" y="343"/>
                  <a:pt x="297" y="342"/>
                </a:cubicBezTo>
                <a:cubicBezTo>
                  <a:pt x="299" y="336"/>
                  <a:pt x="303" y="325"/>
                  <a:pt x="297" y="327"/>
                </a:cubicBezTo>
                <a:cubicBezTo>
                  <a:pt x="290" y="328"/>
                  <a:pt x="285" y="332"/>
                  <a:pt x="278" y="334"/>
                </a:cubicBezTo>
                <a:cubicBezTo>
                  <a:pt x="270" y="336"/>
                  <a:pt x="262" y="333"/>
                  <a:pt x="259" y="334"/>
                </a:cubicBezTo>
                <a:cubicBezTo>
                  <a:pt x="255" y="335"/>
                  <a:pt x="247" y="334"/>
                  <a:pt x="241" y="326"/>
                </a:cubicBezTo>
                <a:cubicBezTo>
                  <a:pt x="235" y="318"/>
                  <a:pt x="237" y="314"/>
                  <a:pt x="227" y="307"/>
                </a:cubicBezTo>
                <a:cubicBezTo>
                  <a:pt x="216" y="301"/>
                  <a:pt x="208" y="301"/>
                  <a:pt x="204" y="293"/>
                </a:cubicBezTo>
                <a:cubicBezTo>
                  <a:pt x="200" y="285"/>
                  <a:pt x="201" y="284"/>
                  <a:pt x="201" y="284"/>
                </a:cubicBezTo>
                <a:cubicBezTo>
                  <a:pt x="204" y="288"/>
                  <a:pt x="212" y="293"/>
                  <a:pt x="218" y="293"/>
                </a:cubicBezTo>
                <a:cubicBezTo>
                  <a:pt x="223" y="293"/>
                  <a:pt x="225" y="295"/>
                  <a:pt x="229" y="301"/>
                </a:cubicBezTo>
                <a:cubicBezTo>
                  <a:pt x="234" y="307"/>
                  <a:pt x="239" y="320"/>
                  <a:pt x="244" y="321"/>
                </a:cubicBezTo>
                <a:cubicBezTo>
                  <a:pt x="250" y="322"/>
                  <a:pt x="255" y="329"/>
                  <a:pt x="260" y="327"/>
                </a:cubicBezTo>
                <a:cubicBezTo>
                  <a:pt x="265" y="326"/>
                  <a:pt x="281" y="318"/>
                  <a:pt x="289" y="318"/>
                </a:cubicBezTo>
                <a:cubicBezTo>
                  <a:pt x="298" y="318"/>
                  <a:pt x="316" y="320"/>
                  <a:pt x="318" y="325"/>
                </a:cubicBezTo>
                <a:cubicBezTo>
                  <a:pt x="320" y="330"/>
                  <a:pt x="323" y="339"/>
                  <a:pt x="321" y="347"/>
                </a:cubicBezTo>
                <a:cubicBezTo>
                  <a:pt x="321" y="348"/>
                  <a:pt x="321" y="349"/>
                  <a:pt x="320" y="350"/>
                </a:cubicBezTo>
                <a:cubicBezTo>
                  <a:pt x="328" y="352"/>
                  <a:pt x="328" y="352"/>
                  <a:pt x="328" y="352"/>
                </a:cubicBezTo>
                <a:cubicBezTo>
                  <a:pt x="328" y="352"/>
                  <a:pt x="349" y="325"/>
                  <a:pt x="352" y="319"/>
                </a:cubicBezTo>
                <a:cubicBezTo>
                  <a:pt x="355" y="313"/>
                  <a:pt x="359" y="313"/>
                  <a:pt x="359" y="313"/>
                </a:cubicBezTo>
                <a:cubicBezTo>
                  <a:pt x="359" y="313"/>
                  <a:pt x="345" y="307"/>
                  <a:pt x="355" y="298"/>
                </a:cubicBezTo>
                <a:cubicBezTo>
                  <a:pt x="364" y="289"/>
                  <a:pt x="374" y="283"/>
                  <a:pt x="373" y="282"/>
                </a:cubicBezTo>
                <a:cubicBezTo>
                  <a:pt x="372" y="280"/>
                  <a:pt x="367" y="273"/>
                  <a:pt x="368" y="273"/>
                </a:cubicBezTo>
                <a:cubicBezTo>
                  <a:pt x="370" y="272"/>
                  <a:pt x="373" y="264"/>
                  <a:pt x="373" y="264"/>
                </a:cubicBezTo>
                <a:cubicBezTo>
                  <a:pt x="373" y="264"/>
                  <a:pt x="386" y="266"/>
                  <a:pt x="386" y="265"/>
                </a:cubicBezTo>
                <a:cubicBezTo>
                  <a:pt x="386" y="263"/>
                  <a:pt x="395" y="245"/>
                  <a:pt x="395" y="245"/>
                </a:cubicBezTo>
                <a:cubicBezTo>
                  <a:pt x="395" y="245"/>
                  <a:pt x="365" y="216"/>
                  <a:pt x="366" y="216"/>
                </a:cubicBezTo>
                <a:cubicBezTo>
                  <a:pt x="368" y="215"/>
                  <a:pt x="380" y="209"/>
                  <a:pt x="380" y="206"/>
                </a:cubicBezTo>
                <a:cubicBezTo>
                  <a:pt x="380" y="203"/>
                  <a:pt x="365" y="201"/>
                  <a:pt x="365" y="201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51" y="186"/>
                  <a:pt x="317" y="214"/>
                  <a:pt x="313" y="213"/>
                </a:cubicBezTo>
                <a:cubicBezTo>
                  <a:pt x="309" y="213"/>
                  <a:pt x="303" y="208"/>
                  <a:pt x="303" y="208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283" y="210"/>
                  <a:pt x="283" y="210"/>
                  <a:pt x="283" y="210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3" y="194"/>
                  <a:pt x="268" y="192"/>
                  <a:pt x="267" y="186"/>
                </a:cubicBezTo>
                <a:cubicBezTo>
                  <a:pt x="266" y="181"/>
                  <a:pt x="249" y="156"/>
                  <a:pt x="249" y="156"/>
                </a:cubicBezTo>
                <a:cubicBezTo>
                  <a:pt x="249" y="156"/>
                  <a:pt x="235" y="163"/>
                  <a:pt x="226" y="163"/>
                </a:cubicBezTo>
                <a:cubicBezTo>
                  <a:pt x="217" y="162"/>
                  <a:pt x="201" y="163"/>
                  <a:pt x="201" y="158"/>
                </a:cubicBezTo>
                <a:cubicBezTo>
                  <a:pt x="200" y="153"/>
                  <a:pt x="206" y="144"/>
                  <a:pt x="206" y="144"/>
                </a:cubicBezTo>
                <a:cubicBezTo>
                  <a:pt x="189" y="129"/>
                  <a:pt x="189" y="129"/>
                  <a:pt x="189" y="129"/>
                </a:cubicBezTo>
                <a:cubicBezTo>
                  <a:pt x="185" y="109"/>
                  <a:pt x="185" y="109"/>
                  <a:pt x="185" y="109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1" y="117"/>
                  <a:pt x="181" y="123"/>
                </a:cubicBezTo>
                <a:cubicBezTo>
                  <a:pt x="179" y="135"/>
                  <a:pt x="181" y="139"/>
                  <a:pt x="181" y="141"/>
                </a:cubicBezTo>
                <a:cubicBezTo>
                  <a:pt x="182" y="144"/>
                  <a:pt x="177" y="154"/>
                  <a:pt x="178" y="161"/>
                </a:cubicBezTo>
                <a:cubicBezTo>
                  <a:pt x="179" y="168"/>
                  <a:pt x="172" y="177"/>
                  <a:pt x="170" y="180"/>
                </a:cubicBezTo>
                <a:cubicBezTo>
                  <a:pt x="169" y="182"/>
                  <a:pt x="171" y="192"/>
                  <a:pt x="171" y="192"/>
                </a:cubicBezTo>
                <a:cubicBezTo>
                  <a:pt x="171" y="192"/>
                  <a:pt x="170" y="196"/>
                  <a:pt x="169" y="196"/>
                </a:cubicBezTo>
                <a:cubicBezTo>
                  <a:pt x="167" y="196"/>
                  <a:pt x="152" y="180"/>
                  <a:pt x="152" y="180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68"/>
                  <a:pt x="155" y="151"/>
                  <a:pt x="157" y="144"/>
                </a:cubicBezTo>
                <a:cubicBezTo>
                  <a:pt x="159" y="138"/>
                  <a:pt x="159" y="129"/>
                  <a:pt x="161" y="126"/>
                </a:cubicBezTo>
                <a:cubicBezTo>
                  <a:pt x="163" y="123"/>
                  <a:pt x="162" y="115"/>
                  <a:pt x="160" y="109"/>
                </a:cubicBezTo>
                <a:cubicBezTo>
                  <a:pt x="159" y="103"/>
                  <a:pt x="142" y="108"/>
                  <a:pt x="139" y="105"/>
                </a:cubicBezTo>
                <a:cubicBezTo>
                  <a:pt x="136" y="101"/>
                  <a:pt x="157" y="92"/>
                  <a:pt x="160" y="89"/>
                </a:cubicBezTo>
                <a:cubicBezTo>
                  <a:pt x="162" y="85"/>
                  <a:pt x="159" y="76"/>
                  <a:pt x="158" y="70"/>
                </a:cubicBezTo>
                <a:cubicBezTo>
                  <a:pt x="158" y="64"/>
                  <a:pt x="170" y="61"/>
                  <a:pt x="170" y="61"/>
                </a:cubicBezTo>
                <a:cubicBezTo>
                  <a:pt x="170" y="61"/>
                  <a:pt x="170" y="61"/>
                  <a:pt x="170" y="62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63" y="46"/>
                  <a:pt x="161" y="46"/>
                  <a:pt x="154" y="46"/>
                </a:cubicBezTo>
                <a:cubicBezTo>
                  <a:pt x="147" y="45"/>
                  <a:pt x="148" y="22"/>
                  <a:pt x="148" y="22"/>
                </a:cubicBezTo>
                <a:cubicBezTo>
                  <a:pt x="148" y="22"/>
                  <a:pt x="132" y="6"/>
                  <a:pt x="130" y="5"/>
                </a:cubicBezTo>
                <a:cubicBezTo>
                  <a:pt x="128" y="4"/>
                  <a:pt x="94" y="4"/>
                  <a:pt x="94" y="4"/>
                </a:cubicBezTo>
                <a:cubicBezTo>
                  <a:pt x="84" y="14"/>
                  <a:pt x="84" y="14"/>
                  <a:pt x="84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9" y="0"/>
                  <a:pt x="56" y="1"/>
                </a:cubicBezTo>
                <a:cubicBezTo>
                  <a:pt x="43" y="1"/>
                  <a:pt x="49" y="8"/>
                  <a:pt x="42" y="9"/>
                </a:cubicBezTo>
                <a:cubicBezTo>
                  <a:pt x="35" y="10"/>
                  <a:pt x="31" y="20"/>
                  <a:pt x="31" y="20"/>
                </a:cubicBezTo>
                <a:cubicBezTo>
                  <a:pt x="31" y="20"/>
                  <a:pt x="25" y="21"/>
                  <a:pt x="22" y="22"/>
                </a:cubicBezTo>
                <a:cubicBezTo>
                  <a:pt x="19" y="22"/>
                  <a:pt x="19" y="25"/>
                  <a:pt x="12" y="26"/>
                </a:cubicBezTo>
                <a:cubicBezTo>
                  <a:pt x="10" y="33"/>
                  <a:pt x="18" y="32"/>
                  <a:pt x="19" y="34"/>
                </a:cubicBezTo>
                <a:cubicBezTo>
                  <a:pt x="20" y="36"/>
                  <a:pt x="19" y="39"/>
                  <a:pt x="17" y="41"/>
                </a:cubicBezTo>
                <a:cubicBezTo>
                  <a:pt x="16" y="44"/>
                  <a:pt x="3" y="52"/>
                  <a:pt x="2" y="54"/>
                </a:cubicBezTo>
                <a:cubicBezTo>
                  <a:pt x="0" y="55"/>
                  <a:pt x="3" y="72"/>
                  <a:pt x="3" y="75"/>
                </a:cubicBezTo>
                <a:cubicBezTo>
                  <a:pt x="3" y="77"/>
                  <a:pt x="17" y="77"/>
                  <a:pt x="17" y="77"/>
                </a:cubicBezTo>
                <a:cubicBezTo>
                  <a:pt x="32" y="95"/>
                  <a:pt x="32" y="95"/>
                  <a:pt x="32" y="9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3" y="115"/>
                  <a:pt x="18" y="119"/>
                  <a:pt x="20" y="119"/>
                </a:cubicBezTo>
                <a:cubicBezTo>
                  <a:pt x="21" y="120"/>
                  <a:pt x="33" y="139"/>
                  <a:pt x="33" y="139"/>
                </a:cubicBezTo>
                <a:cubicBezTo>
                  <a:pt x="33" y="139"/>
                  <a:pt x="30" y="145"/>
                  <a:pt x="29" y="151"/>
                </a:cubicBezTo>
                <a:cubicBezTo>
                  <a:pt x="27" y="158"/>
                  <a:pt x="44" y="157"/>
                  <a:pt x="44" y="157"/>
                </a:cubicBezTo>
                <a:cubicBezTo>
                  <a:pt x="44" y="157"/>
                  <a:pt x="45" y="170"/>
                  <a:pt x="45" y="173"/>
                </a:cubicBezTo>
                <a:cubicBezTo>
                  <a:pt x="45" y="176"/>
                  <a:pt x="34" y="189"/>
                  <a:pt x="31" y="193"/>
                </a:cubicBezTo>
                <a:cubicBezTo>
                  <a:pt x="28" y="198"/>
                  <a:pt x="33" y="202"/>
                  <a:pt x="33" y="202"/>
                </a:cubicBezTo>
                <a:cubicBezTo>
                  <a:pt x="25" y="209"/>
                  <a:pt x="25" y="209"/>
                  <a:pt x="25" y="209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9"/>
                  <a:pt x="25" y="231"/>
                  <a:pt x="22" y="232"/>
                </a:cubicBezTo>
                <a:cubicBezTo>
                  <a:pt x="19" y="233"/>
                  <a:pt x="45" y="236"/>
                  <a:pt x="45" y="236"/>
                </a:cubicBezTo>
                <a:cubicBezTo>
                  <a:pt x="45" y="236"/>
                  <a:pt x="45" y="242"/>
                  <a:pt x="48" y="251"/>
                </a:cubicBezTo>
                <a:cubicBezTo>
                  <a:pt x="50" y="259"/>
                  <a:pt x="57" y="267"/>
                  <a:pt x="57" y="267"/>
                </a:cubicBezTo>
                <a:cubicBezTo>
                  <a:pt x="55" y="283"/>
                  <a:pt x="55" y="283"/>
                  <a:pt x="55" y="283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1" y="297"/>
                  <a:pt x="61" y="297"/>
                  <a:pt x="61" y="297"/>
                </a:cubicBezTo>
                <a:cubicBezTo>
                  <a:pt x="55" y="302"/>
                  <a:pt x="55" y="302"/>
                  <a:pt x="55" y="30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63" y="330"/>
                  <a:pt x="63" y="330"/>
                  <a:pt x="63" y="330"/>
                </a:cubicBezTo>
                <a:cubicBezTo>
                  <a:pt x="63" y="330"/>
                  <a:pt x="65" y="334"/>
                  <a:pt x="63" y="338"/>
                </a:cubicBezTo>
                <a:cubicBezTo>
                  <a:pt x="62" y="343"/>
                  <a:pt x="30" y="362"/>
                  <a:pt x="30" y="362"/>
                </a:cubicBezTo>
                <a:cubicBezTo>
                  <a:pt x="30" y="362"/>
                  <a:pt x="20" y="363"/>
                  <a:pt x="18" y="363"/>
                </a:cubicBezTo>
                <a:cubicBezTo>
                  <a:pt x="16" y="362"/>
                  <a:pt x="23" y="374"/>
                  <a:pt x="23" y="374"/>
                </a:cubicBezTo>
                <a:cubicBezTo>
                  <a:pt x="17" y="383"/>
                  <a:pt x="17" y="383"/>
                  <a:pt x="17" y="383"/>
                </a:cubicBezTo>
                <a:cubicBezTo>
                  <a:pt x="24" y="387"/>
                  <a:pt x="24" y="387"/>
                  <a:pt x="24" y="387"/>
                </a:cubicBezTo>
                <a:cubicBezTo>
                  <a:pt x="24" y="394"/>
                  <a:pt x="24" y="394"/>
                  <a:pt x="24" y="394"/>
                </a:cubicBezTo>
                <a:cubicBezTo>
                  <a:pt x="28" y="396"/>
                  <a:pt x="33" y="399"/>
                  <a:pt x="35" y="400"/>
                </a:cubicBezTo>
                <a:cubicBezTo>
                  <a:pt x="37" y="401"/>
                  <a:pt x="27" y="413"/>
                  <a:pt x="26" y="414"/>
                </a:cubicBezTo>
                <a:cubicBezTo>
                  <a:pt x="24" y="416"/>
                  <a:pt x="39" y="426"/>
                  <a:pt x="39" y="426"/>
                </a:cubicBezTo>
                <a:cubicBezTo>
                  <a:pt x="31" y="433"/>
                  <a:pt x="31" y="433"/>
                  <a:pt x="31" y="433"/>
                </a:cubicBezTo>
                <a:cubicBezTo>
                  <a:pt x="38" y="433"/>
                  <a:pt x="38" y="433"/>
                  <a:pt x="38" y="433"/>
                </a:cubicBezTo>
                <a:cubicBezTo>
                  <a:pt x="38" y="442"/>
                  <a:pt x="38" y="442"/>
                  <a:pt x="38" y="442"/>
                </a:cubicBezTo>
                <a:cubicBezTo>
                  <a:pt x="26" y="457"/>
                  <a:pt x="26" y="457"/>
                  <a:pt x="26" y="457"/>
                </a:cubicBezTo>
                <a:cubicBezTo>
                  <a:pt x="60" y="487"/>
                  <a:pt x="60" y="487"/>
                  <a:pt x="60" y="487"/>
                </a:cubicBezTo>
                <a:cubicBezTo>
                  <a:pt x="60" y="487"/>
                  <a:pt x="59" y="495"/>
                  <a:pt x="58" y="500"/>
                </a:cubicBezTo>
                <a:cubicBezTo>
                  <a:pt x="64" y="500"/>
                  <a:pt x="75" y="500"/>
                  <a:pt x="79" y="497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6"/>
          <p:cNvSpPr/>
          <p:nvPr/>
        </p:nvSpPr>
        <p:spPr>
          <a:xfrm>
            <a:off x="3776760" y="2478600"/>
            <a:ext cx="1486440" cy="1261080"/>
          </a:xfrm>
          <a:custGeom>
            <a:avLst/>
            <a:gdLst/>
            <a:ahLst/>
            <a:rect l="l" t="t" r="r" b="b"/>
            <a:pathLst>
              <a:path w="459" h="391">
                <a:moveTo>
                  <a:pt x="445" y="143"/>
                </a:moveTo>
                <a:cubicBezTo>
                  <a:pt x="445" y="143"/>
                  <a:pt x="435" y="124"/>
                  <a:pt x="425" y="121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1" y="99"/>
                  <a:pt x="411" y="99"/>
                  <a:pt x="411" y="99"/>
                </a:cubicBezTo>
                <a:cubicBezTo>
                  <a:pt x="399" y="99"/>
                  <a:pt x="399" y="99"/>
                  <a:pt x="399" y="99"/>
                </a:cubicBezTo>
                <a:cubicBezTo>
                  <a:pt x="385" y="79"/>
                  <a:pt x="385" y="79"/>
                  <a:pt x="385" y="79"/>
                </a:cubicBezTo>
                <a:cubicBezTo>
                  <a:pt x="385" y="79"/>
                  <a:pt x="393" y="79"/>
                  <a:pt x="393" y="76"/>
                </a:cubicBezTo>
                <a:cubicBezTo>
                  <a:pt x="393" y="73"/>
                  <a:pt x="393" y="63"/>
                  <a:pt x="393" y="63"/>
                </a:cubicBezTo>
                <a:cubicBezTo>
                  <a:pt x="393" y="63"/>
                  <a:pt x="392" y="53"/>
                  <a:pt x="382" y="49"/>
                </a:cubicBezTo>
                <a:cubicBezTo>
                  <a:pt x="371" y="46"/>
                  <a:pt x="368" y="45"/>
                  <a:pt x="368" y="45"/>
                </a:cubicBezTo>
                <a:cubicBezTo>
                  <a:pt x="368" y="45"/>
                  <a:pt x="369" y="33"/>
                  <a:pt x="367" y="30"/>
                </a:cubicBezTo>
                <a:cubicBezTo>
                  <a:pt x="365" y="27"/>
                  <a:pt x="360" y="17"/>
                  <a:pt x="356" y="16"/>
                </a:cubicBezTo>
                <a:cubicBezTo>
                  <a:pt x="352" y="14"/>
                  <a:pt x="344" y="1"/>
                  <a:pt x="344" y="1"/>
                </a:cubicBezTo>
                <a:cubicBezTo>
                  <a:pt x="344" y="1"/>
                  <a:pt x="343" y="1"/>
                  <a:pt x="343" y="1"/>
                </a:cubicBezTo>
                <a:cubicBezTo>
                  <a:pt x="340" y="1"/>
                  <a:pt x="333" y="0"/>
                  <a:pt x="333" y="0"/>
                </a:cubicBezTo>
                <a:cubicBezTo>
                  <a:pt x="333" y="0"/>
                  <a:pt x="330" y="8"/>
                  <a:pt x="328" y="9"/>
                </a:cubicBezTo>
                <a:cubicBezTo>
                  <a:pt x="327" y="9"/>
                  <a:pt x="332" y="16"/>
                  <a:pt x="333" y="18"/>
                </a:cubicBezTo>
                <a:cubicBezTo>
                  <a:pt x="334" y="19"/>
                  <a:pt x="324" y="25"/>
                  <a:pt x="315" y="34"/>
                </a:cubicBezTo>
                <a:cubicBezTo>
                  <a:pt x="305" y="43"/>
                  <a:pt x="319" y="49"/>
                  <a:pt x="319" y="49"/>
                </a:cubicBezTo>
                <a:cubicBezTo>
                  <a:pt x="319" y="49"/>
                  <a:pt x="315" y="49"/>
                  <a:pt x="312" y="55"/>
                </a:cubicBezTo>
                <a:cubicBezTo>
                  <a:pt x="309" y="61"/>
                  <a:pt x="288" y="88"/>
                  <a:pt x="288" y="88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78" y="92"/>
                  <a:pt x="275" y="96"/>
                  <a:pt x="273" y="101"/>
                </a:cubicBezTo>
                <a:cubicBezTo>
                  <a:pt x="271" y="107"/>
                  <a:pt x="272" y="115"/>
                  <a:pt x="274" y="116"/>
                </a:cubicBezTo>
                <a:cubicBezTo>
                  <a:pt x="275" y="117"/>
                  <a:pt x="276" y="123"/>
                  <a:pt x="276" y="123"/>
                </a:cubicBezTo>
                <a:cubicBezTo>
                  <a:pt x="276" y="123"/>
                  <a:pt x="256" y="118"/>
                  <a:pt x="258" y="109"/>
                </a:cubicBezTo>
                <a:cubicBezTo>
                  <a:pt x="260" y="100"/>
                  <a:pt x="270" y="93"/>
                  <a:pt x="266" y="89"/>
                </a:cubicBezTo>
                <a:cubicBezTo>
                  <a:pt x="263" y="85"/>
                  <a:pt x="258" y="84"/>
                  <a:pt x="257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28" y="88"/>
                  <a:pt x="228" y="88"/>
                  <a:pt x="228" y="88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34"/>
                  <a:pt x="214" y="139"/>
                  <a:pt x="212" y="140"/>
                </a:cubicBezTo>
                <a:cubicBezTo>
                  <a:pt x="210" y="140"/>
                  <a:pt x="218" y="147"/>
                  <a:pt x="220" y="151"/>
                </a:cubicBezTo>
                <a:cubicBezTo>
                  <a:pt x="221" y="156"/>
                  <a:pt x="200" y="175"/>
                  <a:pt x="195" y="180"/>
                </a:cubicBezTo>
                <a:cubicBezTo>
                  <a:pt x="190" y="185"/>
                  <a:pt x="188" y="195"/>
                  <a:pt x="187" y="197"/>
                </a:cubicBezTo>
                <a:cubicBezTo>
                  <a:pt x="186" y="198"/>
                  <a:pt x="176" y="195"/>
                  <a:pt x="171" y="196"/>
                </a:cubicBezTo>
                <a:cubicBezTo>
                  <a:pt x="166" y="196"/>
                  <a:pt x="162" y="205"/>
                  <a:pt x="160" y="205"/>
                </a:cubicBezTo>
                <a:cubicBezTo>
                  <a:pt x="158" y="206"/>
                  <a:pt x="146" y="196"/>
                  <a:pt x="145" y="196"/>
                </a:cubicBezTo>
                <a:cubicBezTo>
                  <a:pt x="143" y="196"/>
                  <a:pt x="142" y="198"/>
                  <a:pt x="139" y="201"/>
                </a:cubicBezTo>
                <a:cubicBezTo>
                  <a:pt x="136" y="203"/>
                  <a:pt x="118" y="200"/>
                  <a:pt x="118" y="200"/>
                </a:cubicBezTo>
                <a:cubicBezTo>
                  <a:pt x="118" y="200"/>
                  <a:pt x="114" y="219"/>
                  <a:pt x="114" y="222"/>
                </a:cubicBezTo>
                <a:cubicBezTo>
                  <a:pt x="114" y="224"/>
                  <a:pt x="101" y="217"/>
                  <a:pt x="101" y="217"/>
                </a:cubicBezTo>
                <a:cubicBezTo>
                  <a:pt x="87" y="213"/>
                  <a:pt x="87" y="213"/>
                  <a:pt x="87" y="213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69" y="210"/>
                  <a:pt x="67" y="215"/>
                </a:cubicBezTo>
                <a:cubicBezTo>
                  <a:pt x="64" y="219"/>
                  <a:pt x="50" y="214"/>
                  <a:pt x="50" y="214"/>
                </a:cubicBezTo>
                <a:cubicBezTo>
                  <a:pt x="50" y="214"/>
                  <a:pt x="44" y="228"/>
                  <a:pt x="39" y="233"/>
                </a:cubicBezTo>
                <a:cubicBezTo>
                  <a:pt x="35" y="236"/>
                  <a:pt x="24" y="236"/>
                  <a:pt x="18" y="236"/>
                </a:cubicBezTo>
                <a:cubicBezTo>
                  <a:pt x="18" y="239"/>
                  <a:pt x="17" y="241"/>
                  <a:pt x="17" y="241"/>
                </a:cubicBezTo>
                <a:cubicBezTo>
                  <a:pt x="16" y="244"/>
                  <a:pt x="2" y="258"/>
                  <a:pt x="1" y="263"/>
                </a:cubicBezTo>
                <a:cubicBezTo>
                  <a:pt x="0" y="269"/>
                  <a:pt x="12" y="274"/>
                  <a:pt x="12" y="274"/>
                </a:cubicBezTo>
                <a:cubicBezTo>
                  <a:pt x="6" y="281"/>
                  <a:pt x="6" y="281"/>
                  <a:pt x="6" y="281"/>
                </a:cubicBezTo>
                <a:cubicBezTo>
                  <a:pt x="6" y="281"/>
                  <a:pt x="17" y="289"/>
                  <a:pt x="18" y="291"/>
                </a:cubicBezTo>
                <a:cubicBezTo>
                  <a:pt x="19" y="294"/>
                  <a:pt x="18" y="299"/>
                  <a:pt x="17" y="302"/>
                </a:cubicBezTo>
                <a:cubicBezTo>
                  <a:pt x="17" y="304"/>
                  <a:pt x="22" y="306"/>
                  <a:pt x="23" y="308"/>
                </a:cubicBezTo>
                <a:cubicBezTo>
                  <a:pt x="24" y="309"/>
                  <a:pt x="24" y="322"/>
                  <a:pt x="25" y="323"/>
                </a:cubicBezTo>
                <a:cubicBezTo>
                  <a:pt x="25" y="325"/>
                  <a:pt x="41" y="325"/>
                  <a:pt x="41" y="325"/>
                </a:cubicBezTo>
                <a:cubicBezTo>
                  <a:pt x="34" y="336"/>
                  <a:pt x="34" y="336"/>
                  <a:pt x="34" y="336"/>
                </a:cubicBezTo>
                <a:cubicBezTo>
                  <a:pt x="54" y="346"/>
                  <a:pt x="54" y="346"/>
                  <a:pt x="54" y="346"/>
                </a:cubicBezTo>
                <a:cubicBezTo>
                  <a:pt x="54" y="346"/>
                  <a:pt x="54" y="351"/>
                  <a:pt x="53" y="358"/>
                </a:cubicBezTo>
                <a:cubicBezTo>
                  <a:pt x="53" y="365"/>
                  <a:pt x="58" y="371"/>
                  <a:pt x="58" y="371"/>
                </a:cubicBezTo>
                <a:cubicBezTo>
                  <a:pt x="58" y="371"/>
                  <a:pt x="52" y="384"/>
                  <a:pt x="50" y="385"/>
                </a:cubicBezTo>
                <a:cubicBezTo>
                  <a:pt x="49" y="386"/>
                  <a:pt x="58" y="385"/>
                  <a:pt x="58" y="385"/>
                </a:cubicBezTo>
                <a:cubicBezTo>
                  <a:pt x="64" y="390"/>
                  <a:pt x="64" y="390"/>
                  <a:pt x="64" y="390"/>
                </a:cubicBezTo>
                <a:cubicBezTo>
                  <a:pt x="64" y="390"/>
                  <a:pt x="63" y="391"/>
                  <a:pt x="63" y="391"/>
                </a:cubicBezTo>
                <a:cubicBezTo>
                  <a:pt x="66" y="391"/>
                  <a:pt x="66" y="391"/>
                  <a:pt x="66" y="391"/>
                </a:cubicBezTo>
                <a:cubicBezTo>
                  <a:pt x="81" y="377"/>
                  <a:pt x="81" y="377"/>
                  <a:pt x="81" y="377"/>
                </a:cubicBezTo>
                <a:cubicBezTo>
                  <a:pt x="92" y="386"/>
                  <a:pt x="92" y="386"/>
                  <a:pt x="92" y="386"/>
                </a:cubicBezTo>
                <a:cubicBezTo>
                  <a:pt x="101" y="375"/>
                  <a:pt x="101" y="375"/>
                  <a:pt x="101" y="375"/>
                </a:cubicBezTo>
                <a:cubicBezTo>
                  <a:pt x="108" y="376"/>
                  <a:pt x="108" y="376"/>
                  <a:pt x="108" y="376"/>
                </a:cubicBezTo>
                <a:cubicBezTo>
                  <a:pt x="108" y="376"/>
                  <a:pt x="110" y="368"/>
                  <a:pt x="112" y="367"/>
                </a:cubicBezTo>
                <a:cubicBezTo>
                  <a:pt x="113" y="367"/>
                  <a:pt x="120" y="363"/>
                  <a:pt x="122" y="362"/>
                </a:cubicBezTo>
                <a:cubicBezTo>
                  <a:pt x="124" y="361"/>
                  <a:pt x="131" y="369"/>
                  <a:pt x="135" y="369"/>
                </a:cubicBezTo>
                <a:cubicBezTo>
                  <a:pt x="139" y="370"/>
                  <a:pt x="137" y="351"/>
                  <a:pt x="137" y="349"/>
                </a:cubicBezTo>
                <a:cubicBezTo>
                  <a:pt x="137" y="348"/>
                  <a:pt x="165" y="322"/>
                  <a:pt x="165" y="322"/>
                </a:cubicBezTo>
                <a:cubicBezTo>
                  <a:pt x="173" y="328"/>
                  <a:pt x="173" y="328"/>
                  <a:pt x="173" y="328"/>
                </a:cubicBezTo>
                <a:cubicBezTo>
                  <a:pt x="198" y="327"/>
                  <a:pt x="198" y="327"/>
                  <a:pt x="198" y="327"/>
                </a:cubicBezTo>
                <a:cubicBezTo>
                  <a:pt x="198" y="327"/>
                  <a:pt x="207" y="332"/>
                  <a:pt x="213" y="332"/>
                </a:cubicBezTo>
                <a:cubicBezTo>
                  <a:pt x="218" y="331"/>
                  <a:pt x="230" y="325"/>
                  <a:pt x="230" y="325"/>
                </a:cubicBezTo>
                <a:cubicBezTo>
                  <a:pt x="253" y="331"/>
                  <a:pt x="253" y="331"/>
                  <a:pt x="253" y="331"/>
                </a:cubicBezTo>
                <a:cubicBezTo>
                  <a:pt x="263" y="320"/>
                  <a:pt x="263" y="320"/>
                  <a:pt x="263" y="320"/>
                </a:cubicBezTo>
                <a:cubicBezTo>
                  <a:pt x="274" y="307"/>
                  <a:pt x="274" y="307"/>
                  <a:pt x="274" y="307"/>
                </a:cubicBezTo>
                <a:cubicBezTo>
                  <a:pt x="274" y="289"/>
                  <a:pt x="274" y="289"/>
                  <a:pt x="274" y="289"/>
                </a:cubicBezTo>
                <a:cubicBezTo>
                  <a:pt x="274" y="289"/>
                  <a:pt x="291" y="291"/>
                  <a:pt x="292" y="291"/>
                </a:cubicBezTo>
                <a:cubicBezTo>
                  <a:pt x="294" y="290"/>
                  <a:pt x="294" y="282"/>
                  <a:pt x="294" y="282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25" y="302"/>
                  <a:pt x="325" y="302"/>
                  <a:pt x="325" y="302"/>
                </a:cubicBezTo>
                <a:cubicBezTo>
                  <a:pt x="325" y="302"/>
                  <a:pt x="342" y="286"/>
                  <a:pt x="343" y="285"/>
                </a:cubicBezTo>
                <a:cubicBezTo>
                  <a:pt x="345" y="284"/>
                  <a:pt x="354" y="291"/>
                  <a:pt x="354" y="291"/>
                </a:cubicBezTo>
                <a:cubicBezTo>
                  <a:pt x="360" y="289"/>
                  <a:pt x="360" y="289"/>
                  <a:pt x="360" y="289"/>
                </a:cubicBezTo>
                <a:cubicBezTo>
                  <a:pt x="357" y="277"/>
                  <a:pt x="357" y="277"/>
                  <a:pt x="357" y="277"/>
                </a:cubicBezTo>
                <a:cubicBezTo>
                  <a:pt x="378" y="256"/>
                  <a:pt x="378" y="256"/>
                  <a:pt x="378" y="256"/>
                </a:cubicBezTo>
                <a:cubicBezTo>
                  <a:pt x="394" y="254"/>
                  <a:pt x="394" y="254"/>
                  <a:pt x="394" y="254"/>
                </a:cubicBezTo>
                <a:cubicBezTo>
                  <a:pt x="394" y="254"/>
                  <a:pt x="410" y="279"/>
                  <a:pt x="414" y="281"/>
                </a:cubicBezTo>
                <a:cubicBezTo>
                  <a:pt x="417" y="284"/>
                  <a:pt x="432" y="276"/>
                  <a:pt x="441" y="274"/>
                </a:cubicBezTo>
                <a:cubicBezTo>
                  <a:pt x="450" y="271"/>
                  <a:pt x="459" y="266"/>
                  <a:pt x="459" y="266"/>
                </a:cubicBezTo>
                <a:cubicBezTo>
                  <a:pt x="450" y="254"/>
                  <a:pt x="450" y="254"/>
                  <a:pt x="450" y="254"/>
                </a:cubicBezTo>
                <a:cubicBezTo>
                  <a:pt x="450" y="254"/>
                  <a:pt x="450" y="252"/>
                  <a:pt x="451" y="250"/>
                </a:cubicBezTo>
                <a:cubicBezTo>
                  <a:pt x="444" y="243"/>
                  <a:pt x="443" y="242"/>
                  <a:pt x="433" y="236"/>
                </a:cubicBezTo>
                <a:cubicBezTo>
                  <a:pt x="423" y="229"/>
                  <a:pt x="416" y="224"/>
                  <a:pt x="413" y="221"/>
                </a:cubicBezTo>
                <a:cubicBezTo>
                  <a:pt x="411" y="217"/>
                  <a:pt x="400" y="209"/>
                  <a:pt x="395" y="209"/>
                </a:cubicBezTo>
                <a:cubicBezTo>
                  <a:pt x="390" y="208"/>
                  <a:pt x="380" y="201"/>
                  <a:pt x="379" y="199"/>
                </a:cubicBezTo>
                <a:cubicBezTo>
                  <a:pt x="377" y="197"/>
                  <a:pt x="359" y="186"/>
                  <a:pt x="356" y="180"/>
                </a:cubicBezTo>
                <a:cubicBezTo>
                  <a:pt x="353" y="174"/>
                  <a:pt x="351" y="168"/>
                  <a:pt x="347" y="165"/>
                </a:cubicBezTo>
                <a:cubicBezTo>
                  <a:pt x="344" y="163"/>
                  <a:pt x="328" y="163"/>
                  <a:pt x="325" y="160"/>
                </a:cubicBezTo>
                <a:cubicBezTo>
                  <a:pt x="322" y="158"/>
                  <a:pt x="323" y="163"/>
                  <a:pt x="311" y="152"/>
                </a:cubicBezTo>
                <a:cubicBezTo>
                  <a:pt x="298" y="141"/>
                  <a:pt x="276" y="129"/>
                  <a:pt x="294" y="135"/>
                </a:cubicBezTo>
                <a:cubicBezTo>
                  <a:pt x="298" y="136"/>
                  <a:pt x="308" y="136"/>
                  <a:pt x="310" y="139"/>
                </a:cubicBezTo>
                <a:cubicBezTo>
                  <a:pt x="312" y="141"/>
                  <a:pt x="318" y="153"/>
                  <a:pt x="325" y="151"/>
                </a:cubicBezTo>
                <a:cubicBezTo>
                  <a:pt x="331" y="149"/>
                  <a:pt x="336" y="141"/>
                  <a:pt x="337" y="142"/>
                </a:cubicBezTo>
                <a:cubicBezTo>
                  <a:pt x="337" y="143"/>
                  <a:pt x="352" y="161"/>
                  <a:pt x="361" y="162"/>
                </a:cubicBezTo>
                <a:cubicBezTo>
                  <a:pt x="369" y="162"/>
                  <a:pt x="368" y="167"/>
                  <a:pt x="371" y="166"/>
                </a:cubicBezTo>
                <a:cubicBezTo>
                  <a:pt x="373" y="165"/>
                  <a:pt x="372" y="158"/>
                  <a:pt x="377" y="161"/>
                </a:cubicBezTo>
                <a:cubicBezTo>
                  <a:pt x="382" y="165"/>
                  <a:pt x="382" y="169"/>
                  <a:pt x="387" y="171"/>
                </a:cubicBezTo>
                <a:cubicBezTo>
                  <a:pt x="393" y="173"/>
                  <a:pt x="436" y="200"/>
                  <a:pt x="437" y="197"/>
                </a:cubicBezTo>
                <a:cubicBezTo>
                  <a:pt x="438" y="194"/>
                  <a:pt x="424" y="176"/>
                  <a:pt x="424" y="165"/>
                </a:cubicBezTo>
                <a:cubicBezTo>
                  <a:pt x="423" y="153"/>
                  <a:pt x="434" y="146"/>
                  <a:pt x="437" y="148"/>
                </a:cubicBezTo>
                <a:cubicBezTo>
                  <a:pt x="438" y="148"/>
                  <a:pt x="438" y="149"/>
                  <a:pt x="439" y="149"/>
                </a:cubicBezTo>
                <a:cubicBezTo>
                  <a:pt x="442" y="147"/>
                  <a:pt x="445" y="143"/>
                  <a:pt x="445" y="143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7"/>
          <p:cNvSpPr/>
          <p:nvPr/>
        </p:nvSpPr>
        <p:spPr>
          <a:xfrm>
            <a:off x="4212720" y="1008720"/>
            <a:ext cx="1261800" cy="1410840"/>
          </a:xfrm>
          <a:custGeom>
            <a:avLst/>
            <a:gdLst/>
            <a:ahLst/>
            <a:rect l="l" t="t" r="r" b="b"/>
            <a:pathLst>
              <a:path w="390" h="437">
                <a:moveTo>
                  <a:pt x="251" y="420"/>
                </a:moveTo>
                <a:cubicBezTo>
                  <a:pt x="262" y="429"/>
                  <a:pt x="262" y="429"/>
                  <a:pt x="262" y="429"/>
                </a:cubicBezTo>
                <a:cubicBezTo>
                  <a:pt x="268" y="423"/>
                  <a:pt x="268" y="423"/>
                  <a:pt x="268" y="423"/>
                </a:cubicBezTo>
                <a:cubicBezTo>
                  <a:pt x="278" y="431"/>
                  <a:pt x="278" y="431"/>
                  <a:pt x="278" y="431"/>
                </a:cubicBezTo>
                <a:cubicBezTo>
                  <a:pt x="286" y="436"/>
                  <a:pt x="286" y="436"/>
                  <a:pt x="286" y="436"/>
                </a:cubicBezTo>
                <a:cubicBezTo>
                  <a:pt x="296" y="431"/>
                  <a:pt x="296" y="431"/>
                  <a:pt x="296" y="431"/>
                </a:cubicBezTo>
                <a:cubicBezTo>
                  <a:pt x="303" y="434"/>
                  <a:pt x="303" y="434"/>
                  <a:pt x="303" y="434"/>
                </a:cubicBezTo>
                <a:cubicBezTo>
                  <a:pt x="303" y="434"/>
                  <a:pt x="324" y="423"/>
                  <a:pt x="341" y="408"/>
                </a:cubicBezTo>
                <a:cubicBezTo>
                  <a:pt x="357" y="393"/>
                  <a:pt x="351" y="376"/>
                  <a:pt x="353" y="374"/>
                </a:cubicBezTo>
                <a:cubicBezTo>
                  <a:pt x="355" y="373"/>
                  <a:pt x="345" y="366"/>
                  <a:pt x="345" y="366"/>
                </a:cubicBezTo>
                <a:cubicBezTo>
                  <a:pt x="346" y="358"/>
                  <a:pt x="346" y="358"/>
                  <a:pt x="346" y="358"/>
                </a:cubicBezTo>
                <a:cubicBezTo>
                  <a:pt x="354" y="357"/>
                  <a:pt x="354" y="357"/>
                  <a:pt x="354" y="357"/>
                </a:cubicBezTo>
                <a:cubicBezTo>
                  <a:pt x="361" y="350"/>
                  <a:pt x="361" y="350"/>
                  <a:pt x="361" y="350"/>
                </a:cubicBezTo>
                <a:cubicBezTo>
                  <a:pt x="361" y="350"/>
                  <a:pt x="353" y="341"/>
                  <a:pt x="352" y="337"/>
                </a:cubicBezTo>
                <a:cubicBezTo>
                  <a:pt x="350" y="333"/>
                  <a:pt x="356" y="333"/>
                  <a:pt x="357" y="331"/>
                </a:cubicBezTo>
                <a:cubicBezTo>
                  <a:pt x="357" y="330"/>
                  <a:pt x="357" y="323"/>
                  <a:pt x="357" y="323"/>
                </a:cubicBezTo>
                <a:cubicBezTo>
                  <a:pt x="357" y="323"/>
                  <a:pt x="360" y="325"/>
                  <a:pt x="361" y="312"/>
                </a:cubicBezTo>
                <a:cubicBezTo>
                  <a:pt x="362" y="299"/>
                  <a:pt x="360" y="303"/>
                  <a:pt x="360" y="300"/>
                </a:cubicBezTo>
                <a:cubicBezTo>
                  <a:pt x="359" y="296"/>
                  <a:pt x="363" y="291"/>
                  <a:pt x="363" y="289"/>
                </a:cubicBezTo>
                <a:cubicBezTo>
                  <a:pt x="364" y="287"/>
                  <a:pt x="345" y="288"/>
                  <a:pt x="345" y="288"/>
                </a:cubicBezTo>
                <a:cubicBezTo>
                  <a:pt x="347" y="282"/>
                  <a:pt x="347" y="282"/>
                  <a:pt x="347" y="282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31" y="257"/>
                  <a:pt x="342" y="238"/>
                  <a:pt x="344" y="231"/>
                </a:cubicBezTo>
                <a:cubicBezTo>
                  <a:pt x="346" y="224"/>
                  <a:pt x="336" y="223"/>
                  <a:pt x="334" y="217"/>
                </a:cubicBezTo>
                <a:cubicBezTo>
                  <a:pt x="332" y="211"/>
                  <a:pt x="349" y="201"/>
                  <a:pt x="351" y="199"/>
                </a:cubicBezTo>
                <a:cubicBezTo>
                  <a:pt x="353" y="198"/>
                  <a:pt x="353" y="166"/>
                  <a:pt x="353" y="166"/>
                </a:cubicBezTo>
                <a:cubicBezTo>
                  <a:pt x="347" y="155"/>
                  <a:pt x="347" y="155"/>
                  <a:pt x="347" y="155"/>
                </a:cubicBezTo>
                <a:cubicBezTo>
                  <a:pt x="347" y="155"/>
                  <a:pt x="348" y="152"/>
                  <a:pt x="351" y="147"/>
                </a:cubicBezTo>
                <a:cubicBezTo>
                  <a:pt x="354" y="142"/>
                  <a:pt x="342" y="135"/>
                  <a:pt x="342" y="135"/>
                </a:cubicBezTo>
                <a:cubicBezTo>
                  <a:pt x="342" y="135"/>
                  <a:pt x="336" y="127"/>
                  <a:pt x="343" y="110"/>
                </a:cubicBezTo>
                <a:cubicBezTo>
                  <a:pt x="350" y="93"/>
                  <a:pt x="370" y="94"/>
                  <a:pt x="376" y="90"/>
                </a:cubicBezTo>
                <a:cubicBezTo>
                  <a:pt x="382" y="86"/>
                  <a:pt x="379" y="74"/>
                  <a:pt x="379" y="74"/>
                </a:cubicBezTo>
                <a:cubicBezTo>
                  <a:pt x="390" y="65"/>
                  <a:pt x="390" y="65"/>
                  <a:pt x="390" y="65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71" y="41"/>
                  <a:pt x="368" y="30"/>
                  <a:pt x="372" y="28"/>
                </a:cubicBezTo>
                <a:cubicBezTo>
                  <a:pt x="377" y="26"/>
                  <a:pt x="376" y="17"/>
                  <a:pt x="377" y="15"/>
                </a:cubicBezTo>
                <a:cubicBezTo>
                  <a:pt x="377" y="14"/>
                  <a:pt x="382" y="8"/>
                  <a:pt x="385" y="3"/>
                </a:cubicBezTo>
                <a:cubicBezTo>
                  <a:pt x="382" y="5"/>
                  <a:pt x="379" y="8"/>
                  <a:pt x="379" y="8"/>
                </a:cubicBezTo>
                <a:cubicBezTo>
                  <a:pt x="379" y="8"/>
                  <a:pt x="355" y="2"/>
                  <a:pt x="354" y="1"/>
                </a:cubicBezTo>
                <a:cubicBezTo>
                  <a:pt x="353" y="0"/>
                  <a:pt x="319" y="30"/>
                  <a:pt x="316" y="31"/>
                </a:cubicBezTo>
                <a:cubicBezTo>
                  <a:pt x="314" y="33"/>
                  <a:pt x="307" y="25"/>
                  <a:pt x="307" y="25"/>
                </a:cubicBezTo>
                <a:cubicBezTo>
                  <a:pt x="290" y="30"/>
                  <a:pt x="290" y="30"/>
                  <a:pt x="290" y="30"/>
                </a:cubicBezTo>
                <a:cubicBezTo>
                  <a:pt x="270" y="15"/>
                  <a:pt x="270" y="15"/>
                  <a:pt x="270" y="15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2" y="17"/>
                  <a:pt x="240" y="55"/>
                  <a:pt x="238" y="61"/>
                </a:cubicBezTo>
                <a:cubicBezTo>
                  <a:pt x="236" y="66"/>
                  <a:pt x="214" y="77"/>
                  <a:pt x="212" y="78"/>
                </a:cubicBezTo>
                <a:cubicBezTo>
                  <a:pt x="211" y="78"/>
                  <a:pt x="212" y="75"/>
                  <a:pt x="207" y="72"/>
                </a:cubicBezTo>
                <a:cubicBezTo>
                  <a:pt x="203" y="69"/>
                  <a:pt x="186" y="79"/>
                  <a:pt x="186" y="79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184" y="65"/>
                  <a:pt x="113" y="59"/>
                  <a:pt x="113" y="58"/>
                </a:cubicBezTo>
                <a:cubicBezTo>
                  <a:pt x="113" y="57"/>
                  <a:pt x="97" y="77"/>
                  <a:pt x="97" y="77"/>
                </a:cubicBezTo>
                <a:cubicBezTo>
                  <a:pt x="89" y="69"/>
                  <a:pt x="89" y="69"/>
                  <a:pt x="89" y="69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60" y="71"/>
                  <a:pt x="57" y="71"/>
                </a:cubicBezTo>
                <a:cubicBezTo>
                  <a:pt x="54" y="71"/>
                  <a:pt x="58" y="84"/>
                  <a:pt x="59" y="85"/>
                </a:cubicBezTo>
                <a:cubicBezTo>
                  <a:pt x="59" y="87"/>
                  <a:pt x="46" y="95"/>
                  <a:pt x="38" y="100"/>
                </a:cubicBezTo>
                <a:cubicBezTo>
                  <a:pt x="31" y="106"/>
                  <a:pt x="16" y="130"/>
                  <a:pt x="16" y="131"/>
                </a:cubicBezTo>
                <a:cubicBezTo>
                  <a:pt x="16" y="132"/>
                  <a:pt x="17" y="138"/>
                  <a:pt x="18" y="143"/>
                </a:cubicBezTo>
                <a:cubicBezTo>
                  <a:pt x="18" y="148"/>
                  <a:pt x="6" y="152"/>
                  <a:pt x="4" y="154"/>
                </a:cubicBezTo>
                <a:cubicBezTo>
                  <a:pt x="2" y="155"/>
                  <a:pt x="5" y="166"/>
                  <a:pt x="5" y="166"/>
                </a:cubicBezTo>
                <a:cubicBezTo>
                  <a:pt x="5" y="166"/>
                  <a:pt x="0" y="165"/>
                  <a:pt x="1" y="178"/>
                </a:cubicBezTo>
                <a:cubicBezTo>
                  <a:pt x="3" y="192"/>
                  <a:pt x="10" y="192"/>
                  <a:pt x="10" y="192"/>
                </a:cubicBezTo>
                <a:cubicBezTo>
                  <a:pt x="10" y="192"/>
                  <a:pt x="6" y="206"/>
                  <a:pt x="6" y="209"/>
                </a:cubicBezTo>
                <a:cubicBezTo>
                  <a:pt x="6" y="212"/>
                  <a:pt x="17" y="214"/>
                  <a:pt x="19" y="225"/>
                </a:cubicBezTo>
                <a:cubicBezTo>
                  <a:pt x="21" y="237"/>
                  <a:pt x="3" y="248"/>
                  <a:pt x="3" y="248"/>
                </a:cubicBezTo>
                <a:cubicBezTo>
                  <a:pt x="2" y="248"/>
                  <a:pt x="2" y="248"/>
                  <a:pt x="2" y="248"/>
                </a:cubicBezTo>
                <a:cubicBezTo>
                  <a:pt x="1" y="255"/>
                  <a:pt x="1" y="255"/>
                  <a:pt x="1" y="255"/>
                </a:cubicBezTo>
                <a:cubicBezTo>
                  <a:pt x="3" y="255"/>
                  <a:pt x="7" y="258"/>
                  <a:pt x="9" y="261"/>
                </a:cubicBezTo>
                <a:cubicBezTo>
                  <a:pt x="11" y="263"/>
                  <a:pt x="8" y="267"/>
                  <a:pt x="9" y="272"/>
                </a:cubicBezTo>
                <a:cubicBezTo>
                  <a:pt x="10" y="277"/>
                  <a:pt x="12" y="277"/>
                  <a:pt x="12" y="286"/>
                </a:cubicBezTo>
                <a:cubicBezTo>
                  <a:pt x="12" y="291"/>
                  <a:pt x="12" y="296"/>
                  <a:pt x="12" y="302"/>
                </a:cubicBezTo>
                <a:cubicBezTo>
                  <a:pt x="16" y="302"/>
                  <a:pt x="16" y="302"/>
                  <a:pt x="16" y="302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7"/>
                  <a:pt x="31" y="346"/>
                  <a:pt x="32" y="351"/>
                </a:cubicBezTo>
                <a:cubicBezTo>
                  <a:pt x="32" y="356"/>
                  <a:pt x="48" y="355"/>
                  <a:pt x="57" y="356"/>
                </a:cubicBezTo>
                <a:cubicBezTo>
                  <a:pt x="66" y="356"/>
                  <a:pt x="80" y="349"/>
                  <a:pt x="80" y="349"/>
                </a:cubicBezTo>
                <a:cubicBezTo>
                  <a:pt x="80" y="349"/>
                  <a:pt x="97" y="374"/>
                  <a:pt x="98" y="379"/>
                </a:cubicBezTo>
                <a:cubicBezTo>
                  <a:pt x="99" y="385"/>
                  <a:pt x="94" y="387"/>
                  <a:pt x="94" y="387"/>
                </a:cubicBezTo>
                <a:cubicBezTo>
                  <a:pt x="110" y="407"/>
                  <a:pt x="110" y="407"/>
                  <a:pt x="110" y="407"/>
                </a:cubicBezTo>
                <a:cubicBezTo>
                  <a:pt x="114" y="403"/>
                  <a:pt x="114" y="403"/>
                  <a:pt x="114" y="403"/>
                </a:cubicBezTo>
                <a:cubicBezTo>
                  <a:pt x="127" y="408"/>
                  <a:pt x="127" y="408"/>
                  <a:pt x="127" y="408"/>
                </a:cubicBezTo>
                <a:cubicBezTo>
                  <a:pt x="134" y="401"/>
                  <a:pt x="134" y="401"/>
                  <a:pt x="134" y="401"/>
                </a:cubicBezTo>
                <a:cubicBezTo>
                  <a:pt x="134" y="401"/>
                  <a:pt x="140" y="406"/>
                  <a:pt x="144" y="406"/>
                </a:cubicBezTo>
                <a:cubicBezTo>
                  <a:pt x="148" y="407"/>
                  <a:pt x="182" y="379"/>
                  <a:pt x="182" y="379"/>
                </a:cubicBezTo>
                <a:cubicBezTo>
                  <a:pt x="196" y="394"/>
                  <a:pt x="196" y="394"/>
                  <a:pt x="196" y="394"/>
                </a:cubicBezTo>
                <a:cubicBezTo>
                  <a:pt x="196" y="394"/>
                  <a:pt x="211" y="396"/>
                  <a:pt x="211" y="399"/>
                </a:cubicBezTo>
                <a:cubicBezTo>
                  <a:pt x="211" y="402"/>
                  <a:pt x="199" y="408"/>
                  <a:pt x="197" y="409"/>
                </a:cubicBezTo>
                <a:cubicBezTo>
                  <a:pt x="196" y="409"/>
                  <a:pt x="218" y="431"/>
                  <a:pt x="224" y="437"/>
                </a:cubicBezTo>
                <a:cubicBezTo>
                  <a:pt x="230" y="437"/>
                  <a:pt x="236" y="436"/>
                  <a:pt x="239" y="436"/>
                </a:cubicBezTo>
                <a:cubicBezTo>
                  <a:pt x="245" y="436"/>
                  <a:pt x="251" y="420"/>
                  <a:pt x="251" y="420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8"/>
          <p:cNvSpPr/>
          <p:nvPr/>
        </p:nvSpPr>
        <p:spPr>
          <a:xfrm>
            <a:off x="5275080" y="1000080"/>
            <a:ext cx="1208880" cy="1549800"/>
          </a:xfrm>
          <a:custGeom>
            <a:avLst/>
            <a:gdLst/>
            <a:ahLst/>
            <a:rect l="l" t="t" r="r" b="b"/>
            <a:pathLst>
              <a:path w="373" h="480">
                <a:moveTo>
                  <a:pt x="45" y="394"/>
                </a:moveTo>
                <a:cubicBezTo>
                  <a:pt x="47" y="394"/>
                  <a:pt x="64" y="401"/>
                  <a:pt x="70" y="402"/>
                </a:cubicBezTo>
                <a:cubicBezTo>
                  <a:pt x="75" y="403"/>
                  <a:pt x="85" y="397"/>
                  <a:pt x="86" y="396"/>
                </a:cubicBezTo>
                <a:cubicBezTo>
                  <a:pt x="87" y="396"/>
                  <a:pt x="89" y="403"/>
                  <a:pt x="89" y="404"/>
                </a:cubicBezTo>
                <a:cubicBezTo>
                  <a:pt x="90" y="405"/>
                  <a:pt x="100" y="403"/>
                  <a:pt x="100" y="403"/>
                </a:cubicBezTo>
                <a:cubicBezTo>
                  <a:pt x="107" y="410"/>
                  <a:pt x="107" y="410"/>
                  <a:pt x="107" y="410"/>
                </a:cubicBezTo>
                <a:cubicBezTo>
                  <a:pt x="114" y="403"/>
                  <a:pt x="114" y="403"/>
                  <a:pt x="114" y="403"/>
                </a:cubicBezTo>
                <a:cubicBezTo>
                  <a:pt x="120" y="404"/>
                  <a:pt x="120" y="404"/>
                  <a:pt x="120" y="404"/>
                </a:cubicBezTo>
                <a:cubicBezTo>
                  <a:pt x="131" y="393"/>
                  <a:pt x="131" y="393"/>
                  <a:pt x="131" y="393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60" y="402"/>
                  <a:pt x="160" y="402"/>
                  <a:pt x="160" y="402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75" y="386"/>
                  <a:pt x="175" y="386"/>
                  <a:pt x="175" y="386"/>
                </a:cubicBezTo>
                <a:cubicBezTo>
                  <a:pt x="180" y="390"/>
                  <a:pt x="180" y="390"/>
                  <a:pt x="180" y="390"/>
                </a:cubicBezTo>
                <a:cubicBezTo>
                  <a:pt x="180" y="390"/>
                  <a:pt x="180" y="409"/>
                  <a:pt x="180" y="411"/>
                </a:cubicBezTo>
                <a:cubicBezTo>
                  <a:pt x="181" y="413"/>
                  <a:pt x="200" y="429"/>
                  <a:pt x="200" y="429"/>
                </a:cubicBezTo>
                <a:cubicBezTo>
                  <a:pt x="197" y="435"/>
                  <a:pt x="197" y="435"/>
                  <a:pt x="197" y="435"/>
                </a:cubicBezTo>
                <a:cubicBezTo>
                  <a:pt x="197" y="435"/>
                  <a:pt x="206" y="448"/>
                  <a:pt x="208" y="453"/>
                </a:cubicBezTo>
                <a:cubicBezTo>
                  <a:pt x="211" y="458"/>
                  <a:pt x="219" y="465"/>
                  <a:pt x="219" y="465"/>
                </a:cubicBezTo>
                <a:cubicBezTo>
                  <a:pt x="219" y="465"/>
                  <a:pt x="211" y="473"/>
                  <a:pt x="209" y="474"/>
                </a:cubicBezTo>
                <a:cubicBezTo>
                  <a:pt x="207" y="475"/>
                  <a:pt x="215" y="480"/>
                  <a:pt x="218" y="480"/>
                </a:cubicBezTo>
                <a:cubicBezTo>
                  <a:pt x="222" y="480"/>
                  <a:pt x="226" y="473"/>
                  <a:pt x="226" y="473"/>
                </a:cubicBezTo>
                <a:cubicBezTo>
                  <a:pt x="229" y="478"/>
                  <a:pt x="229" y="478"/>
                  <a:pt x="229" y="478"/>
                </a:cubicBezTo>
                <a:cubicBezTo>
                  <a:pt x="243" y="479"/>
                  <a:pt x="243" y="479"/>
                  <a:pt x="243" y="47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3" y="471"/>
                  <a:pt x="246" y="471"/>
                  <a:pt x="253" y="468"/>
                </a:cubicBezTo>
                <a:cubicBezTo>
                  <a:pt x="259" y="465"/>
                  <a:pt x="262" y="462"/>
                  <a:pt x="262" y="462"/>
                </a:cubicBezTo>
                <a:cubicBezTo>
                  <a:pt x="274" y="469"/>
                  <a:pt x="274" y="469"/>
                  <a:pt x="274" y="469"/>
                </a:cubicBezTo>
                <a:cubicBezTo>
                  <a:pt x="303" y="445"/>
                  <a:pt x="303" y="445"/>
                  <a:pt x="303" y="445"/>
                </a:cubicBezTo>
                <a:cubicBezTo>
                  <a:pt x="314" y="450"/>
                  <a:pt x="314" y="450"/>
                  <a:pt x="314" y="450"/>
                </a:cubicBezTo>
                <a:cubicBezTo>
                  <a:pt x="318" y="445"/>
                  <a:pt x="318" y="445"/>
                  <a:pt x="318" y="445"/>
                </a:cubicBezTo>
                <a:cubicBezTo>
                  <a:pt x="321" y="438"/>
                  <a:pt x="321" y="438"/>
                  <a:pt x="321" y="438"/>
                </a:cubicBezTo>
                <a:cubicBezTo>
                  <a:pt x="325" y="437"/>
                  <a:pt x="325" y="437"/>
                  <a:pt x="325" y="437"/>
                </a:cubicBezTo>
                <a:cubicBezTo>
                  <a:pt x="331" y="429"/>
                  <a:pt x="331" y="429"/>
                  <a:pt x="331" y="429"/>
                </a:cubicBezTo>
                <a:cubicBezTo>
                  <a:pt x="334" y="434"/>
                  <a:pt x="334" y="434"/>
                  <a:pt x="334" y="434"/>
                </a:cubicBezTo>
                <a:cubicBezTo>
                  <a:pt x="340" y="422"/>
                  <a:pt x="340" y="422"/>
                  <a:pt x="340" y="422"/>
                </a:cubicBezTo>
                <a:cubicBezTo>
                  <a:pt x="350" y="432"/>
                  <a:pt x="350" y="432"/>
                  <a:pt x="350" y="432"/>
                </a:cubicBezTo>
                <a:cubicBezTo>
                  <a:pt x="373" y="421"/>
                  <a:pt x="373" y="421"/>
                  <a:pt x="373" y="421"/>
                </a:cubicBezTo>
                <a:cubicBezTo>
                  <a:pt x="369" y="417"/>
                  <a:pt x="362" y="410"/>
                  <a:pt x="362" y="410"/>
                </a:cubicBezTo>
                <a:cubicBezTo>
                  <a:pt x="360" y="397"/>
                  <a:pt x="360" y="397"/>
                  <a:pt x="360" y="397"/>
                </a:cubicBezTo>
                <a:cubicBezTo>
                  <a:pt x="360" y="397"/>
                  <a:pt x="352" y="396"/>
                  <a:pt x="346" y="394"/>
                </a:cubicBezTo>
                <a:cubicBezTo>
                  <a:pt x="340" y="391"/>
                  <a:pt x="333" y="362"/>
                  <a:pt x="333" y="362"/>
                </a:cubicBezTo>
                <a:cubicBezTo>
                  <a:pt x="339" y="352"/>
                  <a:pt x="339" y="352"/>
                  <a:pt x="339" y="352"/>
                </a:cubicBezTo>
                <a:cubicBezTo>
                  <a:pt x="339" y="352"/>
                  <a:pt x="341" y="332"/>
                  <a:pt x="336" y="329"/>
                </a:cubicBezTo>
                <a:cubicBezTo>
                  <a:pt x="332" y="326"/>
                  <a:pt x="328" y="320"/>
                  <a:pt x="327" y="313"/>
                </a:cubicBezTo>
                <a:cubicBezTo>
                  <a:pt x="327" y="305"/>
                  <a:pt x="316" y="287"/>
                  <a:pt x="316" y="287"/>
                </a:cubicBezTo>
                <a:cubicBezTo>
                  <a:pt x="323" y="274"/>
                  <a:pt x="323" y="274"/>
                  <a:pt x="323" y="274"/>
                </a:cubicBezTo>
                <a:cubicBezTo>
                  <a:pt x="323" y="274"/>
                  <a:pt x="315" y="269"/>
                  <a:pt x="313" y="268"/>
                </a:cubicBezTo>
                <a:cubicBezTo>
                  <a:pt x="311" y="267"/>
                  <a:pt x="303" y="274"/>
                  <a:pt x="295" y="275"/>
                </a:cubicBezTo>
                <a:cubicBezTo>
                  <a:pt x="287" y="275"/>
                  <a:pt x="290" y="244"/>
                  <a:pt x="290" y="243"/>
                </a:cubicBezTo>
                <a:cubicBezTo>
                  <a:pt x="290" y="242"/>
                  <a:pt x="263" y="243"/>
                  <a:pt x="261" y="243"/>
                </a:cubicBezTo>
                <a:cubicBezTo>
                  <a:pt x="259" y="243"/>
                  <a:pt x="248" y="252"/>
                  <a:pt x="248" y="252"/>
                </a:cubicBezTo>
                <a:cubicBezTo>
                  <a:pt x="230" y="251"/>
                  <a:pt x="230" y="251"/>
                  <a:pt x="230" y="251"/>
                </a:cubicBezTo>
                <a:cubicBezTo>
                  <a:pt x="230" y="251"/>
                  <a:pt x="222" y="241"/>
                  <a:pt x="222" y="240"/>
                </a:cubicBezTo>
                <a:cubicBezTo>
                  <a:pt x="222" y="240"/>
                  <a:pt x="213" y="242"/>
                  <a:pt x="213" y="242"/>
                </a:cubicBezTo>
                <a:cubicBezTo>
                  <a:pt x="213" y="242"/>
                  <a:pt x="197" y="235"/>
                  <a:pt x="190" y="233"/>
                </a:cubicBezTo>
                <a:cubicBezTo>
                  <a:pt x="183" y="231"/>
                  <a:pt x="177" y="243"/>
                  <a:pt x="176" y="243"/>
                </a:cubicBezTo>
                <a:cubicBezTo>
                  <a:pt x="176" y="244"/>
                  <a:pt x="165" y="238"/>
                  <a:pt x="165" y="238"/>
                </a:cubicBezTo>
                <a:cubicBezTo>
                  <a:pt x="165" y="238"/>
                  <a:pt x="174" y="228"/>
                  <a:pt x="174" y="224"/>
                </a:cubicBezTo>
                <a:cubicBezTo>
                  <a:pt x="174" y="219"/>
                  <a:pt x="180" y="214"/>
                  <a:pt x="180" y="214"/>
                </a:cubicBezTo>
                <a:cubicBezTo>
                  <a:pt x="169" y="212"/>
                  <a:pt x="169" y="212"/>
                  <a:pt x="169" y="212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7" y="202"/>
                  <a:pt x="167" y="202"/>
                  <a:pt x="167" y="202"/>
                </a:cubicBezTo>
                <a:cubicBezTo>
                  <a:pt x="166" y="177"/>
                  <a:pt x="166" y="177"/>
                  <a:pt x="166" y="177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52"/>
                  <a:pt x="162" y="145"/>
                  <a:pt x="166" y="140"/>
                </a:cubicBezTo>
                <a:cubicBezTo>
                  <a:pt x="171" y="136"/>
                  <a:pt x="188" y="140"/>
                  <a:pt x="188" y="140"/>
                </a:cubicBezTo>
                <a:cubicBezTo>
                  <a:pt x="189" y="139"/>
                  <a:pt x="189" y="120"/>
                  <a:pt x="189" y="120"/>
                </a:cubicBezTo>
                <a:cubicBezTo>
                  <a:pt x="189" y="120"/>
                  <a:pt x="170" y="108"/>
                  <a:pt x="162" y="100"/>
                </a:cubicBezTo>
                <a:cubicBezTo>
                  <a:pt x="154" y="93"/>
                  <a:pt x="138" y="71"/>
                  <a:pt x="138" y="71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40" y="47"/>
                  <a:pt x="139" y="45"/>
                  <a:pt x="134" y="39"/>
                </a:cubicBezTo>
                <a:cubicBezTo>
                  <a:pt x="129" y="33"/>
                  <a:pt x="123" y="32"/>
                  <a:pt x="123" y="32"/>
                </a:cubicBezTo>
                <a:cubicBezTo>
                  <a:pt x="123" y="32"/>
                  <a:pt x="108" y="5"/>
                  <a:pt x="96" y="2"/>
                </a:cubicBezTo>
                <a:cubicBezTo>
                  <a:pt x="84" y="0"/>
                  <a:pt x="65" y="20"/>
                  <a:pt x="63" y="20"/>
                </a:cubicBezTo>
                <a:cubicBezTo>
                  <a:pt x="62" y="20"/>
                  <a:pt x="61" y="11"/>
                  <a:pt x="59" y="6"/>
                </a:cubicBezTo>
                <a:cubicBezTo>
                  <a:pt x="59" y="3"/>
                  <a:pt x="56" y="4"/>
                  <a:pt x="54" y="6"/>
                </a:cubicBezTo>
                <a:cubicBezTo>
                  <a:pt x="51" y="11"/>
                  <a:pt x="46" y="17"/>
                  <a:pt x="46" y="18"/>
                </a:cubicBezTo>
                <a:cubicBezTo>
                  <a:pt x="45" y="20"/>
                  <a:pt x="46" y="29"/>
                  <a:pt x="41" y="31"/>
                </a:cubicBezTo>
                <a:cubicBezTo>
                  <a:pt x="37" y="33"/>
                  <a:pt x="40" y="44"/>
                  <a:pt x="40" y="44"/>
                </a:cubicBezTo>
                <a:cubicBezTo>
                  <a:pt x="59" y="68"/>
                  <a:pt x="59" y="68"/>
                  <a:pt x="59" y="68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51" y="89"/>
                  <a:pt x="45" y="93"/>
                </a:cubicBezTo>
                <a:cubicBezTo>
                  <a:pt x="39" y="97"/>
                  <a:pt x="19" y="96"/>
                  <a:pt x="12" y="113"/>
                </a:cubicBezTo>
                <a:cubicBezTo>
                  <a:pt x="5" y="130"/>
                  <a:pt x="11" y="138"/>
                  <a:pt x="11" y="138"/>
                </a:cubicBezTo>
                <a:cubicBezTo>
                  <a:pt x="11" y="138"/>
                  <a:pt x="23" y="145"/>
                  <a:pt x="20" y="150"/>
                </a:cubicBezTo>
                <a:cubicBezTo>
                  <a:pt x="17" y="155"/>
                  <a:pt x="16" y="158"/>
                  <a:pt x="16" y="158"/>
                </a:cubicBezTo>
                <a:cubicBezTo>
                  <a:pt x="22" y="169"/>
                  <a:pt x="22" y="169"/>
                  <a:pt x="22" y="169"/>
                </a:cubicBezTo>
                <a:cubicBezTo>
                  <a:pt x="22" y="169"/>
                  <a:pt x="22" y="201"/>
                  <a:pt x="20" y="202"/>
                </a:cubicBezTo>
                <a:cubicBezTo>
                  <a:pt x="18" y="204"/>
                  <a:pt x="1" y="214"/>
                  <a:pt x="3" y="220"/>
                </a:cubicBezTo>
                <a:cubicBezTo>
                  <a:pt x="5" y="226"/>
                  <a:pt x="15" y="227"/>
                  <a:pt x="13" y="234"/>
                </a:cubicBezTo>
                <a:cubicBezTo>
                  <a:pt x="11" y="241"/>
                  <a:pt x="0" y="260"/>
                  <a:pt x="0" y="260"/>
                </a:cubicBezTo>
                <a:cubicBezTo>
                  <a:pt x="0" y="276"/>
                  <a:pt x="0" y="276"/>
                  <a:pt x="0" y="276"/>
                </a:cubicBezTo>
                <a:cubicBezTo>
                  <a:pt x="16" y="285"/>
                  <a:pt x="16" y="285"/>
                  <a:pt x="16" y="285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14" y="291"/>
                  <a:pt x="33" y="290"/>
                  <a:pt x="32" y="292"/>
                </a:cubicBezTo>
                <a:cubicBezTo>
                  <a:pt x="32" y="294"/>
                  <a:pt x="28" y="299"/>
                  <a:pt x="29" y="303"/>
                </a:cubicBezTo>
                <a:cubicBezTo>
                  <a:pt x="29" y="306"/>
                  <a:pt x="31" y="302"/>
                  <a:pt x="30" y="315"/>
                </a:cubicBezTo>
                <a:cubicBezTo>
                  <a:pt x="29" y="328"/>
                  <a:pt x="26" y="326"/>
                  <a:pt x="26" y="326"/>
                </a:cubicBezTo>
                <a:cubicBezTo>
                  <a:pt x="26" y="326"/>
                  <a:pt x="26" y="333"/>
                  <a:pt x="26" y="334"/>
                </a:cubicBezTo>
                <a:cubicBezTo>
                  <a:pt x="25" y="336"/>
                  <a:pt x="19" y="336"/>
                  <a:pt x="21" y="340"/>
                </a:cubicBezTo>
                <a:cubicBezTo>
                  <a:pt x="22" y="344"/>
                  <a:pt x="30" y="353"/>
                  <a:pt x="30" y="353"/>
                </a:cubicBezTo>
                <a:cubicBezTo>
                  <a:pt x="23" y="360"/>
                  <a:pt x="23" y="360"/>
                  <a:pt x="23" y="360"/>
                </a:cubicBezTo>
                <a:cubicBezTo>
                  <a:pt x="15" y="361"/>
                  <a:pt x="15" y="361"/>
                  <a:pt x="15" y="361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14" y="369"/>
                  <a:pt x="24" y="376"/>
                  <a:pt x="22" y="377"/>
                </a:cubicBezTo>
                <a:cubicBezTo>
                  <a:pt x="21" y="378"/>
                  <a:pt x="23" y="387"/>
                  <a:pt x="19" y="397"/>
                </a:cubicBezTo>
                <a:cubicBezTo>
                  <a:pt x="24" y="398"/>
                  <a:pt x="34" y="401"/>
                  <a:pt x="35" y="401"/>
                </a:cubicBezTo>
                <a:cubicBezTo>
                  <a:pt x="36" y="401"/>
                  <a:pt x="43" y="393"/>
                  <a:pt x="45" y="394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9"/>
          <p:cNvSpPr/>
          <p:nvPr/>
        </p:nvSpPr>
        <p:spPr>
          <a:xfrm>
            <a:off x="4889520" y="2239560"/>
            <a:ext cx="1553040" cy="1255680"/>
          </a:xfrm>
          <a:custGeom>
            <a:avLst/>
            <a:gdLst/>
            <a:ahLst/>
            <a:rect l="l" t="t" r="r" b="b"/>
            <a:pathLst>
              <a:path w="480" h="389">
                <a:moveTo>
                  <a:pt x="314" y="354"/>
                </a:moveTo>
                <a:cubicBezTo>
                  <a:pt x="338" y="316"/>
                  <a:pt x="338" y="316"/>
                  <a:pt x="338" y="316"/>
                </a:cubicBezTo>
                <a:cubicBezTo>
                  <a:pt x="338" y="316"/>
                  <a:pt x="355" y="311"/>
                  <a:pt x="361" y="309"/>
                </a:cubicBezTo>
                <a:cubicBezTo>
                  <a:pt x="367" y="308"/>
                  <a:pt x="386" y="291"/>
                  <a:pt x="386" y="291"/>
                </a:cubicBezTo>
                <a:cubicBezTo>
                  <a:pt x="416" y="295"/>
                  <a:pt x="416" y="295"/>
                  <a:pt x="416" y="295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09" y="278"/>
                  <a:pt x="409" y="278"/>
                  <a:pt x="409" y="278"/>
                </a:cubicBezTo>
                <a:cubicBezTo>
                  <a:pt x="417" y="273"/>
                  <a:pt x="417" y="273"/>
                  <a:pt x="417" y="273"/>
                </a:cubicBezTo>
                <a:cubicBezTo>
                  <a:pt x="413" y="264"/>
                  <a:pt x="413" y="264"/>
                  <a:pt x="413" y="264"/>
                </a:cubicBezTo>
                <a:cubicBezTo>
                  <a:pt x="413" y="264"/>
                  <a:pt x="419" y="260"/>
                  <a:pt x="419" y="259"/>
                </a:cubicBezTo>
                <a:cubicBezTo>
                  <a:pt x="420" y="258"/>
                  <a:pt x="427" y="263"/>
                  <a:pt x="427" y="263"/>
                </a:cubicBezTo>
                <a:cubicBezTo>
                  <a:pt x="442" y="263"/>
                  <a:pt x="442" y="263"/>
                  <a:pt x="442" y="263"/>
                </a:cubicBezTo>
                <a:cubicBezTo>
                  <a:pt x="442" y="263"/>
                  <a:pt x="447" y="261"/>
                  <a:pt x="451" y="257"/>
                </a:cubicBezTo>
                <a:cubicBezTo>
                  <a:pt x="455" y="252"/>
                  <a:pt x="460" y="246"/>
                  <a:pt x="460" y="242"/>
                </a:cubicBezTo>
                <a:cubicBezTo>
                  <a:pt x="460" y="238"/>
                  <a:pt x="461" y="237"/>
                  <a:pt x="462" y="235"/>
                </a:cubicBezTo>
                <a:cubicBezTo>
                  <a:pt x="463" y="233"/>
                  <a:pt x="458" y="221"/>
                  <a:pt x="458" y="221"/>
                </a:cubicBezTo>
                <a:cubicBezTo>
                  <a:pt x="470" y="221"/>
                  <a:pt x="470" y="221"/>
                  <a:pt x="470" y="221"/>
                </a:cubicBezTo>
                <a:cubicBezTo>
                  <a:pt x="480" y="217"/>
                  <a:pt x="480" y="217"/>
                  <a:pt x="480" y="217"/>
                </a:cubicBezTo>
                <a:cubicBezTo>
                  <a:pt x="480" y="217"/>
                  <a:pt x="466" y="207"/>
                  <a:pt x="465" y="207"/>
                </a:cubicBezTo>
                <a:cubicBezTo>
                  <a:pt x="464" y="206"/>
                  <a:pt x="478" y="204"/>
                  <a:pt x="478" y="204"/>
                </a:cubicBezTo>
                <a:cubicBezTo>
                  <a:pt x="467" y="188"/>
                  <a:pt x="467" y="188"/>
                  <a:pt x="467" y="188"/>
                </a:cubicBezTo>
                <a:cubicBezTo>
                  <a:pt x="469" y="181"/>
                  <a:pt x="469" y="181"/>
                  <a:pt x="469" y="181"/>
                </a:cubicBezTo>
                <a:cubicBezTo>
                  <a:pt x="469" y="181"/>
                  <a:pt x="468" y="176"/>
                  <a:pt x="468" y="175"/>
                </a:cubicBezTo>
                <a:cubicBezTo>
                  <a:pt x="468" y="174"/>
                  <a:pt x="461" y="181"/>
                  <a:pt x="455" y="182"/>
                </a:cubicBezTo>
                <a:cubicBezTo>
                  <a:pt x="449" y="182"/>
                  <a:pt x="431" y="165"/>
                  <a:pt x="431" y="165"/>
                </a:cubicBezTo>
                <a:cubicBezTo>
                  <a:pt x="433" y="149"/>
                  <a:pt x="433" y="149"/>
                  <a:pt x="433" y="149"/>
                </a:cubicBezTo>
                <a:cubicBezTo>
                  <a:pt x="429" y="143"/>
                  <a:pt x="429" y="143"/>
                  <a:pt x="429" y="143"/>
                </a:cubicBezTo>
                <a:cubicBezTo>
                  <a:pt x="421" y="146"/>
                  <a:pt x="421" y="146"/>
                  <a:pt x="421" y="146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00" y="137"/>
                  <a:pt x="400" y="137"/>
                  <a:pt x="400" y="137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27"/>
                  <a:pt x="387" y="124"/>
                </a:cubicBezTo>
                <a:cubicBezTo>
                  <a:pt x="387" y="121"/>
                  <a:pt x="378" y="116"/>
                  <a:pt x="378" y="116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390" y="82"/>
                  <a:pt x="390" y="82"/>
                  <a:pt x="390" y="82"/>
                </a:cubicBezTo>
                <a:cubicBezTo>
                  <a:pt x="379" y="76"/>
                  <a:pt x="379" y="76"/>
                  <a:pt x="379" y="76"/>
                </a:cubicBezTo>
                <a:cubicBezTo>
                  <a:pt x="379" y="76"/>
                  <a:pt x="376" y="79"/>
                  <a:pt x="370" y="82"/>
                </a:cubicBezTo>
                <a:cubicBezTo>
                  <a:pt x="363" y="85"/>
                  <a:pt x="360" y="85"/>
                  <a:pt x="360" y="85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46" y="92"/>
                  <a:pt x="346" y="92"/>
                  <a:pt x="346" y="92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7"/>
                  <a:pt x="339" y="94"/>
                  <a:pt x="335" y="94"/>
                </a:cubicBezTo>
                <a:cubicBezTo>
                  <a:pt x="332" y="94"/>
                  <a:pt x="324" y="89"/>
                  <a:pt x="326" y="88"/>
                </a:cubicBezTo>
                <a:cubicBezTo>
                  <a:pt x="328" y="87"/>
                  <a:pt x="336" y="79"/>
                  <a:pt x="336" y="79"/>
                </a:cubicBezTo>
                <a:cubicBezTo>
                  <a:pt x="336" y="79"/>
                  <a:pt x="328" y="72"/>
                  <a:pt x="325" y="67"/>
                </a:cubicBezTo>
                <a:cubicBezTo>
                  <a:pt x="323" y="62"/>
                  <a:pt x="314" y="49"/>
                  <a:pt x="314" y="49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298" y="27"/>
                  <a:pt x="297" y="25"/>
                </a:cubicBezTo>
                <a:cubicBezTo>
                  <a:pt x="297" y="23"/>
                  <a:pt x="297" y="4"/>
                  <a:pt x="297" y="4"/>
                </a:cubicBezTo>
                <a:cubicBezTo>
                  <a:pt x="292" y="0"/>
                  <a:pt x="292" y="0"/>
                  <a:pt x="292" y="0"/>
                </a:cubicBezTo>
                <a:cubicBezTo>
                  <a:pt x="277" y="9"/>
                  <a:pt x="277" y="9"/>
                  <a:pt x="277" y="9"/>
                </a:cubicBezTo>
                <a:cubicBezTo>
                  <a:pt x="277" y="16"/>
                  <a:pt x="277" y="16"/>
                  <a:pt x="277" y="16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48" y="7"/>
                  <a:pt x="248" y="7"/>
                  <a:pt x="248" y="7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1" y="17"/>
                  <a:pt x="231" y="17"/>
                  <a:pt x="231" y="17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7" y="17"/>
                  <a:pt x="217" y="17"/>
                  <a:pt x="217" y="17"/>
                </a:cubicBezTo>
                <a:cubicBezTo>
                  <a:pt x="217" y="17"/>
                  <a:pt x="207" y="19"/>
                  <a:pt x="206" y="18"/>
                </a:cubicBezTo>
                <a:cubicBezTo>
                  <a:pt x="206" y="17"/>
                  <a:pt x="204" y="10"/>
                  <a:pt x="203" y="10"/>
                </a:cubicBezTo>
                <a:cubicBezTo>
                  <a:pt x="202" y="11"/>
                  <a:pt x="192" y="17"/>
                  <a:pt x="187" y="16"/>
                </a:cubicBezTo>
                <a:cubicBezTo>
                  <a:pt x="181" y="15"/>
                  <a:pt x="164" y="8"/>
                  <a:pt x="162" y="8"/>
                </a:cubicBezTo>
                <a:cubicBezTo>
                  <a:pt x="160" y="7"/>
                  <a:pt x="153" y="15"/>
                  <a:pt x="152" y="15"/>
                </a:cubicBezTo>
                <a:cubicBezTo>
                  <a:pt x="151" y="15"/>
                  <a:pt x="141" y="12"/>
                  <a:pt x="136" y="11"/>
                </a:cubicBezTo>
                <a:cubicBezTo>
                  <a:pt x="135" y="15"/>
                  <a:pt x="132" y="20"/>
                  <a:pt x="127" y="25"/>
                </a:cubicBezTo>
                <a:cubicBezTo>
                  <a:pt x="110" y="40"/>
                  <a:pt x="89" y="51"/>
                  <a:pt x="89" y="51"/>
                </a:cubicBezTo>
                <a:cubicBezTo>
                  <a:pt x="82" y="48"/>
                  <a:pt x="82" y="48"/>
                  <a:pt x="82" y="48"/>
                </a:cubicBezTo>
                <a:cubicBezTo>
                  <a:pt x="72" y="53"/>
                  <a:pt x="72" y="53"/>
                  <a:pt x="72" y="53"/>
                </a:cubicBezTo>
                <a:cubicBezTo>
                  <a:pt x="64" y="48"/>
                  <a:pt x="64" y="48"/>
                  <a:pt x="64" y="48"/>
                </a:cubicBezTo>
                <a:cubicBezTo>
                  <a:pt x="54" y="40"/>
                  <a:pt x="54" y="40"/>
                  <a:pt x="54" y="40"/>
                </a:cubicBezTo>
                <a:cubicBezTo>
                  <a:pt x="48" y="46"/>
                  <a:pt x="48" y="46"/>
                  <a:pt x="48" y="46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1" y="53"/>
                  <a:pt x="25" y="53"/>
                </a:cubicBezTo>
                <a:cubicBezTo>
                  <a:pt x="22" y="53"/>
                  <a:pt x="16" y="54"/>
                  <a:pt x="10" y="54"/>
                </a:cubicBezTo>
                <a:cubicBezTo>
                  <a:pt x="11" y="54"/>
                  <a:pt x="12" y="55"/>
                  <a:pt x="12" y="55"/>
                </a:cubicBezTo>
                <a:cubicBezTo>
                  <a:pt x="12" y="55"/>
                  <a:pt x="3" y="73"/>
                  <a:pt x="3" y="75"/>
                </a:cubicBezTo>
                <a:cubicBezTo>
                  <a:pt x="3" y="75"/>
                  <a:pt x="2" y="75"/>
                  <a:pt x="0" y="75"/>
                </a:cubicBezTo>
                <a:cubicBezTo>
                  <a:pt x="0" y="75"/>
                  <a:pt x="1" y="75"/>
                  <a:pt x="1" y="75"/>
                </a:cubicBezTo>
                <a:cubicBezTo>
                  <a:pt x="1" y="75"/>
                  <a:pt x="9" y="88"/>
                  <a:pt x="13" y="90"/>
                </a:cubicBezTo>
                <a:cubicBezTo>
                  <a:pt x="17" y="91"/>
                  <a:pt x="22" y="101"/>
                  <a:pt x="24" y="104"/>
                </a:cubicBezTo>
                <a:cubicBezTo>
                  <a:pt x="26" y="107"/>
                  <a:pt x="25" y="119"/>
                  <a:pt x="25" y="119"/>
                </a:cubicBezTo>
                <a:cubicBezTo>
                  <a:pt x="25" y="119"/>
                  <a:pt x="28" y="120"/>
                  <a:pt x="39" y="123"/>
                </a:cubicBezTo>
                <a:cubicBezTo>
                  <a:pt x="49" y="127"/>
                  <a:pt x="50" y="137"/>
                  <a:pt x="50" y="137"/>
                </a:cubicBezTo>
                <a:cubicBezTo>
                  <a:pt x="50" y="137"/>
                  <a:pt x="50" y="147"/>
                  <a:pt x="50" y="150"/>
                </a:cubicBezTo>
                <a:cubicBezTo>
                  <a:pt x="50" y="153"/>
                  <a:pt x="42" y="153"/>
                  <a:pt x="42" y="153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72" y="182"/>
                  <a:pt x="72" y="182"/>
                  <a:pt x="72" y="18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71" y="192"/>
                  <a:pt x="71" y="192"/>
                  <a:pt x="82" y="195"/>
                </a:cubicBezTo>
                <a:cubicBezTo>
                  <a:pt x="92" y="198"/>
                  <a:pt x="102" y="217"/>
                  <a:pt x="102" y="217"/>
                </a:cubicBezTo>
                <a:cubicBezTo>
                  <a:pt x="102" y="217"/>
                  <a:pt x="99" y="221"/>
                  <a:pt x="96" y="223"/>
                </a:cubicBezTo>
                <a:cubicBezTo>
                  <a:pt x="98" y="225"/>
                  <a:pt x="99" y="228"/>
                  <a:pt x="99" y="228"/>
                </a:cubicBezTo>
                <a:cubicBezTo>
                  <a:pt x="99" y="228"/>
                  <a:pt x="90" y="236"/>
                  <a:pt x="93" y="239"/>
                </a:cubicBezTo>
                <a:cubicBezTo>
                  <a:pt x="96" y="242"/>
                  <a:pt x="113" y="253"/>
                  <a:pt x="122" y="260"/>
                </a:cubicBezTo>
                <a:cubicBezTo>
                  <a:pt x="131" y="267"/>
                  <a:pt x="151" y="299"/>
                  <a:pt x="158" y="307"/>
                </a:cubicBezTo>
                <a:cubicBezTo>
                  <a:pt x="166" y="316"/>
                  <a:pt x="173" y="326"/>
                  <a:pt x="173" y="326"/>
                </a:cubicBezTo>
                <a:cubicBezTo>
                  <a:pt x="173" y="326"/>
                  <a:pt x="172" y="326"/>
                  <a:pt x="171" y="326"/>
                </a:cubicBezTo>
                <a:cubicBezTo>
                  <a:pt x="182" y="332"/>
                  <a:pt x="182" y="332"/>
                  <a:pt x="182" y="332"/>
                </a:cubicBezTo>
                <a:cubicBezTo>
                  <a:pt x="180" y="338"/>
                  <a:pt x="180" y="338"/>
                  <a:pt x="180" y="338"/>
                </a:cubicBezTo>
                <a:cubicBezTo>
                  <a:pt x="180" y="338"/>
                  <a:pt x="189" y="350"/>
                  <a:pt x="190" y="352"/>
                </a:cubicBezTo>
                <a:cubicBezTo>
                  <a:pt x="196" y="352"/>
                  <a:pt x="196" y="352"/>
                  <a:pt x="196" y="352"/>
                </a:cubicBezTo>
                <a:cubicBezTo>
                  <a:pt x="198" y="352"/>
                  <a:pt x="200" y="351"/>
                  <a:pt x="200" y="351"/>
                </a:cubicBezTo>
                <a:cubicBezTo>
                  <a:pt x="201" y="350"/>
                  <a:pt x="209" y="356"/>
                  <a:pt x="212" y="359"/>
                </a:cubicBezTo>
                <a:cubicBezTo>
                  <a:pt x="219" y="358"/>
                  <a:pt x="219" y="358"/>
                  <a:pt x="219" y="358"/>
                </a:cubicBezTo>
                <a:cubicBezTo>
                  <a:pt x="220" y="357"/>
                  <a:pt x="221" y="356"/>
                  <a:pt x="223" y="356"/>
                </a:cubicBezTo>
                <a:cubicBezTo>
                  <a:pt x="225" y="355"/>
                  <a:pt x="228" y="358"/>
                  <a:pt x="230" y="360"/>
                </a:cubicBezTo>
                <a:cubicBezTo>
                  <a:pt x="232" y="361"/>
                  <a:pt x="232" y="361"/>
                  <a:pt x="232" y="361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1" y="354"/>
                  <a:pt x="241" y="353"/>
                  <a:pt x="241" y="353"/>
                </a:cubicBezTo>
                <a:cubicBezTo>
                  <a:pt x="237" y="347"/>
                  <a:pt x="226" y="353"/>
                  <a:pt x="226" y="353"/>
                </a:cubicBezTo>
                <a:cubicBezTo>
                  <a:pt x="204" y="333"/>
                  <a:pt x="204" y="333"/>
                  <a:pt x="204" y="333"/>
                </a:cubicBezTo>
                <a:cubicBezTo>
                  <a:pt x="204" y="333"/>
                  <a:pt x="206" y="334"/>
                  <a:pt x="216" y="334"/>
                </a:cubicBezTo>
                <a:cubicBezTo>
                  <a:pt x="226" y="334"/>
                  <a:pt x="238" y="344"/>
                  <a:pt x="238" y="344"/>
                </a:cubicBezTo>
                <a:cubicBezTo>
                  <a:pt x="238" y="344"/>
                  <a:pt x="249" y="349"/>
                  <a:pt x="257" y="350"/>
                </a:cubicBezTo>
                <a:cubicBezTo>
                  <a:pt x="264" y="351"/>
                  <a:pt x="275" y="363"/>
                  <a:pt x="277" y="365"/>
                </a:cubicBezTo>
                <a:cubicBezTo>
                  <a:pt x="279" y="366"/>
                  <a:pt x="297" y="356"/>
                  <a:pt x="300" y="357"/>
                </a:cubicBezTo>
                <a:cubicBezTo>
                  <a:pt x="302" y="359"/>
                  <a:pt x="293" y="366"/>
                  <a:pt x="293" y="371"/>
                </a:cubicBezTo>
                <a:cubicBezTo>
                  <a:pt x="292" y="376"/>
                  <a:pt x="295" y="371"/>
                  <a:pt x="307" y="375"/>
                </a:cubicBezTo>
                <a:cubicBezTo>
                  <a:pt x="318" y="378"/>
                  <a:pt x="311" y="381"/>
                  <a:pt x="320" y="389"/>
                </a:cubicBezTo>
                <a:cubicBezTo>
                  <a:pt x="323" y="366"/>
                  <a:pt x="323" y="366"/>
                  <a:pt x="323" y="366"/>
                </a:cubicBezTo>
                <a:lnTo>
                  <a:pt x="314" y="354"/>
                </a:lnTo>
                <a:close/>
              </a:path>
            </a:pathLst>
          </a:custGeom>
          <a:solidFill>
            <a:srgbClr val="13955a">
              <a:alpha val="60000"/>
            </a:srgbClr>
          </a:solidFill>
          <a:ln w="316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0"/>
          <p:cNvSpPr/>
          <p:nvPr/>
        </p:nvSpPr>
        <p:spPr>
          <a:xfrm>
            <a:off x="5355720" y="3174480"/>
            <a:ext cx="1819440" cy="1227600"/>
          </a:xfrm>
          <a:custGeom>
            <a:avLst/>
            <a:gdLst/>
            <a:ahLst/>
            <a:rect l="l" t="t" r="r" b="b"/>
            <a:pathLst>
              <a:path w="562" h="380">
                <a:moveTo>
                  <a:pt x="284" y="343"/>
                </a:moveTo>
                <a:cubicBezTo>
                  <a:pt x="285" y="340"/>
                  <a:pt x="281" y="337"/>
                  <a:pt x="281" y="337"/>
                </a:cubicBezTo>
                <a:cubicBezTo>
                  <a:pt x="282" y="310"/>
                  <a:pt x="282" y="310"/>
                  <a:pt x="282" y="310"/>
                </a:cubicBezTo>
                <a:cubicBezTo>
                  <a:pt x="282" y="310"/>
                  <a:pt x="273" y="301"/>
                  <a:pt x="276" y="300"/>
                </a:cubicBezTo>
                <a:cubicBezTo>
                  <a:pt x="279" y="298"/>
                  <a:pt x="277" y="292"/>
                  <a:pt x="277" y="292"/>
                </a:cubicBezTo>
                <a:cubicBezTo>
                  <a:pt x="277" y="292"/>
                  <a:pt x="263" y="284"/>
                  <a:pt x="261" y="279"/>
                </a:cubicBezTo>
                <a:cubicBezTo>
                  <a:pt x="258" y="273"/>
                  <a:pt x="274" y="268"/>
                  <a:pt x="276" y="263"/>
                </a:cubicBezTo>
                <a:cubicBezTo>
                  <a:pt x="279" y="258"/>
                  <a:pt x="260" y="249"/>
                  <a:pt x="260" y="249"/>
                </a:cubicBezTo>
                <a:cubicBezTo>
                  <a:pt x="260" y="249"/>
                  <a:pt x="264" y="246"/>
                  <a:pt x="266" y="242"/>
                </a:cubicBezTo>
                <a:cubicBezTo>
                  <a:pt x="268" y="238"/>
                  <a:pt x="263" y="231"/>
                  <a:pt x="263" y="231"/>
                </a:cubicBezTo>
                <a:cubicBezTo>
                  <a:pt x="268" y="228"/>
                  <a:pt x="268" y="228"/>
                  <a:pt x="268" y="228"/>
                </a:cubicBezTo>
                <a:cubicBezTo>
                  <a:pt x="268" y="228"/>
                  <a:pt x="273" y="236"/>
                  <a:pt x="281" y="236"/>
                </a:cubicBezTo>
                <a:cubicBezTo>
                  <a:pt x="288" y="237"/>
                  <a:pt x="293" y="225"/>
                  <a:pt x="293" y="225"/>
                </a:cubicBezTo>
                <a:cubicBezTo>
                  <a:pt x="293" y="225"/>
                  <a:pt x="296" y="226"/>
                  <a:pt x="305" y="227"/>
                </a:cubicBezTo>
                <a:cubicBezTo>
                  <a:pt x="314" y="228"/>
                  <a:pt x="311" y="226"/>
                  <a:pt x="320" y="222"/>
                </a:cubicBezTo>
                <a:cubicBezTo>
                  <a:pt x="329" y="219"/>
                  <a:pt x="335" y="226"/>
                  <a:pt x="336" y="227"/>
                </a:cubicBezTo>
                <a:cubicBezTo>
                  <a:pt x="337" y="228"/>
                  <a:pt x="353" y="227"/>
                  <a:pt x="353" y="226"/>
                </a:cubicBezTo>
                <a:cubicBezTo>
                  <a:pt x="352" y="225"/>
                  <a:pt x="354" y="229"/>
                  <a:pt x="359" y="232"/>
                </a:cubicBezTo>
                <a:cubicBezTo>
                  <a:pt x="365" y="235"/>
                  <a:pt x="374" y="222"/>
                  <a:pt x="382" y="220"/>
                </a:cubicBezTo>
                <a:cubicBezTo>
                  <a:pt x="390" y="217"/>
                  <a:pt x="405" y="232"/>
                  <a:pt x="405" y="232"/>
                </a:cubicBezTo>
                <a:cubicBezTo>
                  <a:pt x="405" y="232"/>
                  <a:pt x="420" y="223"/>
                  <a:pt x="421" y="221"/>
                </a:cubicBezTo>
                <a:cubicBezTo>
                  <a:pt x="422" y="220"/>
                  <a:pt x="424" y="226"/>
                  <a:pt x="426" y="228"/>
                </a:cubicBezTo>
                <a:cubicBezTo>
                  <a:pt x="427" y="231"/>
                  <a:pt x="429" y="238"/>
                  <a:pt x="429" y="238"/>
                </a:cubicBezTo>
                <a:cubicBezTo>
                  <a:pt x="438" y="234"/>
                  <a:pt x="438" y="234"/>
                  <a:pt x="438" y="234"/>
                </a:cubicBezTo>
                <a:cubicBezTo>
                  <a:pt x="434" y="241"/>
                  <a:pt x="434" y="241"/>
                  <a:pt x="434" y="241"/>
                </a:cubicBezTo>
                <a:cubicBezTo>
                  <a:pt x="452" y="263"/>
                  <a:pt x="452" y="263"/>
                  <a:pt x="452" y="263"/>
                </a:cubicBezTo>
                <a:cubicBezTo>
                  <a:pt x="452" y="263"/>
                  <a:pt x="444" y="268"/>
                  <a:pt x="443" y="269"/>
                </a:cubicBezTo>
                <a:cubicBezTo>
                  <a:pt x="442" y="270"/>
                  <a:pt x="448" y="278"/>
                  <a:pt x="451" y="279"/>
                </a:cubicBezTo>
                <a:cubicBezTo>
                  <a:pt x="454" y="279"/>
                  <a:pt x="462" y="268"/>
                  <a:pt x="463" y="270"/>
                </a:cubicBezTo>
                <a:cubicBezTo>
                  <a:pt x="464" y="272"/>
                  <a:pt x="475" y="278"/>
                  <a:pt x="475" y="278"/>
                </a:cubicBezTo>
                <a:cubicBezTo>
                  <a:pt x="475" y="278"/>
                  <a:pt x="489" y="273"/>
                  <a:pt x="490" y="271"/>
                </a:cubicBezTo>
                <a:cubicBezTo>
                  <a:pt x="490" y="269"/>
                  <a:pt x="499" y="273"/>
                  <a:pt x="503" y="271"/>
                </a:cubicBezTo>
                <a:cubicBezTo>
                  <a:pt x="507" y="270"/>
                  <a:pt x="507" y="263"/>
                  <a:pt x="508" y="258"/>
                </a:cubicBezTo>
                <a:cubicBezTo>
                  <a:pt x="509" y="254"/>
                  <a:pt x="520" y="255"/>
                  <a:pt x="524" y="251"/>
                </a:cubicBezTo>
                <a:cubicBezTo>
                  <a:pt x="528" y="246"/>
                  <a:pt x="515" y="240"/>
                  <a:pt x="515" y="240"/>
                </a:cubicBezTo>
                <a:cubicBezTo>
                  <a:pt x="513" y="223"/>
                  <a:pt x="513" y="223"/>
                  <a:pt x="513" y="223"/>
                </a:cubicBezTo>
                <a:cubicBezTo>
                  <a:pt x="513" y="223"/>
                  <a:pt x="517" y="219"/>
                  <a:pt x="522" y="216"/>
                </a:cubicBezTo>
                <a:cubicBezTo>
                  <a:pt x="527" y="212"/>
                  <a:pt x="538" y="221"/>
                  <a:pt x="546" y="225"/>
                </a:cubicBezTo>
                <a:cubicBezTo>
                  <a:pt x="554" y="230"/>
                  <a:pt x="559" y="222"/>
                  <a:pt x="560" y="213"/>
                </a:cubicBezTo>
                <a:cubicBezTo>
                  <a:pt x="562" y="204"/>
                  <a:pt x="553" y="199"/>
                  <a:pt x="553" y="199"/>
                </a:cubicBezTo>
                <a:cubicBezTo>
                  <a:pt x="553" y="199"/>
                  <a:pt x="561" y="187"/>
                  <a:pt x="561" y="178"/>
                </a:cubicBezTo>
                <a:cubicBezTo>
                  <a:pt x="560" y="169"/>
                  <a:pt x="544" y="166"/>
                  <a:pt x="544" y="166"/>
                </a:cubicBezTo>
                <a:cubicBezTo>
                  <a:pt x="539" y="128"/>
                  <a:pt x="539" y="128"/>
                  <a:pt x="539" y="128"/>
                </a:cubicBezTo>
                <a:cubicBezTo>
                  <a:pt x="539" y="128"/>
                  <a:pt x="552" y="115"/>
                  <a:pt x="552" y="114"/>
                </a:cubicBezTo>
                <a:cubicBezTo>
                  <a:pt x="552" y="113"/>
                  <a:pt x="547" y="112"/>
                  <a:pt x="544" y="107"/>
                </a:cubicBezTo>
                <a:cubicBezTo>
                  <a:pt x="541" y="102"/>
                  <a:pt x="533" y="117"/>
                  <a:pt x="531" y="117"/>
                </a:cubicBezTo>
                <a:cubicBezTo>
                  <a:pt x="528" y="116"/>
                  <a:pt x="524" y="103"/>
                  <a:pt x="524" y="103"/>
                </a:cubicBezTo>
                <a:cubicBezTo>
                  <a:pt x="513" y="104"/>
                  <a:pt x="513" y="104"/>
                  <a:pt x="513" y="104"/>
                </a:cubicBezTo>
                <a:cubicBezTo>
                  <a:pt x="510" y="111"/>
                  <a:pt x="510" y="111"/>
                  <a:pt x="510" y="111"/>
                </a:cubicBezTo>
                <a:cubicBezTo>
                  <a:pt x="491" y="96"/>
                  <a:pt x="491" y="96"/>
                  <a:pt x="491" y="96"/>
                </a:cubicBezTo>
                <a:cubicBezTo>
                  <a:pt x="471" y="124"/>
                  <a:pt x="471" y="124"/>
                  <a:pt x="471" y="124"/>
                </a:cubicBezTo>
                <a:cubicBezTo>
                  <a:pt x="465" y="124"/>
                  <a:pt x="465" y="124"/>
                  <a:pt x="465" y="124"/>
                </a:cubicBezTo>
                <a:cubicBezTo>
                  <a:pt x="465" y="124"/>
                  <a:pt x="467" y="113"/>
                  <a:pt x="462" y="105"/>
                </a:cubicBezTo>
                <a:cubicBezTo>
                  <a:pt x="457" y="97"/>
                  <a:pt x="444" y="93"/>
                  <a:pt x="441" y="88"/>
                </a:cubicBezTo>
                <a:cubicBezTo>
                  <a:pt x="439" y="83"/>
                  <a:pt x="442" y="78"/>
                  <a:pt x="442" y="77"/>
                </a:cubicBezTo>
                <a:cubicBezTo>
                  <a:pt x="442" y="76"/>
                  <a:pt x="418" y="58"/>
                  <a:pt x="418" y="58"/>
                </a:cubicBezTo>
                <a:cubicBezTo>
                  <a:pt x="418" y="58"/>
                  <a:pt x="418" y="55"/>
                  <a:pt x="419" y="46"/>
                </a:cubicBezTo>
                <a:cubicBezTo>
                  <a:pt x="420" y="37"/>
                  <a:pt x="406" y="34"/>
                  <a:pt x="406" y="34"/>
                </a:cubicBezTo>
                <a:cubicBezTo>
                  <a:pt x="406" y="34"/>
                  <a:pt x="386" y="46"/>
                  <a:pt x="385" y="46"/>
                </a:cubicBezTo>
                <a:cubicBezTo>
                  <a:pt x="384" y="46"/>
                  <a:pt x="355" y="37"/>
                  <a:pt x="355" y="37"/>
                </a:cubicBezTo>
                <a:cubicBezTo>
                  <a:pt x="355" y="37"/>
                  <a:pt x="350" y="39"/>
                  <a:pt x="341" y="38"/>
                </a:cubicBezTo>
                <a:cubicBezTo>
                  <a:pt x="332" y="37"/>
                  <a:pt x="297" y="5"/>
                  <a:pt x="297" y="5"/>
                </a:cubicBezTo>
                <a:cubicBezTo>
                  <a:pt x="272" y="0"/>
                  <a:pt x="272" y="0"/>
                  <a:pt x="272" y="0"/>
                </a:cubicBezTo>
                <a:cubicBezTo>
                  <a:pt x="272" y="5"/>
                  <a:pt x="272" y="5"/>
                  <a:pt x="272" y="5"/>
                </a:cubicBezTo>
                <a:cubicBezTo>
                  <a:pt x="242" y="1"/>
                  <a:pt x="242" y="1"/>
                  <a:pt x="242" y="1"/>
                </a:cubicBezTo>
                <a:cubicBezTo>
                  <a:pt x="242" y="1"/>
                  <a:pt x="223" y="18"/>
                  <a:pt x="217" y="19"/>
                </a:cubicBezTo>
                <a:cubicBezTo>
                  <a:pt x="211" y="21"/>
                  <a:pt x="194" y="26"/>
                  <a:pt x="194" y="26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6" y="100"/>
                  <a:pt x="177" y="100"/>
                  <a:pt x="177" y="101"/>
                </a:cubicBezTo>
                <a:cubicBezTo>
                  <a:pt x="189" y="110"/>
                  <a:pt x="190" y="107"/>
                  <a:pt x="200" y="110"/>
                </a:cubicBezTo>
                <a:cubicBezTo>
                  <a:pt x="209" y="114"/>
                  <a:pt x="212" y="120"/>
                  <a:pt x="218" y="126"/>
                </a:cubicBezTo>
                <a:cubicBezTo>
                  <a:pt x="224" y="132"/>
                  <a:pt x="239" y="136"/>
                  <a:pt x="246" y="143"/>
                </a:cubicBezTo>
                <a:cubicBezTo>
                  <a:pt x="253" y="150"/>
                  <a:pt x="269" y="146"/>
                  <a:pt x="277" y="146"/>
                </a:cubicBezTo>
                <a:cubicBezTo>
                  <a:pt x="284" y="147"/>
                  <a:pt x="293" y="152"/>
                  <a:pt x="295" y="152"/>
                </a:cubicBezTo>
                <a:cubicBezTo>
                  <a:pt x="297" y="153"/>
                  <a:pt x="301" y="146"/>
                  <a:pt x="304" y="143"/>
                </a:cubicBezTo>
                <a:cubicBezTo>
                  <a:pt x="307" y="140"/>
                  <a:pt x="305" y="129"/>
                  <a:pt x="305" y="124"/>
                </a:cubicBezTo>
                <a:cubicBezTo>
                  <a:pt x="305" y="120"/>
                  <a:pt x="318" y="116"/>
                  <a:pt x="318" y="116"/>
                </a:cubicBezTo>
                <a:cubicBezTo>
                  <a:pt x="318" y="116"/>
                  <a:pt x="319" y="132"/>
                  <a:pt x="316" y="138"/>
                </a:cubicBezTo>
                <a:cubicBezTo>
                  <a:pt x="314" y="145"/>
                  <a:pt x="310" y="147"/>
                  <a:pt x="306" y="152"/>
                </a:cubicBezTo>
                <a:cubicBezTo>
                  <a:pt x="301" y="156"/>
                  <a:pt x="301" y="165"/>
                  <a:pt x="299" y="163"/>
                </a:cubicBezTo>
                <a:cubicBezTo>
                  <a:pt x="285" y="152"/>
                  <a:pt x="280" y="160"/>
                  <a:pt x="267" y="160"/>
                </a:cubicBezTo>
                <a:cubicBezTo>
                  <a:pt x="253" y="159"/>
                  <a:pt x="259" y="154"/>
                  <a:pt x="252" y="152"/>
                </a:cubicBezTo>
                <a:cubicBezTo>
                  <a:pt x="246" y="150"/>
                  <a:pt x="239" y="149"/>
                  <a:pt x="223" y="146"/>
                </a:cubicBezTo>
                <a:cubicBezTo>
                  <a:pt x="206" y="143"/>
                  <a:pt x="203" y="135"/>
                  <a:pt x="201" y="133"/>
                </a:cubicBezTo>
                <a:cubicBezTo>
                  <a:pt x="199" y="131"/>
                  <a:pt x="198" y="133"/>
                  <a:pt x="194" y="133"/>
                </a:cubicBezTo>
                <a:cubicBezTo>
                  <a:pt x="190" y="134"/>
                  <a:pt x="186" y="117"/>
                  <a:pt x="183" y="115"/>
                </a:cubicBezTo>
                <a:cubicBezTo>
                  <a:pt x="181" y="113"/>
                  <a:pt x="181" y="117"/>
                  <a:pt x="176" y="116"/>
                </a:cubicBezTo>
                <a:cubicBezTo>
                  <a:pt x="171" y="115"/>
                  <a:pt x="159" y="100"/>
                  <a:pt x="159" y="99"/>
                </a:cubicBezTo>
                <a:cubicBezTo>
                  <a:pt x="159" y="98"/>
                  <a:pt x="158" y="103"/>
                  <a:pt x="155" y="103"/>
                </a:cubicBezTo>
                <a:cubicBezTo>
                  <a:pt x="152" y="104"/>
                  <a:pt x="142" y="96"/>
                  <a:pt x="141" y="95"/>
                </a:cubicBezTo>
                <a:cubicBezTo>
                  <a:pt x="139" y="93"/>
                  <a:pt x="129" y="96"/>
                  <a:pt x="129" y="96"/>
                </a:cubicBezTo>
                <a:cubicBezTo>
                  <a:pt x="129" y="96"/>
                  <a:pt x="130" y="84"/>
                  <a:pt x="129" y="79"/>
                </a:cubicBezTo>
                <a:cubicBezTo>
                  <a:pt x="129" y="77"/>
                  <a:pt x="128" y="77"/>
                  <a:pt x="127" y="76"/>
                </a:cubicBezTo>
                <a:cubicBezTo>
                  <a:pt x="123" y="81"/>
                  <a:pt x="114" y="91"/>
                  <a:pt x="113" y="92"/>
                </a:cubicBezTo>
                <a:cubicBezTo>
                  <a:pt x="111" y="94"/>
                  <a:pt x="92" y="89"/>
                  <a:pt x="92" y="89"/>
                </a:cubicBezTo>
                <a:cubicBezTo>
                  <a:pt x="92" y="89"/>
                  <a:pt x="78" y="95"/>
                  <a:pt x="76" y="96"/>
                </a:cubicBezTo>
                <a:cubicBezTo>
                  <a:pt x="74" y="97"/>
                  <a:pt x="81" y="105"/>
                  <a:pt x="83" y="106"/>
                </a:cubicBezTo>
                <a:cubicBezTo>
                  <a:pt x="84" y="106"/>
                  <a:pt x="112" y="117"/>
                  <a:pt x="112" y="117"/>
                </a:cubicBezTo>
                <a:cubicBezTo>
                  <a:pt x="112" y="117"/>
                  <a:pt x="103" y="123"/>
                  <a:pt x="91" y="135"/>
                </a:cubicBezTo>
                <a:cubicBezTo>
                  <a:pt x="79" y="146"/>
                  <a:pt x="64" y="141"/>
                  <a:pt x="62" y="146"/>
                </a:cubicBezTo>
                <a:cubicBezTo>
                  <a:pt x="60" y="151"/>
                  <a:pt x="63" y="164"/>
                  <a:pt x="68" y="173"/>
                </a:cubicBezTo>
                <a:cubicBezTo>
                  <a:pt x="72" y="182"/>
                  <a:pt x="71" y="193"/>
                  <a:pt x="70" y="196"/>
                </a:cubicBezTo>
                <a:cubicBezTo>
                  <a:pt x="70" y="199"/>
                  <a:pt x="75" y="204"/>
                  <a:pt x="75" y="204"/>
                </a:cubicBezTo>
                <a:cubicBezTo>
                  <a:pt x="75" y="204"/>
                  <a:pt x="54" y="225"/>
                  <a:pt x="43" y="229"/>
                </a:cubicBezTo>
                <a:cubicBezTo>
                  <a:pt x="34" y="233"/>
                  <a:pt x="17" y="251"/>
                  <a:pt x="9" y="260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5" y="277"/>
                  <a:pt x="5" y="277"/>
                  <a:pt x="5" y="277"/>
                </a:cubicBezTo>
                <a:cubicBezTo>
                  <a:pt x="16" y="289"/>
                  <a:pt x="16" y="289"/>
                  <a:pt x="16" y="289"/>
                </a:cubicBezTo>
                <a:cubicBezTo>
                  <a:pt x="12" y="293"/>
                  <a:pt x="12" y="293"/>
                  <a:pt x="12" y="293"/>
                </a:cubicBezTo>
                <a:cubicBezTo>
                  <a:pt x="12" y="315"/>
                  <a:pt x="12" y="315"/>
                  <a:pt x="12" y="315"/>
                </a:cubicBezTo>
                <a:cubicBezTo>
                  <a:pt x="17" y="324"/>
                  <a:pt x="17" y="324"/>
                  <a:pt x="17" y="324"/>
                </a:cubicBezTo>
                <a:cubicBezTo>
                  <a:pt x="17" y="324"/>
                  <a:pt x="10" y="322"/>
                  <a:pt x="5" y="325"/>
                </a:cubicBezTo>
                <a:cubicBezTo>
                  <a:pt x="0" y="329"/>
                  <a:pt x="1" y="344"/>
                  <a:pt x="1" y="348"/>
                </a:cubicBezTo>
                <a:cubicBezTo>
                  <a:pt x="1" y="351"/>
                  <a:pt x="17" y="355"/>
                  <a:pt x="17" y="355"/>
                </a:cubicBezTo>
                <a:cubicBezTo>
                  <a:pt x="17" y="355"/>
                  <a:pt x="17" y="355"/>
                  <a:pt x="17" y="355"/>
                </a:cubicBezTo>
                <a:cubicBezTo>
                  <a:pt x="27" y="356"/>
                  <a:pt x="27" y="356"/>
                  <a:pt x="27" y="35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5" y="362"/>
                  <a:pt x="45" y="362"/>
                  <a:pt x="45" y="362"/>
                </a:cubicBezTo>
                <a:cubicBezTo>
                  <a:pt x="53" y="376"/>
                  <a:pt x="53" y="376"/>
                  <a:pt x="53" y="376"/>
                </a:cubicBezTo>
                <a:cubicBezTo>
                  <a:pt x="53" y="376"/>
                  <a:pt x="56" y="369"/>
                  <a:pt x="60" y="367"/>
                </a:cubicBezTo>
                <a:cubicBezTo>
                  <a:pt x="64" y="365"/>
                  <a:pt x="71" y="366"/>
                  <a:pt x="71" y="366"/>
                </a:cubicBezTo>
                <a:cubicBezTo>
                  <a:pt x="85" y="355"/>
                  <a:pt x="85" y="355"/>
                  <a:pt x="85" y="355"/>
                </a:cubicBezTo>
                <a:cubicBezTo>
                  <a:pt x="85" y="355"/>
                  <a:pt x="92" y="361"/>
                  <a:pt x="102" y="370"/>
                </a:cubicBezTo>
                <a:cubicBezTo>
                  <a:pt x="113" y="380"/>
                  <a:pt x="125" y="365"/>
                  <a:pt x="137" y="365"/>
                </a:cubicBezTo>
                <a:cubicBezTo>
                  <a:pt x="138" y="365"/>
                  <a:pt x="139" y="366"/>
                  <a:pt x="141" y="366"/>
                </a:cubicBezTo>
                <a:cubicBezTo>
                  <a:pt x="139" y="365"/>
                  <a:pt x="138" y="363"/>
                  <a:pt x="138" y="361"/>
                </a:cubicBezTo>
                <a:cubicBezTo>
                  <a:pt x="138" y="356"/>
                  <a:pt x="152" y="359"/>
                  <a:pt x="152" y="359"/>
                </a:cubicBezTo>
                <a:cubicBezTo>
                  <a:pt x="152" y="359"/>
                  <a:pt x="162" y="355"/>
                  <a:pt x="162" y="354"/>
                </a:cubicBezTo>
                <a:cubicBezTo>
                  <a:pt x="163" y="353"/>
                  <a:pt x="171" y="361"/>
                  <a:pt x="176" y="365"/>
                </a:cubicBezTo>
                <a:cubicBezTo>
                  <a:pt x="181" y="369"/>
                  <a:pt x="186" y="357"/>
                  <a:pt x="187" y="355"/>
                </a:cubicBezTo>
                <a:cubicBezTo>
                  <a:pt x="188" y="354"/>
                  <a:pt x="179" y="348"/>
                  <a:pt x="178" y="348"/>
                </a:cubicBezTo>
                <a:cubicBezTo>
                  <a:pt x="177" y="348"/>
                  <a:pt x="180" y="348"/>
                  <a:pt x="183" y="344"/>
                </a:cubicBezTo>
                <a:cubicBezTo>
                  <a:pt x="186" y="340"/>
                  <a:pt x="200" y="354"/>
                  <a:pt x="205" y="355"/>
                </a:cubicBezTo>
                <a:cubicBezTo>
                  <a:pt x="210" y="357"/>
                  <a:pt x="227" y="340"/>
                  <a:pt x="234" y="339"/>
                </a:cubicBezTo>
                <a:cubicBezTo>
                  <a:pt x="241" y="338"/>
                  <a:pt x="245" y="353"/>
                  <a:pt x="264" y="355"/>
                </a:cubicBezTo>
                <a:cubicBezTo>
                  <a:pt x="275" y="356"/>
                  <a:pt x="281" y="354"/>
                  <a:pt x="287" y="351"/>
                </a:cubicBezTo>
                <a:cubicBezTo>
                  <a:pt x="285" y="348"/>
                  <a:pt x="283" y="345"/>
                  <a:pt x="284" y="343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1"/>
          <p:cNvSpPr/>
          <p:nvPr/>
        </p:nvSpPr>
        <p:spPr>
          <a:xfrm>
            <a:off x="5960880" y="3873240"/>
            <a:ext cx="1394640" cy="1477080"/>
          </a:xfrm>
          <a:custGeom>
            <a:avLst/>
            <a:gdLst/>
            <a:ahLst/>
            <a:rect l="l" t="t" r="r" b="b"/>
            <a:pathLst>
              <a:path w="431" h="458">
                <a:moveTo>
                  <a:pt x="427" y="125"/>
                </a:moveTo>
                <a:cubicBezTo>
                  <a:pt x="414" y="129"/>
                  <a:pt x="414" y="129"/>
                  <a:pt x="414" y="129"/>
                </a:cubicBezTo>
                <a:cubicBezTo>
                  <a:pt x="414" y="129"/>
                  <a:pt x="394" y="105"/>
                  <a:pt x="390" y="106"/>
                </a:cubicBezTo>
                <a:cubicBezTo>
                  <a:pt x="386" y="107"/>
                  <a:pt x="380" y="114"/>
                  <a:pt x="380" y="114"/>
                </a:cubicBezTo>
                <a:cubicBezTo>
                  <a:pt x="373" y="103"/>
                  <a:pt x="373" y="103"/>
                  <a:pt x="373" y="103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3" y="88"/>
                  <a:pt x="353" y="88"/>
                  <a:pt x="353" y="88"/>
                </a:cubicBezTo>
                <a:cubicBezTo>
                  <a:pt x="353" y="88"/>
                  <a:pt x="344" y="79"/>
                  <a:pt x="344" y="78"/>
                </a:cubicBezTo>
                <a:cubicBezTo>
                  <a:pt x="345" y="77"/>
                  <a:pt x="338" y="60"/>
                  <a:pt x="337" y="63"/>
                </a:cubicBezTo>
                <a:cubicBezTo>
                  <a:pt x="337" y="66"/>
                  <a:pt x="331" y="63"/>
                  <a:pt x="331" y="63"/>
                </a:cubicBezTo>
                <a:cubicBezTo>
                  <a:pt x="331" y="63"/>
                  <a:pt x="333" y="55"/>
                  <a:pt x="329" y="51"/>
                </a:cubicBezTo>
                <a:cubicBezTo>
                  <a:pt x="325" y="47"/>
                  <a:pt x="322" y="47"/>
                  <a:pt x="322" y="47"/>
                </a:cubicBezTo>
                <a:cubicBezTo>
                  <a:pt x="321" y="54"/>
                  <a:pt x="321" y="54"/>
                  <a:pt x="321" y="54"/>
                </a:cubicBezTo>
                <a:cubicBezTo>
                  <a:pt x="313" y="59"/>
                  <a:pt x="313" y="59"/>
                  <a:pt x="313" y="59"/>
                </a:cubicBezTo>
                <a:cubicBezTo>
                  <a:pt x="313" y="59"/>
                  <a:pt x="306" y="56"/>
                  <a:pt x="302" y="56"/>
                </a:cubicBezTo>
                <a:cubicBezTo>
                  <a:pt x="301" y="56"/>
                  <a:pt x="300" y="56"/>
                  <a:pt x="299" y="57"/>
                </a:cubicBezTo>
                <a:cubicBezTo>
                  <a:pt x="298" y="57"/>
                  <a:pt x="297" y="58"/>
                  <a:pt x="296" y="59"/>
                </a:cubicBezTo>
                <a:cubicBezTo>
                  <a:pt x="292" y="61"/>
                  <a:pt x="288" y="62"/>
                  <a:pt x="288" y="62"/>
                </a:cubicBezTo>
                <a:cubicBezTo>
                  <a:pt x="288" y="62"/>
                  <a:pt x="287" y="61"/>
                  <a:pt x="285" y="60"/>
                </a:cubicBezTo>
                <a:cubicBezTo>
                  <a:pt x="282" y="58"/>
                  <a:pt x="279" y="56"/>
                  <a:pt x="279" y="55"/>
                </a:cubicBezTo>
                <a:cubicBezTo>
                  <a:pt x="278" y="54"/>
                  <a:pt x="278" y="54"/>
                  <a:pt x="276" y="55"/>
                </a:cubicBezTo>
                <a:cubicBezTo>
                  <a:pt x="276" y="55"/>
                  <a:pt x="276" y="54"/>
                  <a:pt x="276" y="54"/>
                </a:cubicBezTo>
                <a:cubicBezTo>
                  <a:pt x="275" y="53"/>
                  <a:pt x="273" y="56"/>
                  <a:pt x="271" y="58"/>
                </a:cubicBezTo>
                <a:cubicBezTo>
                  <a:pt x="268" y="60"/>
                  <a:pt x="265" y="62"/>
                  <a:pt x="265" y="62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6" y="55"/>
                  <a:pt x="256" y="54"/>
                  <a:pt x="256" y="53"/>
                </a:cubicBezTo>
                <a:cubicBezTo>
                  <a:pt x="256" y="53"/>
                  <a:pt x="258" y="52"/>
                  <a:pt x="259" y="51"/>
                </a:cubicBezTo>
                <a:cubicBezTo>
                  <a:pt x="262" y="49"/>
                  <a:pt x="265" y="47"/>
                  <a:pt x="265" y="47"/>
                </a:cubicBezTo>
                <a:cubicBezTo>
                  <a:pt x="248" y="26"/>
                  <a:pt x="248" y="26"/>
                  <a:pt x="248" y="26"/>
                </a:cubicBezTo>
                <a:cubicBezTo>
                  <a:pt x="254" y="17"/>
                  <a:pt x="254" y="17"/>
                  <a:pt x="254" y="17"/>
                </a:cubicBezTo>
                <a:cubicBezTo>
                  <a:pt x="254" y="17"/>
                  <a:pt x="252" y="18"/>
                  <a:pt x="251" y="18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45" y="20"/>
                  <a:pt x="243" y="21"/>
                  <a:pt x="243" y="21"/>
                </a:cubicBezTo>
                <a:cubicBezTo>
                  <a:pt x="242" y="20"/>
                  <a:pt x="241" y="14"/>
                  <a:pt x="240" y="12"/>
                </a:cubicBezTo>
                <a:cubicBezTo>
                  <a:pt x="239" y="11"/>
                  <a:pt x="238" y="9"/>
                  <a:pt x="237" y="8"/>
                </a:cubicBezTo>
                <a:cubicBezTo>
                  <a:pt x="236" y="6"/>
                  <a:pt x="235" y="4"/>
                  <a:pt x="234" y="5"/>
                </a:cubicBezTo>
                <a:cubicBezTo>
                  <a:pt x="233" y="6"/>
                  <a:pt x="220" y="14"/>
                  <a:pt x="218" y="15"/>
                </a:cubicBezTo>
                <a:cubicBezTo>
                  <a:pt x="214" y="12"/>
                  <a:pt x="200" y="0"/>
                  <a:pt x="194" y="3"/>
                </a:cubicBezTo>
                <a:cubicBezTo>
                  <a:pt x="191" y="5"/>
                  <a:pt x="185" y="10"/>
                  <a:pt x="180" y="14"/>
                </a:cubicBezTo>
                <a:cubicBezTo>
                  <a:pt x="177" y="16"/>
                  <a:pt x="174" y="17"/>
                  <a:pt x="172" y="16"/>
                </a:cubicBezTo>
                <a:cubicBezTo>
                  <a:pt x="167" y="13"/>
                  <a:pt x="165" y="9"/>
                  <a:pt x="166" y="10"/>
                </a:cubicBezTo>
                <a:cubicBezTo>
                  <a:pt x="166" y="11"/>
                  <a:pt x="161" y="11"/>
                  <a:pt x="156" y="12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8" y="10"/>
                  <a:pt x="143" y="4"/>
                  <a:pt x="136" y="6"/>
                </a:cubicBezTo>
                <a:cubicBezTo>
                  <a:pt x="134" y="5"/>
                  <a:pt x="132" y="5"/>
                  <a:pt x="131" y="5"/>
                </a:cubicBezTo>
                <a:cubicBezTo>
                  <a:pt x="128" y="7"/>
                  <a:pt x="125" y="10"/>
                  <a:pt x="125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8" y="10"/>
                  <a:pt x="106" y="9"/>
                  <a:pt x="106" y="9"/>
                </a:cubicBezTo>
                <a:cubicBezTo>
                  <a:pt x="106" y="9"/>
                  <a:pt x="106" y="10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94" y="19"/>
                  <a:pt x="93" y="19"/>
                </a:cubicBezTo>
                <a:cubicBezTo>
                  <a:pt x="93" y="19"/>
                  <a:pt x="90" y="19"/>
                  <a:pt x="88" y="18"/>
                </a:cubicBezTo>
                <a:cubicBezTo>
                  <a:pt x="86" y="17"/>
                  <a:pt x="85" y="16"/>
                  <a:pt x="83" y="15"/>
                </a:cubicBezTo>
                <a:cubicBezTo>
                  <a:pt x="81" y="12"/>
                  <a:pt x="81" y="12"/>
                  <a:pt x="81" y="12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15"/>
                  <a:pt x="81" y="22"/>
                  <a:pt x="79" y="26"/>
                </a:cubicBezTo>
                <a:cubicBezTo>
                  <a:pt x="77" y="30"/>
                  <a:pt x="73" y="33"/>
                  <a:pt x="73" y="33"/>
                </a:cubicBezTo>
                <a:cubicBezTo>
                  <a:pt x="73" y="33"/>
                  <a:pt x="75" y="34"/>
                  <a:pt x="77" y="35"/>
                </a:cubicBezTo>
                <a:cubicBezTo>
                  <a:pt x="80" y="38"/>
                  <a:pt x="86" y="44"/>
                  <a:pt x="89" y="47"/>
                </a:cubicBezTo>
                <a:cubicBezTo>
                  <a:pt x="86" y="52"/>
                  <a:pt x="71" y="57"/>
                  <a:pt x="74" y="63"/>
                </a:cubicBezTo>
                <a:cubicBezTo>
                  <a:pt x="76" y="68"/>
                  <a:pt x="90" y="76"/>
                  <a:pt x="90" y="76"/>
                </a:cubicBezTo>
                <a:cubicBezTo>
                  <a:pt x="90" y="76"/>
                  <a:pt x="90" y="78"/>
                  <a:pt x="90" y="8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3"/>
                  <a:pt x="89" y="83"/>
                  <a:pt x="89" y="84"/>
                </a:cubicBezTo>
                <a:cubicBezTo>
                  <a:pt x="88" y="84"/>
                  <a:pt x="88" y="85"/>
                  <a:pt x="89" y="86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7"/>
                  <a:pt x="95" y="94"/>
                  <a:pt x="95" y="95"/>
                </a:cubicBezTo>
                <a:cubicBezTo>
                  <a:pt x="95" y="96"/>
                  <a:pt x="95" y="98"/>
                  <a:pt x="95" y="101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4" y="121"/>
                  <a:pt x="98" y="124"/>
                  <a:pt x="97" y="127"/>
                </a:cubicBezTo>
                <a:cubicBezTo>
                  <a:pt x="96" y="129"/>
                  <a:pt x="98" y="132"/>
                  <a:pt x="100" y="135"/>
                </a:cubicBezTo>
                <a:cubicBezTo>
                  <a:pt x="103" y="133"/>
                  <a:pt x="107" y="131"/>
                  <a:pt x="112" y="129"/>
                </a:cubicBezTo>
                <a:cubicBezTo>
                  <a:pt x="123" y="124"/>
                  <a:pt x="119" y="116"/>
                  <a:pt x="124" y="99"/>
                </a:cubicBezTo>
                <a:cubicBezTo>
                  <a:pt x="129" y="82"/>
                  <a:pt x="125" y="69"/>
                  <a:pt x="125" y="69"/>
                </a:cubicBezTo>
                <a:cubicBezTo>
                  <a:pt x="125" y="69"/>
                  <a:pt x="129" y="74"/>
                  <a:pt x="131" y="78"/>
                </a:cubicBezTo>
                <a:cubicBezTo>
                  <a:pt x="133" y="82"/>
                  <a:pt x="133" y="87"/>
                  <a:pt x="134" y="97"/>
                </a:cubicBezTo>
                <a:cubicBezTo>
                  <a:pt x="135" y="107"/>
                  <a:pt x="144" y="110"/>
                  <a:pt x="145" y="111"/>
                </a:cubicBezTo>
                <a:cubicBezTo>
                  <a:pt x="145" y="112"/>
                  <a:pt x="145" y="115"/>
                  <a:pt x="147" y="122"/>
                </a:cubicBezTo>
                <a:cubicBezTo>
                  <a:pt x="148" y="130"/>
                  <a:pt x="156" y="130"/>
                  <a:pt x="160" y="135"/>
                </a:cubicBezTo>
                <a:cubicBezTo>
                  <a:pt x="164" y="140"/>
                  <a:pt x="158" y="142"/>
                  <a:pt x="151" y="146"/>
                </a:cubicBezTo>
                <a:cubicBezTo>
                  <a:pt x="145" y="150"/>
                  <a:pt x="152" y="158"/>
                  <a:pt x="151" y="159"/>
                </a:cubicBezTo>
                <a:cubicBezTo>
                  <a:pt x="150" y="160"/>
                  <a:pt x="148" y="155"/>
                  <a:pt x="140" y="154"/>
                </a:cubicBezTo>
                <a:cubicBezTo>
                  <a:pt x="131" y="153"/>
                  <a:pt x="119" y="166"/>
                  <a:pt x="106" y="174"/>
                </a:cubicBezTo>
                <a:cubicBezTo>
                  <a:pt x="93" y="181"/>
                  <a:pt x="74" y="147"/>
                  <a:pt x="73" y="147"/>
                </a:cubicBezTo>
                <a:cubicBezTo>
                  <a:pt x="72" y="147"/>
                  <a:pt x="68" y="146"/>
                  <a:pt x="63" y="145"/>
                </a:cubicBezTo>
                <a:cubicBezTo>
                  <a:pt x="57" y="145"/>
                  <a:pt x="61" y="145"/>
                  <a:pt x="52" y="141"/>
                </a:cubicBezTo>
                <a:cubicBezTo>
                  <a:pt x="44" y="138"/>
                  <a:pt x="40" y="150"/>
                  <a:pt x="37" y="150"/>
                </a:cubicBezTo>
                <a:cubicBezTo>
                  <a:pt x="35" y="149"/>
                  <a:pt x="27" y="151"/>
                  <a:pt x="22" y="152"/>
                </a:cubicBezTo>
                <a:cubicBezTo>
                  <a:pt x="17" y="152"/>
                  <a:pt x="2" y="172"/>
                  <a:pt x="2" y="172"/>
                </a:cubicBezTo>
                <a:cubicBezTo>
                  <a:pt x="2" y="172"/>
                  <a:pt x="2" y="172"/>
                  <a:pt x="0" y="172"/>
                </a:cubicBezTo>
                <a:cubicBezTo>
                  <a:pt x="2" y="173"/>
                  <a:pt x="4" y="175"/>
                  <a:pt x="6" y="177"/>
                </a:cubicBezTo>
                <a:cubicBezTo>
                  <a:pt x="13" y="184"/>
                  <a:pt x="6" y="193"/>
                  <a:pt x="12" y="200"/>
                </a:cubicBezTo>
                <a:cubicBezTo>
                  <a:pt x="18" y="207"/>
                  <a:pt x="33" y="185"/>
                  <a:pt x="39" y="194"/>
                </a:cubicBezTo>
                <a:cubicBezTo>
                  <a:pt x="46" y="202"/>
                  <a:pt x="42" y="227"/>
                  <a:pt x="42" y="227"/>
                </a:cubicBezTo>
                <a:cubicBezTo>
                  <a:pt x="42" y="227"/>
                  <a:pt x="45" y="231"/>
                  <a:pt x="48" y="237"/>
                </a:cubicBezTo>
                <a:cubicBezTo>
                  <a:pt x="52" y="243"/>
                  <a:pt x="53" y="261"/>
                  <a:pt x="55" y="265"/>
                </a:cubicBezTo>
                <a:cubicBezTo>
                  <a:pt x="56" y="269"/>
                  <a:pt x="69" y="264"/>
                  <a:pt x="69" y="264"/>
                </a:cubicBezTo>
                <a:cubicBezTo>
                  <a:pt x="69" y="264"/>
                  <a:pt x="84" y="279"/>
                  <a:pt x="86" y="287"/>
                </a:cubicBezTo>
                <a:cubicBezTo>
                  <a:pt x="89" y="295"/>
                  <a:pt x="83" y="292"/>
                  <a:pt x="81" y="297"/>
                </a:cubicBezTo>
                <a:cubicBezTo>
                  <a:pt x="78" y="301"/>
                  <a:pt x="80" y="306"/>
                  <a:pt x="81" y="309"/>
                </a:cubicBezTo>
                <a:cubicBezTo>
                  <a:pt x="82" y="312"/>
                  <a:pt x="66" y="323"/>
                  <a:pt x="66" y="323"/>
                </a:cubicBezTo>
                <a:cubicBezTo>
                  <a:pt x="66" y="323"/>
                  <a:pt x="78" y="330"/>
                  <a:pt x="82" y="334"/>
                </a:cubicBezTo>
                <a:cubicBezTo>
                  <a:pt x="86" y="338"/>
                  <a:pt x="77" y="340"/>
                  <a:pt x="77" y="340"/>
                </a:cubicBezTo>
                <a:cubicBezTo>
                  <a:pt x="86" y="351"/>
                  <a:pt x="86" y="351"/>
                  <a:pt x="86" y="351"/>
                </a:cubicBezTo>
                <a:cubicBezTo>
                  <a:pt x="97" y="353"/>
                  <a:pt x="97" y="353"/>
                  <a:pt x="97" y="353"/>
                </a:cubicBezTo>
                <a:cubicBezTo>
                  <a:pt x="97" y="353"/>
                  <a:pt x="99" y="358"/>
                  <a:pt x="100" y="361"/>
                </a:cubicBezTo>
                <a:cubicBezTo>
                  <a:pt x="102" y="365"/>
                  <a:pt x="112" y="363"/>
                  <a:pt x="114" y="363"/>
                </a:cubicBezTo>
                <a:cubicBezTo>
                  <a:pt x="116" y="363"/>
                  <a:pt x="119" y="367"/>
                  <a:pt x="119" y="367"/>
                </a:cubicBezTo>
                <a:cubicBezTo>
                  <a:pt x="129" y="367"/>
                  <a:pt x="129" y="367"/>
                  <a:pt x="129" y="367"/>
                </a:cubicBezTo>
                <a:cubicBezTo>
                  <a:pt x="131" y="378"/>
                  <a:pt x="131" y="378"/>
                  <a:pt x="131" y="378"/>
                </a:cubicBezTo>
                <a:cubicBezTo>
                  <a:pt x="136" y="382"/>
                  <a:pt x="136" y="382"/>
                  <a:pt x="136" y="382"/>
                </a:cubicBezTo>
                <a:cubicBezTo>
                  <a:pt x="137" y="401"/>
                  <a:pt x="137" y="401"/>
                  <a:pt x="137" y="401"/>
                </a:cubicBezTo>
                <a:cubicBezTo>
                  <a:pt x="137" y="401"/>
                  <a:pt x="139" y="403"/>
                  <a:pt x="141" y="405"/>
                </a:cubicBezTo>
                <a:cubicBezTo>
                  <a:pt x="141" y="403"/>
                  <a:pt x="141" y="402"/>
                  <a:pt x="142" y="400"/>
                </a:cubicBezTo>
                <a:cubicBezTo>
                  <a:pt x="143" y="395"/>
                  <a:pt x="153" y="386"/>
                  <a:pt x="157" y="380"/>
                </a:cubicBezTo>
                <a:cubicBezTo>
                  <a:pt x="161" y="375"/>
                  <a:pt x="148" y="365"/>
                  <a:pt x="148" y="365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6" y="373"/>
                  <a:pt x="166" y="373"/>
                  <a:pt x="166" y="373"/>
                </a:cubicBezTo>
                <a:cubicBezTo>
                  <a:pt x="166" y="373"/>
                  <a:pt x="162" y="375"/>
                  <a:pt x="161" y="379"/>
                </a:cubicBezTo>
                <a:cubicBezTo>
                  <a:pt x="161" y="384"/>
                  <a:pt x="168" y="390"/>
                  <a:pt x="164" y="403"/>
                </a:cubicBezTo>
                <a:cubicBezTo>
                  <a:pt x="161" y="415"/>
                  <a:pt x="138" y="436"/>
                  <a:pt x="130" y="443"/>
                </a:cubicBezTo>
                <a:cubicBezTo>
                  <a:pt x="122" y="450"/>
                  <a:pt x="124" y="458"/>
                  <a:pt x="124" y="458"/>
                </a:cubicBezTo>
                <a:cubicBezTo>
                  <a:pt x="149" y="446"/>
                  <a:pt x="149" y="446"/>
                  <a:pt x="149" y="446"/>
                </a:cubicBezTo>
                <a:cubicBezTo>
                  <a:pt x="149" y="446"/>
                  <a:pt x="163" y="417"/>
                  <a:pt x="167" y="410"/>
                </a:cubicBezTo>
                <a:cubicBezTo>
                  <a:pt x="171" y="403"/>
                  <a:pt x="184" y="389"/>
                  <a:pt x="186" y="382"/>
                </a:cubicBezTo>
                <a:cubicBezTo>
                  <a:pt x="188" y="375"/>
                  <a:pt x="205" y="365"/>
                  <a:pt x="213" y="359"/>
                </a:cubicBezTo>
                <a:cubicBezTo>
                  <a:pt x="220" y="354"/>
                  <a:pt x="233" y="340"/>
                  <a:pt x="234" y="334"/>
                </a:cubicBezTo>
                <a:cubicBezTo>
                  <a:pt x="235" y="329"/>
                  <a:pt x="252" y="323"/>
                  <a:pt x="262" y="317"/>
                </a:cubicBezTo>
                <a:cubicBezTo>
                  <a:pt x="272" y="311"/>
                  <a:pt x="298" y="315"/>
                  <a:pt x="298" y="31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11" y="317"/>
                  <a:pt x="311" y="317"/>
                  <a:pt x="311" y="317"/>
                </a:cubicBezTo>
                <a:cubicBezTo>
                  <a:pt x="311" y="317"/>
                  <a:pt x="320" y="304"/>
                  <a:pt x="330" y="296"/>
                </a:cubicBezTo>
                <a:cubicBezTo>
                  <a:pt x="341" y="288"/>
                  <a:pt x="350" y="292"/>
                  <a:pt x="356" y="289"/>
                </a:cubicBezTo>
                <a:cubicBezTo>
                  <a:pt x="362" y="286"/>
                  <a:pt x="364" y="285"/>
                  <a:pt x="366" y="285"/>
                </a:cubicBezTo>
                <a:cubicBezTo>
                  <a:pt x="369" y="284"/>
                  <a:pt x="386" y="295"/>
                  <a:pt x="386" y="295"/>
                </a:cubicBezTo>
                <a:cubicBezTo>
                  <a:pt x="386" y="295"/>
                  <a:pt x="390" y="290"/>
                  <a:pt x="391" y="288"/>
                </a:cubicBezTo>
                <a:cubicBezTo>
                  <a:pt x="391" y="287"/>
                  <a:pt x="391" y="282"/>
                  <a:pt x="391" y="282"/>
                </a:cubicBezTo>
                <a:cubicBezTo>
                  <a:pt x="391" y="282"/>
                  <a:pt x="407" y="263"/>
                  <a:pt x="416" y="258"/>
                </a:cubicBezTo>
                <a:cubicBezTo>
                  <a:pt x="416" y="258"/>
                  <a:pt x="416" y="258"/>
                  <a:pt x="417" y="257"/>
                </a:cubicBezTo>
                <a:cubicBezTo>
                  <a:pt x="415" y="254"/>
                  <a:pt x="411" y="249"/>
                  <a:pt x="411" y="248"/>
                </a:cubicBezTo>
                <a:cubicBezTo>
                  <a:pt x="411" y="247"/>
                  <a:pt x="414" y="240"/>
                  <a:pt x="414" y="240"/>
                </a:cubicBezTo>
                <a:cubicBezTo>
                  <a:pt x="424" y="235"/>
                  <a:pt x="424" y="235"/>
                  <a:pt x="424" y="235"/>
                </a:cubicBezTo>
                <a:cubicBezTo>
                  <a:pt x="423" y="230"/>
                  <a:pt x="423" y="230"/>
                  <a:pt x="423" y="230"/>
                </a:cubicBezTo>
                <a:cubicBezTo>
                  <a:pt x="424" y="223"/>
                  <a:pt x="424" y="223"/>
                  <a:pt x="424" y="223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12" y="219"/>
                  <a:pt x="412" y="219"/>
                  <a:pt x="412" y="219"/>
                </a:cubicBezTo>
                <a:cubicBezTo>
                  <a:pt x="412" y="219"/>
                  <a:pt x="407" y="208"/>
                  <a:pt x="402" y="204"/>
                </a:cubicBezTo>
                <a:cubicBezTo>
                  <a:pt x="397" y="200"/>
                  <a:pt x="385" y="191"/>
                  <a:pt x="385" y="188"/>
                </a:cubicBezTo>
                <a:cubicBezTo>
                  <a:pt x="385" y="186"/>
                  <a:pt x="394" y="176"/>
                  <a:pt x="394" y="176"/>
                </a:cubicBezTo>
                <a:cubicBezTo>
                  <a:pt x="389" y="171"/>
                  <a:pt x="389" y="171"/>
                  <a:pt x="389" y="171"/>
                </a:cubicBezTo>
                <a:cubicBezTo>
                  <a:pt x="389" y="171"/>
                  <a:pt x="394" y="161"/>
                  <a:pt x="394" y="163"/>
                </a:cubicBezTo>
                <a:cubicBezTo>
                  <a:pt x="395" y="165"/>
                  <a:pt x="399" y="175"/>
                  <a:pt x="405" y="168"/>
                </a:cubicBezTo>
                <a:cubicBezTo>
                  <a:pt x="412" y="161"/>
                  <a:pt x="414" y="162"/>
                  <a:pt x="414" y="162"/>
                </a:cubicBezTo>
                <a:cubicBezTo>
                  <a:pt x="412" y="153"/>
                  <a:pt x="412" y="153"/>
                  <a:pt x="412" y="153"/>
                </a:cubicBezTo>
                <a:cubicBezTo>
                  <a:pt x="419" y="148"/>
                  <a:pt x="419" y="148"/>
                  <a:pt x="419" y="148"/>
                </a:cubicBezTo>
                <a:cubicBezTo>
                  <a:pt x="425" y="150"/>
                  <a:pt x="425" y="150"/>
                  <a:pt x="425" y="150"/>
                </a:cubicBezTo>
                <a:cubicBezTo>
                  <a:pt x="427" y="141"/>
                  <a:pt x="427" y="141"/>
                  <a:pt x="427" y="141"/>
                </a:cubicBezTo>
                <a:cubicBezTo>
                  <a:pt x="431" y="132"/>
                  <a:pt x="431" y="132"/>
                  <a:pt x="431" y="132"/>
                </a:cubicBezTo>
                <a:lnTo>
                  <a:pt x="427" y="125"/>
                </a:ln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22"/>
          <p:cNvSpPr/>
          <p:nvPr/>
        </p:nvSpPr>
        <p:spPr>
          <a:xfrm>
            <a:off x="6113160" y="2223360"/>
            <a:ext cx="1531080" cy="1352520"/>
          </a:xfrm>
          <a:custGeom>
            <a:avLst/>
            <a:gdLst/>
            <a:ahLst/>
            <a:rect l="l" t="t" r="r" b="b"/>
            <a:pathLst>
              <a:path w="473" h="419">
                <a:moveTo>
                  <a:pt x="281" y="365"/>
                </a:moveTo>
                <a:cubicBezTo>
                  <a:pt x="287" y="358"/>
                  <a:pt x="287" y="358"/>
                  <a:pt x="287" y="358"/>
                </a:cubicBezTo>
                <a:cubicBezTo>
                  <a:pt x="287" y="358"/>
                  <a:pt x="287" y="363"/>
                  <a:pt x="289" y="363"/>
                </a:cubicBezTo>
                <a:cubicBezTo>
                  <a:pt x="292" y="363"/>
                  <a:pt x="299" y="364"/>
                  <a:pt x="301" y="363"/>
                </a:cubicBezTo>
                <a:cubicBezTo>
                  <a:pt x="303" y="363"/>
                  <a:pt x="307" y="355"/>
                  <a:pt x="310" y="355"/>
                </a:cubicBezTo>
                <a:cubicBezTo>
                  <a:pt x="312" y="355"/>
                  <a:pt x="329" y="363"/>
                  <a:pt x="329" y="361"/>
                </a:cubicBezTo>
                <a:cubicBezTo>
                  <a:pt x="329" y="359"/>
                  <a:pt x="329" y="351"/>
                  <a:pt x="329" y="351"/>
                </a:cubicBezTo>
                <a:cubicBezTo>
                  <a:pt x="329" y="351"/>
                  <a:pt x="342" y="350"/>
                  <a:pt x="346" y="343"/>
                </a:cubicBezTo>
                <a:cubicBezTo>
                  <a:pt x="350" y="337"/>
                  <a:pt x="353" y="330"/>
                  <a:pt x="353" y="330"/>
                </a:cubicBezTo>
                <a:cubicBezTo>
                  <a:pt x="353" y="330"/>
                  <a:pt x="366" y="328"/>
                  <a:pt x="366" y="320"/>
                </a:cubicBezTo>
                <a:cubicBezTo>
                  <a:pt x="365" y="312"/>
                  <a:pt x="362" y="309"/>
                  <a:pt x="363" y="309"/>
                </a:cubicBezTo>
                <a:cubicBezTo>
                  <a:pt x="364" y="308"/>
                  <a:pt x="367" y="305"/>
                  <a:pt x="368" y="304"/>
                </a:cubicBezTo>
                <a:cubicBezTo>
                  <a:pt x="368" y="302"/>
                  <a:pt x="373" y="292"/>
                  <a:pt x="379" y="289"/>
                </a:cubicBezTo>
                <a:cubicBezTo>
                  <a:pt x="385" y="287"/>
                  <a:pt x="395" y="302"/>
                  <a:pt x="395" y="302"/>
                </a:cubicBezTo>
                <a:cubicBezTo>
                  <a:pt x="407" y="295"/>
                  <a:pt x="407" y="295"/>
                  <a:pt x="407" y="295"/>
                </a:cubicBezTo>
                <a:cubicBezTo>
                  <a:pt x="407" y="295"/>
                  <a:pt x="414" y="296"/>
                  <a:pt x="412" y="302"/>
                </a:cubicBezTo>
                <a:cubicBezTo>
                  <a:pt x="410" y="307"/>
                  <a:pt x="405" y="303"/>
                  <a:pt x="410" y="310"/>
                </a:cubicBezTo>
                <a:cubicBezTo>
                  <a:pt x="415" y="317"/>
                  <a:pt x="429" y="316"/>
                  <a:pt x="429" y="316"/>
                </a:cubicBezTo>
                <a:cubicBezTo>
                  <a:pt x="429" y="316"/>
                  <a:pt x="437" y="323"/>
                  <a:pt x="447" y="323"/>
                </a:cubicBezTo>
                <a:cubicBezTo>
                  <a:pt x="458" y="323"/>
                  <a:pt x="467" y="313"/>
                  <a:pt x="467" y="311"/>
                </a:cubicBezTo>
                <a:cubicBezTo>
                  <a:pt x="467" y="309"/>
                  <a:pt x="465" y="303"/>
                  <a:pt x="465" y="303"/>
                </a:cubicBezTo>
                <a:cubicBezTo>
                  <a:pt x="465" y="303"/>
                  <a:pt x="470" y="293"/>
                  <a:pt x="470" y="291"/>
                </a:cubicBezTo>
                <a:cubicBezTo>
                  <a:pt x="469" y="290"/>
                  <a:pt x="463" y="287"/>
                  <a:pt x="466" y="281"/>
                </a:cubicBezTo>
                <a:cubicBezTo>
                  <a:pt x="469" y="275"/>
                  <a:pt x="473" y="274"/>
                  <a:pt x="469" y="271"/>
                </a:cubicBezTo>
                <a:cubicBezTo>
                  <a:pt x="465" y="267"/>
                  <a:pt x="441" y="243"/>
                  <a:pt x="441" y="243"/>
                </a:cubicBezTo>
                <a:cubicBezTo>
                  <a:pt x="446" y="236"/>
                  <a:pt x="446" y="236"/>
                  <a:pt x="446" y="236"/>
                </a:cubicBezTo>
                <a:cubicBezTo>
                  <a:pt x="446" y="236"/>
                  <a:pt x="438" y="229"/>
                  <a:pt x="438" y="228"/>
                </a:cubicBezTo>
                <a:cubicBezTo>
                  <a:pt x="439" y="226"/>
                  <a:pt x="439" y="220"/>
                  <a:pt x="439" y="220"/>
                </a:cubicBezTo>
                <a:cubicBezTo>
                  <a:pt x="439" y="220"/>
                  <a:pt x="430" y="216"/>
                  <a:pt x="434" y="210"/>
                </a:cubicBezTo>
                <a:cubicBezTo>
                  <a:pt x="438" y="204"/>
                  <a:pt x="439" y="193"/>
                  <a:pt x="439" y="193"/>
                </a:cubicBezTo>
                <a:cubicBezTo>
                  <a:pt x="439" y="193"/>
                  <a:pt x="444" y="189"/>
                  <a:pt x="444" y="185"/>
                </a:cubicBezTo>
                <a:cubicBezTo>
                  <a:pt x="443" y="180"/>
                  <a:pt x="440" y="168"/>
                  <a:pt x="440" y="168"/>
                </a:cubicBezTo>
                <a:cubicBezTo>
                  <a:pt x="440" y="168"/>
                  <a:pt x="453" y="156"/>
                  <a:pt x="450" y="153"/>
                </a:cubicBezTo>
                <a:cubicBezTo>
                  <a:pt x="447" y="149"/>
                  <a:pt x="444" y="145"/>
                  <a:pt x="444" y="145"/>
                </a:cubicBezTo>
                <a:cubicBezTo>
                  <a:pt x="444" y="145"/>
                  <a:pt x="436" y="143"/>
                  <a:pt x="437" y="143"/>
                </a:cubicBezTo>
                <a:cubicBezTo>
                  <a:pt x="438" y="143"/>
                  <a:pt x="452" y="129"/>
                  <a:pt x="450" y="127"/>
                </a:cubicBezTo>
                <a:cubicBezTo>
                  <a:pt x="448" y="125"/>
                  <a:pt x="442" y="118"/>
                  <a:pt x="442" y="118"/>
                </a:cubicBezTo>
                <a:cubicBezTo>
                  <a:pt x="442" y="118"/>
                  <a:pt x="451" y="113"/>
                  <a:pt x="451" y="112"/>
                </a:cubicBezTo>
                <a:cubicBezTo>
                  <a:pt x="451" y="111"/>
                  <a:pt x="449" y="107"/>
                  <a:pt x="447" y="102"/>
                </a:cubicBezTo>
                <a:cubicBezTo>
                  <a:pt x="445" y="103"/>
                  <a:pt x="445" y="103"/>
                  <a:pt x="445" y="103"/>
                </a:cubicBezTo>
                <a:cubicBezTo>
                  <a:pt x="445" y="103"/>
                  <a:pt x="443" y="97"/>
                  <a:pt x="435" y="87"/>
                </a:cubicBezTo>
                <a:cubicBezTo>
                  <a:pt x="427" y="78"/>
                  <a:pt x="419" y="79"/>
                  <a:pt x="407" y="75"/>
                </a:cubicBezTo>
                <a:cubicBezTo>
                  <a:pt x="395" y="70"/>
                  <a:pt x="382" y="50"/>
                  <a:pt x="382" y="50"/>
                </a:cubicBezTo>
                <a:cubicBezTo>
                  <a:pt x="382" y="25"/>
                  <a:pt x="382" y="25"/>
                  <a:pt x="382" y="25"/>
                </a:cubicBezTo>
                <a:cubicBezTo>
                  <a:pt x="382" y="25"/>
                  <a:pt x="376" y="28"/>
                  <a:pt x="365" y="23"/>
                </a:cubicBezTo>
                <a:cubicBezTo>
                  <a:pt x="355" y="17"/>
                  <a:pt x="355" y="0"/>
                  <a:pt x="355" y="0"/>
                </a:cubicBezTo>
                <a:cubicBezTo>
                  <a:pt x="334" y="2"/>
                  <a:pt x="334" y="2"/>
                  <a:pt x="334" y="2"/>
                </a:cubicBezTo>
                <a:cubicBezTo>
                  <a:pt x="334" y="2"/>
                  <a:pt x="328" y="13"/>
                  <a:pt x="320" y="19"/>
                </a:cubicBezTo>
                <a:cubicBezTo>
                  <a:pt x="312" y="24"/>
                  <a:pt x="303" y="23"/>
                  <a:pt x="281" y="26"/>
                </a:cubicBezTo>
                <a:cubicBezTo>
                  <a:pt x="260" y="30"/>
                  <a:pt x="250" y="57"/>
                  <a:pt x="250" y="57"/>
                </a:cubicBezTo>
                <a:cubicBezTo>
                  <a:pt x="240" y="57"/>
                  <a:pt x="240" y="57"/>
                  <a:pt x="240" y="57"/>
                </a:cubicBezTo>
                <a:cubicBezTo>
                  <a:pt x="240" y="57"/>
                  <a:pt x="239" y="55"/>
                  <a:pt x="234" y="46"/>
                </a:cubicBezTo>
                <a:cubicBezTo>
                  <a:pt x="228" y="37"/>
                  <a:pt x="216" y="38"/>
                  <a:pt x="215" y="38"/>
                </a:cubicBezTo>
                <a:cubicBezTo>
                  <a:pt x="214" y="37"/>
                  <a:pt x="208" y="46"/>
                  <a:pt x="208" y="46"/>
                </a:cubicBezTo>
                <a:cubicBezTo>
                  <a:pt x="208" y="46"/>
                  <a:pt x="199" y="46"/>
                  <a:pt x="198" y="46"/>
                </a:cubicBezTo>
                <a:cubicBezTo>
                  <a:pt x="197" y="46"/>
                  <a:pt x="180" y="20"/>
                  <a:pt x="180" y="20"/>
                </a:cubicBezTo>
                <a:cubicBezTo>
                  <a:pt x="180" y="20"/>
                  <a:pt x="156" y="16"/>
                  <a:pt x="146" y="17"/>
                </a:cubicBezTo>
                <a:cubicBezTo>
                  <a:pt x="136" y="17"/>
                  <a:pt x="117" y="41"/>
                  <a:pt x="116" y="42"/>
                </a:cubicBezTo>
                <a:cubicBezTo>
                  <a:pt x="116" y="42"/>
                  <a:pt x="114" y="41"/>
                  <a:pt x="112" y="40"/>
                </a:cubicBezTo>
                <a:cubicBezTo>
                  <a:pt x="89" y="51"/>
                  <a:pt x="89" y="51"/>
                  <a:pt x="89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3" y="53"/>
                  <a:pt x="73" y="53"/>
                  <a:pt x="73" y="53"/>
                </a:cubicBezTo>
                <a:cubicBezTo>
                  <a:pt x="70" y="48"/>
                  <a:pt x="70" y="48"/>
                  <a:pt x="70" y="48"/>
                </a:cubicBezTo>
                <a:cubicBezTo>
                  <a:pt x="64" y="56"/>
                  <a:pt x="64" y="56"/>
                  <a:pt x="64" y="56"/>
                </a:cubicBezTo>
                <a:cubicBezTo>
                  <a:pt x="60" y="57"/>
                  <a:pt x="60" y="57"/>
                  <a:pt x="60" y="57"/>
                </a:cubicBezTo>
                <a:cubicBezTo>
                  <a:pt x="57" y="64"/>
                  <a:pt x="57" y="64"/>
                  <a:pt x="57" y="64"/>
                </a:cubicBezTo>
                <a:cubicBezTo>
                  <a:pt x="53" y="69"/>
                  <a:pt x="53" y="69"/>
                  <a:pt x="53" y="69"/>
                </a:cubicBezTo>
                <a:cubicBezTo>
                  <a:pt x="42" y="64"/>
                  <a:pt x="42" y="64"/>
                  <a:pt x="42" y="64"/>
                </a:cubicBezTo>
                <a:cubicBezTo>
                  <a:pt x="13" y="88"/>
                  <a:pt x="13" y="88"/>
                  <a:pt x="13" y="88"/>
                </a:cubicBezTo>
                <a:cubicBezTo>
                  <a:pt x="12" y="87"/>
                  <a:pt x="12" y="87"/>
                  <a:pt x="12" y="87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9" y="126"/>
                  <a:pt x="9" y="129"/>
                </a:cubicBezTo>
                <a:cubicBezTo>
                  <a:pt x="9" y="132"/>
                  <a:pt x="9" y="137"/>
                  <a:pt x="9" y="137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71" y="187"/>
                  <a:pt x="77" y="187"/>
                </a:cubicBezTo>
                <a:cubicBezTo>
                  <a:pt x="83" y="186"/>
                  <a:pt x="90" y="179"/>
                  <a:pt x="90" y="180"/>
                </a:cubicBezTo>
                <a:cubicBezTo>
                  <a:pt x="90" y="181"/>
                  <a:pt x="91" y="186"/>
                  <a:pt x="91" y="186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100" y="209"/>
                  <a:pt x="100" y="209"/>
                  <a:pt x="100" y="209"/>
                </a:cubicBezTo>
                <a:cubicBezTo>
                  <a:pt x="100" y="209"/>
                  <a:pt x="86" y="211"/>
                  <a:pt x="87" y="212"/>
                </a:cubicBezTo>
                <a:cubicBezTo>
                  <a:pt x="88" y="212"/>
                  <a:pt x="102" y="222"/>
                  <a:pt x="102" y="222"/>
                </a:cubicBezTo>
                <a:cubicBezTo>
                  <a:pt x="92" y="226"/>
                  <a:pt x="92" y="226"/>
                  <a:pt x="92" y="226"/>
                </a:cubicBezTo>
                <a:cubicBezTo>
                  <a:pt x="80" y="226"/>
                  <a:pt x="80" y="226"/>
                  <a:pt x="80" y="226"/>
                </a:cubicBezTo>
                <a:cubicBezTo>
                  <a:pt x="80" y="226"/>
                  <a:pt x="85" y="238"/>
                  <a:pt x="84" y="240"/>
                </a:cubicBezTo>
                <a:cubicBezTo>
                  <a:pt x="83" y="242"/>
                  <a:pt x="82" y="243"/>
                  <a:pt x="82" y="247"/>
                </a:cubicBezTo>
                <a:cubicBezTo>
                  <a:pt x="82" y="251"/>
                  <a:pt x="77" y="257"/>
                  <a:pt x="73" y="262"/>
                </a:cubicBezTo>
                <a:cubicBezTo>
                  <a:pt x="69" y="266"/>
                  <a:pt x="64" y="268"/>
                  <a:pt x="64" y="268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49" y="268"/>
                  <a:pt x="42" y="263"/>
                  <a:pt x="41" y="264"/>
                </a:cubicBezTo>
                <a:cubicBezTo>
                  <a:pt x="41" y="265"/>
                  <a:pt x="35" y="269"/>
                  <a:pt x="35" y="269"/>
                </a:cubicBezTo>
                <a:cubicBezTo>
                  <a:pt x="39" y="278"/>
                  <a:pt x="39" y="278"/>
                  <a:pt x="39" y="278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8" y="288"/>
                  <a:pt x="38" y="288"/>
                  <a:pt x="38" y="288"/>
                </a:cubicBezTo>
                <a:cubicBezTo>
                  <a:pt x="38" y="295"/>
                  <a:pt x="38" y="295"/>
                  <a:pt x="38" y="295"/>
                </a:cubicBezTo>
                <a:cubicBezTo>
                  <a:pt x="63" y="300"/>
                  <a:pt x="63" y="300"/>
                  <a:pt x="63" y="300"/>
                </a:cubicBezTo>
                <a:cubicBezTo>
                  <a:pt x="63" y="300"/>
                  <a:pt x="98" y="332"/>
                  <a:pt x="107" y="333"/>
                </a:cubicBezTo>
                <a:cubicBezTo>
                  <a:pt x="116" y="334"/>
                  <a:pt x="121" y="332"/>
                  <a:pt x="121" y="332"/>
                </a:cubicBezTo>
                <a:cubicBezTo>
                  <a:pt x="121" y="332"/>
                  <a:pt x="150" y="341"/>
                  <a:pt x="151" y="341"/>
                </a:cubicBezTo>
                <a:cubicBezTo>
                  <a:pt x="152" y="341"/>
                  <a:pt x="172" y="329"/>
                  <a:pt x="172" y="329"/>
                </a:cubicBezTo>
                <a:cubicBezTo>
                  <a:pt x="172" y="329"/>
                  <a:pt x="186" y="332"/>
                  <a:pt x="185" y="341"/>
                </a:cubicBezTo>
                <a:cubicBezTo>
                  <a:pt x="184" y="350"/>
                  <a:pt x="184" y="353"/>
                  <a:pt x="184" y="353"/>
                </a:cubicBezTo>
                <a:cubicBezTo>
                  <a:pt x="184" y="353"/>
                  <a:pt x="208" y="371"/>
                  <a:pt x="208" y="372"/>
                </a:cubicBezTo>
                <a:cubicBezTo>
                  <a:pt x="208" y="373"/>
                  <a:pt x="205" y="378"/>
                  <a:pt x="207" y="383"/>
                </a:cubicBezTo>
                <a:cubicBezTo>
                  <a:pt x="210" y="388"/>
                  <a:pt x="223" y="392"/>
                  <a:pt x="228" y="400"/>
                </a:cubicBezTo>
                <a:cubicBezTo>
                  <a:pt x="233" y="408"/>
                  <a:pt x="231" y="419"/>
                  <a:pt x="231" y="419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57" y="391"/>
                  <a:pt x="257" y="391"/>
                  <a:pt x="257" y="391"/>
                </a:cubicBezTo>
                <a:cubicBezTo>
                  <a:pt x="276" y="406"/>
                  <a:pt x="276" y="406"/>
                  <a:pt x="276" y="406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90" y="398"/>
                  <a:pt x="290" y="398"/>
                  <a:pt x="290" y="398"/>
                </a:cubicBezTo>
                <a:cubicBezTo>
                  <a:pt x="290" y="398"/>
                  <a:pt x="290" y="399"/>
                  <a:pt x="291" y="400"/>
                </a:cubicBezTo>
                <a:cubicBezTo>
                  <a:pt x="289" y="393"/>
                  <a:pt x="287" y="380"/>
                  <a:pt x="286" y="375"/>
                </a:cubicBezTo>
                <a:cubicBezTo>
                  <a:pt x="284" y="367"/>
                  <a:pt x="281" y="365"/>
                  <a:pt x="281" y="365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3"/>
          <p:cNvSpPr/>
          <p:nvPr/>
        </p:nvSpPr>
        <p:spPr>
          <a:xfrm>
            <a:off x="6940080" y="3146760"/>
            <a:ext cx="1247760" cy="1551960"/>
          </a:xfrm>
          <a:custGeom>
            <a:avLst/>
            <a:gdLst/>
            <a:ahLst/>
            <a:rect l="l" t="t" r="r" b="b"/>
            <a:pathLst>
              <a:path w="386" h="481">
                <a:moveTo>
                  <a:pt x="385" y="220"/>
                </a:moveTo>
                <a:cubicBezTo>
                  <a:pt x="383" y="217"/>
                  <a:pt x="375" y="207"/>
                  <a:pt x="375" y="207"/>
                </a:cubicBezTo>
                <a:cubicBezTo>
                  <a:pt x="349" y="204"/>
                  <a:pt x="349" y="204"/>
                  <a:pt x="349" y="204"/>
                </a:cubicBezTo>
                <a:cubicBezTo>
                  <a:pt x="345" y="200"/>
                  <a:pt x="345" y="200"/>
                  <a:pt x="345" y="200"/>
                </a:cubicBezTo>
                <a:cubicBezTo>
                  <a:pt x="347" y="193"/>
                  <a:pt x="347" y="193"/>
                  <a:pt x="347" y="193"/>
                </a:cubicBezTo>
                <a:cubicBezTo>
                  <a:pt x="337" y="184"/>
                  <a:pt x="337" y="184"/>
                  <a:pt x="337" y="184"/>
                </a:cubicBezTo>
                <a:cubicBezTo>
                  <a:pt x="337" y="184"/>
                  <a:pt x="334" y="186"/>
                  <a:pt x="322" y="180"/>
                </a:cubicBezTo>
                <a:cubicBezTo>
                  <a:pt x="310" y="174"/>
                  <a:pt x="303" y="153"/>
                  <a:pt x="303" y="153"/>
                </a:cubicBezTo>
                <a:cubicBezTo>
                  <a:pt x="297" y="158"/>
                  <a:pt x="297" y="158"/>
                  <a:pt x="297" y="158"/>
                </a:cubicBezTo>
                <a:cubicBezTo>
                  <a:pt x="281" y="154"/>
                  <a:pt x="281" y="154"/>
                  <a:pt x="281" y="154"/>
                </a:cubicBezTo>
                <a:cubicBezTo>
                  <a:pt x="281" y="148"/>
                  <a:pt x="281" y="148"/>
                  <a:pt x="281" y="148"/>
                </a:cubicBezTo>
                <a:cubicBezTo>
                  <a:pt x="293" y="139"/>
                  <a:pt x="293" y="139"/>
                  <a:pt x="293" y="139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264" y="122"/>
                  <a:pt x="264" y="122"/>
                  <a:pt x="264" y="122"/>
                </a:cubicBezTo>
                <a:cubicBezTo>
                  <a:pt x="265" y="110"/>
                  <a:pt x="265" y="110"/>
                  <a:pt x="265" y="110"/>
                </a:cubicBezTo>
                <a:cubicBezTo>
                  <a:pt x="260" y="108"/>
                  <a:pt x="260" y="108"/>
                  <a:pt x="260" y="108"/>
                </a:cubicBezTo>
                <a:cubicBezTo>
                  <a:pt x="260" y="108"/>
                  <a:pt x="256" y="102"/>
                  <a:pt x="254" y="91"/>
                </a:cubicBezTo>
                <a:cubicBezTo>
                  <a:pt x="252" y="80"/>
                  <a:pt x="251" y="76"/>
                  <a:pt x="252" y="74"/>
                </a:cubicBezTo>
                <a:cubicBezTo>
                  <a:pt x="253" y="71"/>
                  <a:pt x="253" y="65"/>
                  <a:pt x="253" y="65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52" y="46"/>
                  <a:pt x="252" y="46"/>
                  <a:pt x="252" y="46"/>
                </a:cubicBezTo>
                <a:cubicBezTo>
                  <a:pt x="252" y="46"/>
                  <a:pt x="241" y="36"/>
                  <a:pt x="241" y="32"/>
                </a:cubicBezTo>
                <a:cubicBezTo>
                  <a:pt x="241" y="28"/>
                  <a:pt x="242" y="24"/>
                  <a:pt x="242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8"/>
                  <a:pt x="202" y="36"/>
                  <a:pt x="192" y="36"/>
                </a:cubicBezTo>
                <a:cubicBezTo>
                  <a:pt x="182" y="36"/>
                  <a:pt x="174" y="29"/>
                  <a:pt x="174" y="29"/>
                </a:cubicBezTo>
                <a:cubicBezTo>
                  <a:pt x="174" y="29"/>
                  <a:pt x="160" y="30"/>
                  <a:pt x="155" y="23"/>
                </a:cubicBezTo>
                <a:cubicBezTo>
                  <a:pt x="150" y="16"/>
                  <a:pt x="155" y="20"/>
                  <a:pt x="157" y="15"/>
                </a:cubicBezTo>
                <a:cubicBezTo>
                  <a:pt x="159" y="9"/>
                  <a:pt x="152" y="8"/>
                  <a:pt x="152" y="8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0" y="15"/>
                  <a:pt x="130" y="0"/>
                  <a:pt x="124" y="2"/>
                </a:cubicBezTo>
                <a:cubicBezTo>
                  <a:pt x="118" y="5"/>
                  <a:pt x="113" y="15"/>
                  <a:pt x="113" y="17"/>
                </a:cubicBezTo>
                <a:cubicBezTo>
                  <a:pt x="112" y="18"/>
                  <a:pt x="109" y="21"/>
                  <a:pt x="108" y="22"/>
                </a:cubicBezTo>
                <a:cubicBezTo>
                  <a:pt x="107" y="22"/>
                  <a:pt x="110" y="25"/>
                  <a:pt x="111" y="33"/>
                </a:cubicBezTo>
                <a:cubicBezTo>
                  <a:pt x="111" y="41"/>
                  <a:pt x="98" y="43"/>
                  <a:pt x="98" y="43"/>
                </a:cubicBezTo>
                <a:cubicBezTo>
                  <a:pt x="98" y="43"/>
                  <a:pt x="95" y="50"/>
                  <a:pt x="91" y="56"/>
                </a:cubicBezTo>
                <a:cubicBezTo>
                  <a:pt x="87" y="63"/>
                  <a:pt x="74" y="64"/>
                  <a:pt x="74" y="64"/>
                </a:cubicBezTo>
                <a:cubicBezTo>
                  <a:pt x="74" y="64"/>
                  <a:pt x="74" y="72"/>
                  <a:pt x="74" y="74"/>
                </a:cubicBezTo>
                <a:cubicBezTo>
                  <a:pt x="74" y="76"/>
                  <a:pt x="57" y="68"/>
                  <a:pt x="55" y="68"/>
                </a:cubicBezTo>
                <a:cubicBezTo>
                  <a:pt x="52" y="68"/>
                  <a:pt x="48" y="76"/>
                  <a:pt x="46" y="76"/>
                </a:cubicBezTo>
                <a:cubicBezTo>
                  <a:pt x="44" y="77"/>
                  <a:pt x="37" y="76"/>
                  <a:pt x="34" y="76"/>
                </a:cubicBezTo>
                <a:cubicBezTo>
                  <a:pt x="32" y="76"/>
                  <a:pt x="32" y="71"/>
                  <a:pt x="32" y="71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8"/>
                  <a:pt x="29" y="80"/>
                  <a:pt x="31" y="88"/>
                </a:cubicBezTo>
                <a:cubicBezTo>
                  <a:pt x="32" y="93"/>
                  <a:pt x="34" y="106"/>
                  <a:pt x="36" y="113"/>
                </a:cubicBezTo>
                <a:cubicBezTo>
                  <a:pt x="37" y="117"/>
                  <a:pt x="40" y="124"/>
                  <a:pt x="42" y="125"/>
                </a:cubicBezTo>
                <a:cubicBezTo>
                  <a:pt x="44" y="125"/>
                  <a:pt x="52" y="110"/>
                  <a:pt x="55" y="115"/>
                </a:cubicBezTo>
                <a:cubicBezTo>
                  <a:pt x="58" y="120"/>
                  <a:pt x="63" y="121"/>
                  <a:pt x="63" y="122"/>
                </a:cubicBezTo>
                <a:cubicBezTo>
                  <a:pt x="63" y="123"/>
                  <a:pt x="50" y="136"/>
                  <a:pt x="50" y="136"/>
                </a:cubicBezTo>
                <a:cubicBezTo>
                  <a:pt x="55" y="174"/>
                  <a:pt x="55" y="174"/>
                  <a:pt x="55" y="174"/>
                </a:cubicBezTo>
                <a:cubicBezTo>
                  <a:pt x="55" y="174"/>
                  <a:pt x="71" y="177"/>
                  <a:pt x="72" y="186"/>
                </a:cubicBezTo>
                <a:cubicBezTo>
                  <a:pt x="72" y="195"/>
                  <a:pt x="64" y="207"/>
                  <a:pt x="64" y="207"/>
                </a:cubicBezTo>
                <a:cubicBezTo>
                  <a:pt x="64" y="207"/>
                  <a:pt x="73" y="212"/>
                  <a:pt x="71" y="221"/>
                </a:cubicBezTo>
                <a:cubicBezTo>
                  <a:pt x="70" y="230"/>
                  <a:pt x="65" y="238"/>
                  <a:pt x="57" y="233"/>
                </a:cubicBezTo>
                <a:cubicBezTo>
                  <a:pt x="49" y="229"/>
                  <a:pt x="38" y="220"/>
                  <a:pt x="33" y="224"/>
                </a:cubicBezTo>
                <a:cubicBezTo>
                  <a:pt x="28" y="227"/>
                  <a:pt x="24" y="231"/>
                  <a:pt x="24" y="231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26" y="248"/>
                  <a:pt x="39" y="254"/>
                  <a:pt x="35" y="259"/>
                </a:cubicBezTo>
                <a:cubicBezTo>
                  <a:pt x="31" y="263"/>
                  <a:pt x="20" y="262"/>
                  <a:pt x="19" y="266"/>
                </a:cubicBezTo>
                <a:cubicBezTo>
                  <a:pt x="18" y="271"/>
                  <a:pt x="18" y="278"/>
                  <a:pt x="14" y="279"/>
                </a:cubicBezTo>
                <a:cubicBezTo>
                  <a:pt x="10" y="281"/>
                  <a:pt x="1" y="277"/>
                  <a:pt x="1" y="279"/>
                </a:cubicBezTo>
                <a:cubicBezTo>
                  <a:pt x="1" y="279"/>
                  <a:pt x="0" y="280"/>
                  <a:pt x="0" y="280"/>
                </a:cubicBezTo>
                <a:cubicBezTo>
                  <a:pt x="4" y="280"/>
                  <a:pt x="11" y="283"/>
                  <a:pt x="11" y="283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" y="271"/>
                  <a:pt x="20" y="271"/>
                  <a:pt x="20" y="271"/>
                </a:cubicBezTo>
                <a:cubicBezTo>
                  <a:pt x="20" y="271"/>
                  <a:pt x="23" y="271"/>
                  <a:pt x="27" y="275"/>
                </a:cubicBezTo>
                <a:cubicBezTo>
                  <a:pt x="31" y="279"/>
                  <a:pt x="29" y="287"/>
                  <a:pt x="29" y="287"/>
                </a:cubicBezTo>
                <a:cubicBezTo>
                  <a:pt x="29" y="287"/>
                  <a:pt x="35" y="290"/>
                  <a:pt x="35" y="287"/>
                </a:cubicBezTo>
                <a:cubicBezTo>
                  <a:pt x="36" y="284"/>
                  <a:pt x="43" y="301"/>
                  <a:pt x="42" y="302"/>
                </a:cubicBezTo>
                <a:cubicBezTo>
                  <a:pt x="42" y="303"/>
                  <a:pt x="51" y="312"/>
                  <a:pt x="51" y="312"/>
                </a:cubicBezTo>
                <a:cubicBezTo>
                  <a:pt x="55" y="318"/>
                  <a:pt x="55" y="318"/>
                  <a:pt x="55" y="318"/>
                </a:cubicBezTo>
                <a:cubicBezTo>
                  <a:pt x="71" y="327"/>
                  <a:pt x="71" y="327"/>
                  <a:pt x="71" y="327"/>
                </a:cubicBezTo>
                <a:cubicBezTo>
                  <a:pt x="78" y="338"/>
                  <a:pt x="78" y="338"/>
                  <a:pt x="78" y="338"/>
                </a:cubicBezTo>
                <a:cubicBezTo>
                  <a:pt x="78" y="338"/>
                  <a:pt x="84" y="331"/>
                  <a:pt x="88" y="330"/>
                </a:cubicBezTo>
                <a:cubicBezTo>
                  <a:pt x="92" y="329"/>
                  <a:pt x="112" y="353"/>
                  <a:pt x="112" y="353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9" y="356"/>
                  <a:pt x="129" y="356"/>
                  <a:pt x="129" y="356"/>
                </a:cubicBezTo>
                <a:cubicBezTo>
                  <a:pt x="125" y="365"/>
                  <a:pt x="125" y="365"/>
                  <a:pt x="125" y="365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17" y="372"/>
                  <a:pt x="117" y="372"/>
                  <a:pt x="117" y="372"/>
                </a:cubicBezTo>
                <a:cubicBezTo>
                  <a:pt x="110" y="377"/>
                  <a:pt x="110" y="377"/>
                  <a:pt x="110" y="377"/>
                </a:cubicBezTo>
                <a:cubicBezTo>
                  <a:pt x="112" y="386"/>
                  <a:pt x="112" y="386"/>
                  <a:pt x="112" y="386"/>
                </a:cubicBezTo>
                <a:cubicBezTo>
                  <a:pt x="112" y="386"/>
                  <a:pt x="110" y="385"/>
                  <a:pt x="103" y="392"/>
                </a:cubicBezTo>
                <a:cubicBezTo>
                  <a:pt x="97" y="399"/>
                  <a:pt x="93" y="389"/>
                  <a:pt x="92" y="387"/>
                </a:cubicBezTo>
                <a:cubicBezTo>
                  <a:pt x="92" y="385"/>
                  <a:pt x="87" y="395"/>
                  <a:pt x="87" y="395"/>
                </a:cubicBezTo>
                <a:cubicBezTo>
                  <a:pt x="92" y="400"/>
                  <a:pt x="92" y="400"/>
                  <a:pt x="92" y="400"/>
                </a:cubicBezTo>
                <a:cubicBezTo>
                  <a:pt x="92" y="400"/>
                  <a:pt x="83" y="410"/>
                  <a:pt x="83" y="412"/>
                </a:cubicBezTo>
                <a:cubicBezTo>
                  <a:pt x="83" y="415"/>
                  <a:pt x="95" y="424"/>
                  <a:pt x="100" y="428"/>
                </a:cubicBezTo>
                <a:cubicBezTo>
                  <a:pt x="105" y="432"/>
                  <a:pt x="110" y="443"/>
                  <a:pt x="110" y="443"/>
                </a:cubicBezTo>
                <a:cubicBezTo>
                  <a:pt x="119" y="443"/>
                  <a:pt x="119" y="443"/>
                  <a:pt x="119" y="443"/>
                </a:cubicBezTo>
                <a:cubicBezTo>
                  <a:pt x="122" y="447"/>
                  <a:pt x="122" y="447"/>
                  <a:pt x="122" y="447"/>
                </a:cubicBezTo>
                <a:cubicBezTo>
                  <a:pt x="121" y="454"/>
                  <a:pt x="121" y="454"/>
                  <a:pt x="121" y="454"/>
                </a:cubicBezTo>
                <a:cubicBezTo>
                  <a:pt x="122" y="459"/>
                  <a:pt x="122" y="459"/>
                  <a:pt x="122" y="459"/>
                </a:cubicBezTo>
                <a:cubicBezTo>
                  <a:pt x="112" y="464"/>
                  <a:pt x="112" y="464"/>
                  <a:pt x="112" y="464"/>
                </a:cubicBezTo>
                <a:cubicBezTo>
                  <a:pt x="112" y="464"/>
                  <a:pt x="109" y="471"/>
                  <a:pt x="109" y="472"/>
                </a:cubicBezTo>
                <a:cubicBezTo>
                  <a:pt x="109" y="473"/>
                  <a:pt x="113" y="478"/>
                  <a:pt x="115" y="481"/>
                </a:cubicBezTo>
                <a:cubicBezTo>
                  <a:pt x="124" y="476"/>
                  <a:pt x="144" y="464"/>
                  <a:pt x="144" y="464"/>
                </a:cubicBezTo>
                <a:cubicBezTo>
                  <a:pt x="144" y="464"/>
                  <a:pt x="155" y="474"/>
                  <a:pt x="160" y="474"/>
                </a:cubicBezTo>
                <a:cubicBezTo>
                  <a:pt x="165" y="473"/>
                  <a:pt x="164" y="466"/>
                  <a:pt x="167" y="459"/>
                </a:cubicBezTo>
                <a:cubicBezTo>
                  <a:pt x="169" y="453"/>
                  <a:pt x="176" y="443"/>
                  <a:pt x="179" y="439"/>
                </a:cubicBezTo>
                <a:cubicBezTo>
                  <a:pt x="181" y="435"/>
                  <a:pt x="182" y="431"/>
                  <a:pt x="191" y="427"/>
                </a:cubicBezTo>
                <a:cubicBezTo>
                  <a:pt x="201" y="422"/>
                  <a:pt x="198" y="432"/>
                  <a:pt x="211" y="432"/>
                </a:cubicBezTo>
                <a:cubicBezTo>
                  <a:pt x="224" y="432"/>
                  <a:pt x="228" y="422"/>
                  <a:pt x="228" y="422"/>
                </a:cubicBezTo>
                <a:cubicBezTo>
                  <a:pt x="255" y="423"/>
                  <a:pt x="255" y="423"/>
                  <a:pt x="255" y="423"/>
                </a:cubicBezTo>
                <a:cubicBezTo>
                  <a:pt x="262" y="417"/>
                  <a:pt x="262" y="417"/>
                  <a:pt x="262" y="417"/>
                </a:cubicBezTo>
                <a:cubicBezTo>
                  <a:pt x="262" y="417"/>
                  <a:pt x="271" y="421"/>
                  <a:pt x="272" y="421"/>
                </a:cubicBezTo>
                <a:cubicBezTo>
                  <a:pt x="273" y="422"/>
                  <a:pt x="271" y="432"/>
                  <a:pt x="271" y="433"/>
                </a:cubicBezTo>
                <a:cubicBezTo>
                  <a:pt x="271" y="434"/>
                  <a:pt x="274" y="429"/>
                  <a:pt x="278" y="424"/>
                </a:cubicBezTo>
                <a:cubicBezTo>
                  <a:pt x="282" y="418"/>
                  <a:pt x="286" y="413"/>
                  <a:pt x="286" y="413"/>
                </a:cubicBezTo>
                <a:cubicBezTo>
                  <a:pt x="286" y="413"/>
                  <a:pt x="283" y="409"/>
                  <a:pt x="281" y="408"/>
                </a:cubicBezTo>
                <a:cubicBezTo>
                  <a:pt x="279" y="406"/>
                  <a:pt x="280" y="403"/>
                  <a:pt x="280" y="395"/>
                </a:cubicBezTo>
                <a:cubicBezTo>
                  <a:pt x="280" y="388"/>
                  <a:pt x="291" y="382"/>
                  <a:pt x="293" y="376"/>
                </a:cubicBezTo>
                <a:cubicBezTo>
                  <a:pt x="295" y="370"/>
                  <a:pt x="281" y="373"/>
                  <a:pt x="280" y="373"/>
                </a:cubicBezTo>
                <a:cubicBezTo>
                  <a:pt x="279" y="372"/>
                  <a:pt x="275" y="368"/>
                  <a:pt x="274" y="368"/>
                </a:cubicBezTo>
                <a:cubicBezTo>
                  <a:pt x="274" y="368"/>
                  <a:pt x="286" y="352"/>
                  <a:pt x="286" y="352"/>
                </a:cubicBezTo>
                <a:cubicBezTo>
                  <a:pt x="286" y="352"/>
                  <a:pt x="281" y="340"/>
                  <a:pt x="281" y="331"/>
                </a:cubicBezTo>
                <a:cubicBezTo>
                  <a:pt x="280" y="321"/>
                  <a:pt x="283" y="313"/>
                  <a:pt x="287" y="305"/>
                </a:cubicBezTo>
                <a:cubicBezTo>
                  <a:pt x="290" y="299"/>
                  <a:pt x="298" y="303"/>
                  <a:pt x="300" y="304"/>
                </a:cubicBezTo>
                <a:cubicBezTo>
                  <a:pt x="299" y="304"/>
                  <a:pt x="298" y="302"/>
                  <a:pt x="304" y="298"/>
                </a:cubicBezTo>
                <a:cubicBezTo>
                  <a:pt x="311" y="293"/>
                  <a:pt x="322" y="297"/>
                  <a:pt x="322" y="297"/>
                </a:cubicBezTo>
                <a:cubicBezTo>
                  <a:pt x="322" y="297"/>
                  <a:pt x="320" y="295"/>
                  <a:pt x="331" y="285"/>
                </a:cubicBezTo>
                <a:cubicBezTo>
                  <a:pt x="343" y="275"/>
                  <a:pt x="338" y="287"/>
                  <a:pt x="344" y="281"/>
                </a:cubicBezTo>
                <a:cubicBezTo>
                  <a:pt x="350" y="274"/>
                  <a:pt x="349" y="264"/>
                  <a:pt x="348" y="255"/>
                </a:cubicBezTo>
                <a:cubicBezTo>
                  <a:pt x="347" y="245"/>
                  <a:pt x="354" y="243"/>
                  <a:pt x="356" y="240"/>
                </a:cubicBezTo>
                <a:cubicBezTo>
                  <a:pt x="357" y="237"/>
                  <a:pt x="369" y="242"/>
                  <a:pt x="373" y="243"/>
                </a:cubicBezTo>
                <a:cubicBezTo>
                  <a:pt x="377" y="244"/>
                  <a:pt x="374" y="239"/>
                  <a:pt x="381" y="235"/>
                </a:cubicBezTo>
                <a:cubicBezTo>
                  <a:pt x="382" y="234"/>
                  <a:pt x="384" y="234"/>
                  <a:pt x="385" y="235"/>
                </a:cubicBezTo>
                <a:cubicBezTo>
                  <a:pt x="386" y="229"/>
                  <a:pt x="386" y="222"/>
                  <a:pt x="385" y="220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4"/>
          <p:cNvSpPr/>
          <p:nvPr/>
        </p:nvSpPr>
        <p:spPr>
          <a:xfrm>
            <a:off x="7497720" y="2414520"/>
            <a:ext cx="1103400" cy="1538280"/>
          </a:xfrm>
          <a:custGeom>
            <a:avLst/>
            <a:gdLst/>
            <a:ahLst/>
            <a:rect l="l" t="t" r="r" b="b"/>
            <a:pathLst>
              <a:path w="341" h="476">
                <a:moveTo>
                  <a:pt x="219" y="475"/>
                </a:moveTo>
                <a:cubicBezTo>
                  <a:pt x="220" y="476"/>
                  <a:pt x="228" y="473"/>
                  <a:pt x="234" y="467"/>
                </a:cubicBezTo>
                <a:cubicBezTo>
                  <a:pt x="240" y="462"/>
                  <a:pt x="250" y="462"/>
                  <a:pt x="250" y="462"/>
                </a:cubicBezTo>
                <a:cubicBezTo>
                  <a:pt x="250" y="462"/>
                  <a:pt x="259" y="472"/>
                  <a:pt x="266" y="468"/>
                </a:cubicBezTo>
                <a:cubicBezTo>
                  <a:pt x="273" y="464"/>
                  <a:pt x="280" y="466"/>
                  <a:pt x="284" y="463"/>
                </a:cubicBezTo>
                <a:cubicBezTo>
                  <a:pt x="288" y="460"/>
                  <a:pt x="309" y="467"/>
                  <a:pt x="309" y="467"/>
                </a:cubicBezTo>
                <a:cubicBezTo>
                  <a:pt x="309" y="467"/>
                  <a:pt x="312" y="460"/>
                  <a:pt x="315" y="455"/>
                </a:cubicBezTo>
                <a:cubicBezTo>
                  <a:pt x="319" y="451"/>
                  <a:pt x="311" y="444"/>
                  <a:pt x="311" y="441"/>
                </a:cubicBezTo>
                <a:cubicBezTo>
                  <a:pt x="311" y="438"/>
                  <a:pt x="314" y="434"/>
                  <a:pt x="316" y="430"/>
                </a:cubicBezTo>
                <a:cubicBezTo>
                  <a:pt x="318" y="426"/>
                  <a:pt x="309" y="425"/>
                  <a:pt x="309" y="422"/>
                </a:cubicBezTo>
                <a:cubicBezTo>
                  <a:pt x="310" y="419"/>
                  <a:pt x="317" y="415"/>
                  <a:pt x="319" y="414"/>
                </a:cubicBezTo>
                <a:cubicBezTo>
                  <a:pt x="320" y="412"/>
                  <a:pt x="316" y="407"/>
                  <a:pt x="316" y="407"/>
                </a:cubicBezTo>
                <a:cubicBezTo>
                  <a:pt x="316" y="399"/>
                  <a:pt x="316" y="399"/>
                  <a:pt x="316" y="399"/>
                </a:cubicBezTo>
                <a:cubicBezTo>
                  <a:pt x="316" y="399"/>
                  <a:pt x="318" y="395"/>
                  <a:pt x="320" y="393"/>
                </a:cubicBezTo>
                <a:cubicBezTo>
                  <a:pt x="323" y="391"/>
                  <a:pt x="321" y="380"/>
                  <a:pt x="321" y="380"/>
                </a:cubicBezTo>
                <a:cubicBezTo>
                  <a:pt x="321" y="380"/>
                  <a:pt x="331" y="373"/>
                  <a:pt x="336" y="367"/>
                </a:cubicBezTo>
                <a:cubicBezTo>
                  <a:pt x="341" y="360"/>
                  <a:pt x="332" y="357"/>
                  <a:pt x="332" y="357"/>
                </a:cubicBezTo>
                <a:cubicBezTo>
                  <a:pt x="332" y="357"/>
                  <a:pt x="330" y="363"/>
                  <a:pt x="321" y="364"/>
                </a:cubicBezTo>
                <a:cubicBezTo>
                  <a:pt x="313" y="365"/>
                  <a:pt x="309" y="357"/>
                  <a:pt x="309" y="357"/>
                </a:cubicBezTo>
                <a:cubicBezTo>
                  <a:pt x="309" y="357"/>
                  <a:pt x="316" y="354"/>
                  <a:pt x="319" y="345"/>
                </a:cubicBezTo>
                <a:cubicBezTo>
                  <a:pt x="321" y="336"/>
                  <a:pt x="302" y="323"/>
                  <a:pt x="302" y="323"/>
                </a:cubicBezTo>
                <a:cubicBezTo>
                  <a:pt x="302" y="323"/>
                  <a:pt x="302" y="313"/>
                  <a:pt x="302" y="305"/>
                </a:cubicBezTo>
                <a:cubicBezTo>
                  <a:pt x="302" y="298"/>
                  <a:pt x="276" y="301"/>
                  <a:pt x="276" y="301"/>
                </a:cubicBezTo>
                <a:cubicBezTo>
                  <a:pt x="276" y="301"/>
                  <a:pt x="277" y="274"/>
                  <a:pt x="278" y="265"/>
                </a:cubicBezTo>
                <a:cubicBezTo>
                  <a:pt x="279" y="256"/>
                  <a:pt x="291" y="249"/>
                  <a:pt x="291" y="249"/>
                </a:cubicBezTo>
                <a:cubicBezTo>
                  <a:pt x="291" y="249"/>
                  <a:pt x="302" y="254"/>
                  <a:pt x="314" y="253"/>
                </a:cubicBezTo>
                <a:cubicBezTo>
                  <a:pt x="326" y="251"/>
                  <a:pt x="329" y="239"/>
                  <a:pt x="332" y="234"/>
                </a:cubicBezTo>
                <a:cubicBezTo>
                  <a:pt x="334" y="229"/>
                  <a:pt x="323" y="229"/>
                  <a:pt x="323" y="229"/>
                </a:cubicBezTo>
                <a:cubicBezTo>
                  <a:pt x="312" y="237"/>
                  <a:pt x="312" y="237"/>
                  <a:pt x="312" y="237"/>
                </a:cubicBezTo>
                <a:cubicBezTo>
                  <a:pt x="306" y="233"/>
                  <a:pt x="306" y="233"/>
                  <a:pt x="306" y="233"/>
                </a:cubicBezTo>
                <a:cubicBezTo>
                  <a:pt x="282" y="232"/>
                  <a:pt x="282" y="232"/>
                  <a:pt x="282" y="232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63" y="205"/>
                  <a:pt x="263" y="205"/>
                  <a:pt x="263" y="205"/>
                </a:cubicBezTo>
                <a:cubicBezTo>
                  <a:pt x="279" y="207"/>
                  <a:pt x="279" y="207"/>
                  <a:pt x="279" y="207"/>
                </a:cubicBezTo>
                <a:cubicBezTo>
                  <a:pt x="279" y="207"/>
                  <a:pt x="284" y="202"/>
                  <a:pt x="287" y="199"/>
                </a:cubicBezTo>
                <a:cubicBezTo>
                  <a:pt x="290" y="196"/>
                  <a:pt x="302" y="193"/>
                  <a:pt x="302" y="193"/>
                </a:cubicBezTo>
                <a:cubicBezTo>
                  <a:pt x="302" y="185"/>
                  <a:pt x="302" y="185"/>
                  <a:pt x="302" y="185"/>
                </a:cubicBezTo>
                <a:cubicBezTo>
                  <a:pt x="329" y="151"/>
                  <a:pt x="329" y="151"/>
                  <a:pt x="329" y="151"/>
                </a:cubicBezTo>
                <a:cubicBezTo>
                  <a:pt x="326" y="132"/>
                  <a:pt x="326" y="132"/>
                  <a:pt x="326" y="132"/>
                </a:cubicBezTo>
                <a:cubicBezTo>
                  <a:pt x="326" y="132"/>
                  <a:pt x="309" y="112"/>
                  <a:pt x="302" y="103"/>
                </a:cubicBezTo>
                <a:cubicBezTo>
                  <a:pt x="295" y="93"/>
                  <a:pt x="315" y="85"/>
                  <a:pt x="315" y="78"/>
                </a:cubicBezTo>
                <a:cubicBezTo>
                  <a:pt x="315" y="71"/>
                  <a:pt x="294" y="78"/>
                  <a:pt x="294" y="78"/>
                </a:cubicBezTo>
                <a:cubicBezTo>
                  <a:pt x="294" y="78"/>
                  <a:pt x="284" y="93"/>
                  <a:pt x="271" y="93"/>
                </a:cubicBezTo>
                <a:cubicBezTo>
                  <a:pt x="258" y="93"/>
                  <a:pt x="264" y="87"/>
                  <a:pt x="264" y="87"/>
                </a:cubicBezTo>
                <a:cubicBezTo>
                  <a:pt x="264" y="87"/>
                  <a:pt x="257" y="88"/>
                  <a:pt x="247" y="86"/>
                </a:cubicBezTo>
                <a:cubicBezTo>
                  <a:pt x="237" y="85"/>
                  <a:pt x="233" y="61"/>
                  <a:pt x="233" y="61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17" y="54"/>
                  <a:pt x="198" y="64"/>
                  <a:pt x="197" y="64"/>
                </a:cubicBezTo>
                <a:cubicBezTo>
                  <a:pt x="196" y="65"/>
                  <a:pt x="186" y="56"/>
                  <a:pt x="186" y="56"/>
                </a:cubicBezTo>
                <a:cubicBezTo>
                  <a:pt x="186" y="56"/>
                  <a:pt x="178" y="37"/>
                  <a:pt x="172" y="34"/>
                </a:cubicBezTo>
                <a:cubicBezTo>
                  <a:pt x="166" y="30"/>
                  <a:pt x="166" y="50"/>
                  <a:pt x="150" y="52"/>
                </a:cubicBezTo>
                <a:cubicBezTo>
                  <a:pt x="134" y="55"/>
                  <a:pt x="132" y="43"/>
                  <a:pt x="132" y="43"/>
                </a:cubicBezTo>
                <a:cubicBezTo>
                  <a:pt x="132" y="43"/>
                  <a:pt x="116" y="41"/>
                  <a:pt x="115" y="41"/>
                </a:cubicBezTo>
                <a:cubicBezTo>
                  <a:pt x="115" y="41"/>
                  <a:pt x="108" y="25"/>
                  <a:pt x="94" y="24"/>
                </a:cubicBezTo>
                <a:cubicBezTo>
                  <a:pt x="79" y="22"/>
                  <a:pt x="90" y="32"/>
                  <a:pt x="82" y="32"/>
                </a:cubicBezTo>
                <a:cubicBezTo>
                  <a:pt x="73" y="33"/>
                  <a:pt x="75" y="26"/>
                  <a:pt x="75" y="26"/>
                </a:cubicBezTo>
                <a:cubicBezTo>
                  <a:pt x="75" y="26"/>
                  <a:pt x="64" y="26"/>
                  <a:pt x="60" y="26"/>
                </a:cubicBezTo>
                <a:cubicBezTo>
                  <a:pt x="57" y="27"/>
                  <a:pt x="58" y="17"/>
                  <a:pt x="55" y="9"/>
                </a:cubicBezTo>
                <a:cubicBezTo>
                  <a:pt x="52" y="0"/>
                  <a:pt x="33" y="11"/>
                  <a:pt x="33" y="11"/>
                </a:cubicBezTo>
                <a:cubicBezTo>
                  <a:pt x="38" y="36"/>
                  <a:pt x="38" y="36"/>
                  <a:pt x="38" y="36"/>
                </a:cubicBezTo>
                <a:cubicBezTo>
                  <a:pt x="30" y="43"/>
                  <a:pt x="30" y="43"/>
                  <a:pt x="30" y="43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50"/>
                  <a:pt x="21" y="54"/>
                  <a:pt x="21" y="55"/>
                </a:cubicBezTo>
                <a:cubicBezTo>
                  <a:pt x="21" y="56"/>
                  <a:pt x="12" y="61"/>
                  <a:pt x="12" y="61"/>
                </a:cubicBezTo>
                <a:cubicBezTo>
                  <a:pt x="12" y="61"/>
                  <a:pt x="18" y="68"/>
                  <a:pt x="20" y="70"/>
                </a:cubicBezTo>
                <a:cubicBezTo>
                  <a:pt x="22" y="72"/>
                  <a:pt x="8" y="86"/>
                  <a:pt x="7" y="86"/>
                </a:cubicBezTo>
                <a:cubicBezTo>
                  <a:pt x="6" y="86"/>
                  <a:pt x="14" y="88"/>
                  <a:pt x="14" y="88"/>
                </a:cubicBezTo>
                <a:cubicBezTo>
                  <a:pt x="14" y="88"/>
                  <a:pt x="17" y="92"/>
                  <a:pt x="20" y="96"/>
                </a:cubicBezTo>
                <a:cubicBezTo>
                  <a:pt x="23" y="99"/>
                  <a:pt x="10" y="111"/>
                  <a:pt x="10" y="111"/>
                </a:cubicBezTo>
                <a:cubicBezTo>
                  <a:pt x="10" y="111"/>
                  <a:pt x="13" y="123"/>
                  <a:pt x="14" y="128"/>
                </a:cubicBezTo>
                <a:cubicBezTo>
                  <a:pt x="14" y="132"/>
                  <a:pt x="9" y="136"/>
                  <a:pt x="9" y="136"/>
                </a:cubicBezTo>
                <a:cubicBezTo>
                  <a:pt x="9" y="136"/>
                  <a:pt x="8" y="147"/>
                  <a:pt x="4" y="153"/>
                </a:cubicBezTo>
                <a:cubicBezTo>
                  <a:pt x="0" y="159"/>
                  <a:pt x="9" y="163"/>
                  <a:pt x="9" y="163"/>
                </a:cubicBezTo>
                <a:cubicBezTo>
                  <a:pt x="9" y="163"/>
                  <a:pt x="9" y="169"/>
                  <a:pt x="8" y="171"/>
                </a:cubicBezTo>
                <a:cubicBezTo>
                  <a:pt x="8" y="172"/>
                  <a:pt x="16" y="179"/>
                  <a:pt x="16" y="179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11" y="186"/>
                  <a:pt x="35" y="210"/>
                  <a:pt x="39" y="214"/>
                </a:cubicBezTo>
                <a:cubicBezTo>
                  <a:pt x="43" y="217"/>
                  <a:pt x="39" y="218"/>
                  <a:pt x="36" y="224"/>
                </a:cubicBezTo>
                <a:cubicBezTo>
                  <a:pt x="33" y="230"/>
                  <a:pt x="39" y="233"/>
                  <a:pt x="40" y="234"/>
                </a:cubicBezTo>
                <a:cubicBezTo>
                  <a:pt x="40" y="236"/>
                  <a:pt x="35" y="246"/>
                  <a:pt x="35" y="246"/>
                </a:cubicBezTo>
                <a:cubicBezTo>
                  <a:pt x="35" y="246"/>
                  <a:pt x="37" y="252"/>
                  <a:pt x="37" y="254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67" y="254"/>
                  <a:pt x="67" y="254"/>
                  <a:pt x="67" y="254"/>
                </a:cubicBezTo>
                <a:cubicBezTo>
                  <a:pt x="67" y="254"/>
                  <a:pt x="66" y="258"/>
                  <a:pt x="66" y="262"/>
                </a:cubicBezTo>
                <a:cubicBezTo>
                  <a:pt x="66" y="266"/>
                  <a:pt x="77" y="276"/>
                  <a:pt x="77" y="276"/>
                </a:cubicBezTo>
                <a:cubicBezTo>
                  <a:pt x="77" y="290"/>
                  <a:pt x="77" y="290"/>
                  <a:pt x="77" y="290"/>
                </a:cubicBezTo>
                <a:cubicBezTo>
                  <a:pt x="78" y="295"/>
                  <a:pt x="78" y="295"/>
                  <a:pt x="78" y="295"/>
                </a:cubicBezTo>
                <a:cubicBezTo>
                  <a:pt x="78" y="295"/>
                  <a:pt x="78" y="301"/>
                  <a:pt x="77" y="304"/>
                </a:cubicBezTo>
                <a:cubicBezTo>
                  <a:pt x="76" y="306"/>
                  <a:pt x="77" y="310"/>
                  <a:pt x="79" y="321"/>
                </a:cubicBezTo>
                <a:cubicBezTo>
                  <a:pt x="81" y="332"/>
                  <a:pt x="85" y="338"/>
                  <a:pt x="85" y="338"/>
                </a:cubicBezTo>
                <a:cubicBezTo>
                  <a:pt x="90" y="340"/>
                  <a:pt x="90" y="340"/>
                  <a:pt x="90" y="340"/>
                </a:cubicBezTo>
                <a:cubicBezTo>
                  <a:pt x="89" y="352"/>
                  <a:pt x="89" y="352"/>
                  <a:pt x="89" y="352"/>
                </a:cubicBezTo>
                <a:cubicBezTo>
                  <a:pt x="101" y="355"/>
                  <a:pt x="101" y="355"/>
                  <a:pt x="101" y="355"/>
                </a:cubicBezTo>
                <a:cubicBezTo>
                  <a:pt x="118" y="369"/>
                  <a:pt x="118" y="369"/>
                  <a:pt x="118" y="369"/>
                </a:cubicBezTo>
                <a:cubicBezTo>
                  <a:pt x="106" y="378"/>
                  <a:pt x="106" y="378"/>
                  <a:pt x="106" y="378"/>
                </a:cubicBezTo>
                <a:cubicBezTo>
                  <a:pt x="106" y="384"/>
                  <a:pt x="106" y="384"/>
                  <a:pt x="106" y="384"/>
                </a:cubicBezTo>
                <a:cubicBezTo>
                  <a:pt x="122" y="388"/>
                  <a:pt x="122" y="388"/>
                  <a:pt x="122" y="388"/>
                </a:cubicBezTo>
                <a:cubicBezTo>
                  <a:pt x="128" y="383"/>
                  <a:pt x="128" y="383"/>
                  <a:pt x="128" y="383"/>
                </a:cubicBezTo>
                <a:cubicBezTo>
                  <a:pt x="128" y="383"/>
                  <a:pt x="135" y="404"/>
                  <a:pt x="147" y="410"/>
                </a:cubicBezTo>
                <a:cubicBezTo>
                  <a:pt x="159" y="416"/>
                  <a:pt x="162" y="414"/>
                  <a:pt x="162" y="414"/>
                </a:cubicBezTo>
                <a:cubicBezTo>
                  <a:pt x="172" y="423"/>
                  <a:pt x="172" y="423"/>
                  <a:pt x="172" y="423"/>
                </a:cubicBezTo>
                <a:cubicBezTo>
                  <a:pt x="170" y="430"/>
                  <a:pt x="170" y="430"/>
                  <a:pt x="170" y="430"/>
                </a:cubicBezTo>
                <a:cubicBezTo>
                  <a:pt x="174" y="434"/>
                  <a:pt x="174" y="434"/>
                  <a:pt x="174" y="434"/>
                </a:cubicBezTo>
                <a:cubicBezTo>
                  <a:pt x="200" y="437"/>
                  <a:pt x="200" y="437"/>
                  <a:pt x="200" y="437"/>
                </a:cubicBezTo>
                <a:cubicBezTo>
                  <a:pt x="200" y="437"/>
                  <a:pt x="208" y="447"/>
                  <a:pt x="210" y="450"/>
                </a:cubicBezTo>
                <a:cubicBezTo>
                  <a:pt x="211" y="452"/>
                  <a:pt x="211" y="459"/>
                  <a:pt x="210" y="465"/>
                </a:cubicBezTo>
                <a:cubicBezTo>
                  <a:pt x="215" y="467"/>
                  <a:pt x="218" y="475"/>
                  <a:pt x="219" y="475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25"/>
          <p:cNvSpPr/>
          <p:nvPr/>
        </p:nvSpPr>
        <p:spPr>
          <a:xfrm>
            <a:off x="3055320" y="3900960"/>
            <a:ext cx="1511640" cy="2115000"/>
          </a:xfrm>
          <a:custGeom>
            <a:avLst/>
            <a:gdLst/>
            <a:ahLst/>
            <a:rect l="l" t="t" r="r" b="b"/>
            <a:pathLst>
              <a:path w="467" h="655">
                <a:moveTo>
                  <a:pt x="430" y="278"/>
                </a:moveTo>
                <a:cubicBezTo>
                  <a:pt x="430" y="275"/>
                  <a:pt x="462" y="265"/>
                  <a:pt x="462" y="265"/>
                </a:cubicBezTo>
                <a:cubicBezTo>
                  <a:pt x="467" y="241"/>
                  <a:pt x="467" y="241"/>
                  <a:pt x="467" y="241"/>
                </a:cubicBezTo>
                <a:cubicBezTo>
                  <a:pt x="457" y="229"/>
                  <a:pt x="457" y="229"/>
                  <a:pt x="457" y="229"/>
                </a:cubicBezTo>
                <a:cubicBezTo>
                  <a:pt x="446" y="229"/>
                  <a:pt x="446" y="229"/>
                  <a:pt x="446" y="229"/>
                </a:cubicBezTo>
                <a:cubicBezTo>
                  <a:pt x="436" y="219"/>
                  <a:pt x="436" y="219"/>
                  <a:pt x="436" y="219"/>
                </a:cubicBezTo>
                <a:cubicBezTo>
                  <a:pt x="450" y="207"/>
                  <a:pt x="450" y="207"/>
                  <a:pt x="450" y="207"/>
                </a:cubicBezTo>
                <a:cubicBezTo>
                  <a:pt x="450" y="207"/>
                  <a:pt x="449" y="201"/>
                  <a:pt x="444" y="201"/>
                </a:cubicBezTo>
                <a:cubicBezTo>
                  <a:pt x="440" y="202"/>
                  <a:pt x="426" y="210"/>
                  <a:pt x="426" y="210"/>
                </a:cubicBezTo>
                <a:cubicBezTo>
                  <a:pt x="423" y="205"/>
                  <a:pt x="423" y="205"/>
                  <a:pt x="423" y="205"/>
                </a:cubicBezTo>
                <a:cubicBezTo>
                  <a:pt x="411" y="201"/>
                  <a:pt x="411" y="201"/>
                  <a:pt x="411" y="201"/>
                </a:cubicBezTo>
                <a:cubicBezTo>
                  <a:pt x="411" y="201"/>
                  <a:pt x="393" y="183"/>
                  <a:pt x="398" y="172"/>
                </a:cubicBezTo>
                <a:cubicBezTo>
                  <a:pt x="404" y="162"/>
                  <a:pt x="408" y="152"/>
                  <a:pt x="406" y="149"/>
                </a:cubicBezTo>
                <a:cubicBezTo>
                  <a:pt x="403" y="146"/>
                  <a:pt x="388" y="127"/>
                  <a:pt x="388" y="127"/>
                </a:cubicBezTo>
                <a:cubicBezTo>
                  <a:pt x="388" y="127"/>
                  <a:pt x="385" y="128"/>
                  <a:pt x="382" y="130"/>
                </a:cubicBezTo>
                <a:cubicBezTo>
                  <a:pt x="380" y="131"/>
                  <a:pt x="370" y="123"/>
                  <a:pt x="367" y="125"/>
                </a:cubicBezTo>
                <a:cubicBezTo>
                  <a:pt x="364" y="127"/>
                  <a:pt x="359" y="132"/>
                  <a:pt x="352" y="129"/>
                </a:cubicBezTo>
                <a:cubicBezTo>
                  <a:pt x="344" y="127"/>
                  <a:pt x="338" y="121"/>
                  <a:pt x="338" y="121"/>
                </a:cubicBezTo>
                <a:cubicBezTo>
                  <a:pt x="338" y="121"/>
                  <a:pt x="342" y="99"/>
                  <a:pt x="336" y="92"/>
                </a:cubicBezTo>
                <a:cubicBezTo>
                  <a:pt x="329" y="84"/>
                  <a:pt x="322" y="82"/>
                  <a:pt x="322" y="82"/>
                </a:cubicBezTo>
                <a:cubicBezTo>
                  <a:pt x="322" y="82"/>
                  <a:pt x="327" y="67"/>
                  <a:pt x="323" y="63"/>
                </a:cubicBezTo>
                <a:cubicBezTo>
                  <a:pt x="320" y="59"/>
                  <a:pt x="312" y="55"/>
                  <a:pt x="312" y="50"/>
                </a:cubicBezTo>
                <a:cubicBezTo>
                  <a:pt x="312" y="44"/>
                  <a:pt x="310" y="32"/>
                  <a:pt x="310" y="32"/>
                </a:cubicBezTo>
                <a:cubicBezTo>
                  <a:pt x="322" y="26"/>
                  <a:pt x="322" y="26"/>
                  <a:pt x="322" y="26"/>
                </a:cubicBezTo>
                <a:cubicBezTo>
                  <a:pt x="321" y="19"/>
                  <a:pt x="321" y="19"/>
                  <a:pt x="321" y="19"/>
                </a:cubicBezTo>
                <a:cubicBezTo>
                  <a:pt x="286" y="14"/>
                  <a:pt x="286" y="14"/>
                  <a:pt x="286" y="14"/>
                </a:cubicBezTo>
                <a:cubicBezTo>
                  <a:pt x="281" y="2"/>
                  <a:pt x="281" y="2"/>
                  <a:pt x="281" y="2"/>
                </a:cubicBezTo>
                <a:cubicBezTo>
                  <a:pt x="272" y="0"/>
                  <a:pt x="272" y="0"/>
                  <a:pt x="272" y="0"/>
                </a:cubicBezTo>
                <a:cubicBezTo>
                  <a:pt x="270" y="1"/>
                  <a:pt x="268" y="2"/>
                  <a:pt x="267" y="2"/>
                </a:cubicBezTo>
                <a:cubicBezTo>
                  <a:pt x="266" y="3"/>
                  <a:pt x="259" y="9"/>
                  <a:pt x="259" y="9"/>
                </a:cubicBezTo>
                <a:cubicBezTo>
                  <a:pt x="259" y="9"/>
                  <a:pt x="252" y="3"/>
                  <a:pt x="250" y="3"/>
                </a:cubicBezTo>
                <a:cubicBezTo>
                  <a:pt x="249" y="2"/>
                  <a:pt x="240" y="3"/>
                  <a:pt x="235" y="7"/>
                </a:cubicBezTo>
                <a:cubicBezTo>
                  <a:pt x="229" y="12"/>
                  <a:pt x="235" y="16"/>
                  <a:pt x="235" y="16"/>
                </a:cubicBezTo>
                <a:cubicBezTo>
                  <a:pt x="235" y="16"/>
                  <a:pt x="232" y="23"/>
                  <a:pt x="230" y="24"/>
                </a:cubicBezTo>
                <a:cubicBezTo>
                  <a:pt x="227" y="25"/>
                  <a:pt x="221" y="25"/>
                  <a:pt x="212" y="24"/>
                </a:cubicBezTo>
                <a:cubicBezTo>
                  <a:pt x="202" y="24"/>
                  <a:pt x="198" y="19"/>
                  <a:pt x="198" y="19"/>
                </a:cubicBezTo>
                <a:cubicBezTo>
                  <a:pt x="198" y="19"/>
                  <a:pt x="190" y="26"/>
                  <a:pt x="178" y="27"/>
                </a:cubicBezTo>
                <a:cubicBezTo>
                  <a:pt x="170" y="28"/>
                  <a:pt x="161" y="23"/>
                  <a:pt x="155" y="19"/>
                </a:cubicBezTo>
                <a:cubicBezTo>
                  <a:pt x="149" y="21"/>
                  <a:pt x="144" y="24"/>
                  <a:pt x="138" y="2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7" y="28"/>
                  <a:pt x="128" y="39"/>
                  <a:pt x="126" y="39"/>
                </a:cubicBezTo>
                <a:cubicBezTo>
                  <a:pt x="124" y="40"/>
                  <a:pt x="120" y="39"/>
                  <a:pt x="115" y="39"/>
                </a:cubicBezTo>
                <a:cubicBezTo>
                  <a:pt x="117" y="50"/>
                  <a:pt x="132" y="61"/>
                  <a:pt x="132" y="61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3" y="62"/>
                  <a:pt x="146" y="51"/>
                  <a:pt x="146" y="50"/>
                </a:cubicBezTo>
                <a:cubicBezTo>
                  <a:pt x="147" y="48"/>
                  <a:pt x="160" y="55"/>
                  <a:pt x="160" y="55"/>
                </a:cubicBezTo>
                <a:cubicBezTo>
                  <a:pt x="160" y="55"/>
                  <a:pt x="159" y="66"/>
                  <a:pt x="160" y="68"/>
                </a:cubicBezTo>
                <a:cubicBezTo>
                  <a:pt x="160" y="69"/>
                  <a:pt x="168" y="76"/>
                  <a:pt x="168" y="76"/>
                </a:cubicBezTo>
                <a:cubicBezTo>
                  <a:pt x="168" y="76"/>
                  <a:pt x="162" y="81"/>
                  <a:pt x="159" y="87"/>
                </a:cubicBezTo>
                <a:cubicBezTo>
                  <a:pt x="156" y="92"/>
                  <a:pt x="169" y="95"/>
                  <a:pt x="171" y="98"/>
                </a:cubicBezTo>
                <a:cubicBezTo>
                  <a:pt x="172" y="101"/>
                  <a:pt x="167" y="103"/>
                  <a:pt x="164" y="106"/>
                </a:cubicBezTo>
                <a:cubicBezTo>
                  <a:pt x="162" y="108"/>
                  <a:pt x="163" y="127"/>
                  <a:pt x="164" y="128"/>
                </a:cubicBezTo>
                <a:cubicBezTo>
                  <a:pt x="164" y="129"/>
                  <a:pt x="153" y="141"/>
                  <a:pt x="152" y="149"/>
                </a:cubicBezTo>
                <a:cubicBezTo>
                  <a:pt x="150" y="156"/>
                  <a:pt x="157" y="163"/>
                  <a:pt x="158" y="165"/>
                </a:cubicBezTo>
                <a:cubicBezTo>
                  <a:pt x="159" y="167"/>
                  <a:pt x="170" y="166"/>
                  <a:pt x="170" y="166"/>
                </a:cubicBezTo>
                <a:cubicBezTo>
                  <a:pt x="170" y="166"/>
                  <a:pt x="173" y="169"/>
                  <a:pt x="179" y="175"/>
                </a:cubicBezTo>
                <a:cubicBezTo>
                  <a:pt x="184" y="181"/>
                  <a:pt x="186" y="185"/>
                  <a:pt x="188" y="195"/>
                </a:cubicBezTo>
                <a:cubicBezTo>
                  <a:pt x="190" y="204"/>
                  <a:pt x="194" y="202"/>
                  <a:pt x="199" y="203"/>
                </a:cubicBezTo>
                <a:cubicBezTo>
                  <a:pt x="204" y="204"/>
                  <a:pt x="200" y="196"/>
                  <a:pt x="200" y="194"/>
                </a:cubicBezTo>
                <a:cubicBezTo>
                  <a:pt x="200" y="192"/>
                  <a:pt x="207" y="188"/>
                  <a:pt x="207" y="188"/>
                </a:cubicBezTo>
                <a:cubicBezTo>
                  <a:pt x="207" y="188"/>
                  <a:pt x="215" y="192"/>
                  <a:pt x="217" y="194"/>
                </a:cubicBezTo>
                <a:cubicBezTo>
                  <a:pt x="220" y="196"/>
                  <a:pt x="216" y="208"/>
                  <a:pt x="216" y="208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1" y="232"/>
                  <a:pt x="211" y="232"/>
                  <a:pt x="211" y="232"/>
                </a:cubicBezTo>
                <a:cubicBezTo>
                  <a:pt x="211" y="232"/>
                  <a:pt x="207" y="234"/>
                  <a:pt x="201" y="237"/>
                </a:cubicBezTo>
                <a:cubicBezTo>
                  <a:pt x="196" y="240"/>
                  <a:pt x="203" y="244"/>
                  <a:pt x="206" y="247"/>
                </a:cubicBezTo>
                <a:cubicBezTo>
                  <a:pt x="208" y="250"/>
                  <a:pt x="216" y="245"/>
                  <a:pt x="218" y="245"/>
                </a:cubicBezTo>
                <a:cubicBezTo>
                  <a:pt x="220" y="244"/>
                  <a:pt x="221" y="252"/>
                  <a:pt x="221" y="252"/>
                </a:cubicBezTo>
                <a:cubicBezTo>
                  <a:pt x="216" y="259"/>
                  <a:pt x="216" y="259"/>
                  <a:pt x="216" y="259"/>
                </a:cubicBezTo>
                <a:cubicBezTo>
                  <a:pt x="216" y="279"/>
                  <a:pt x="216" y="279"/>
                  <a:pt x="216" y="279"/>
                </a:cubicBezTo>
                <a:cubicBezTo>
                  <a:pt x="216" y="279"/>
                  <a:pt x="221" y="281"/>
                  <a:pt x="229" y="283"/>
                </a:cubicBezTo>
                <a:cubicBezTo>
                  <a:pt x="237" y="285"/>
                  <a:pt x="240" y="293"/>
                  <a:pt x="240" y="293"/>
                </a:cubicBezTo>
                <a:cubicBezTo>
                  <a:pt x="259" y="293"/>
                  <a:pt x="259" y="293"/>
                  <a:pt x="259" y="293"/>
                </a:cubicBezTo>
                <a:cubicBezTo>
                  <a:pt x="259" y="293"/>
                  <a:pt x="261" y="302"/>
                  <a:pt x="260" y="304"/>
                </a:cubicBezTo>
                <a:cubicBezTo>
                  <a:pt x="258" y="306"/>
                  <a:pt x="267" y="306"/>
                  <a:pt x="267" y="306"/>
                </a:cubicBezTo>
                <a:cubicBezTo>
                  <a:pt x="267" y="306"/>
                  <a:pt x="271" y="311"/>
                  <a:pt x="271" y="322"/>
                </a:cubicBezTo>
                <a:cubicBezTo>
                  <a:pt x="271" y="334"/>
                  <a:pt x="269" y="338"/>
                  <a:pt x="268" y="343"/>
                </a:cubicBezTo>
                <a:cubicBezTo>
                  <a:pt x="267" y="348"/>
                  <a:pt x="268" y="355"/>
                  <a:pt x="268" y="355"/>
                </a:cubicBezTo>
                <a:cubicBezTo>
                  <a:pt x="268" y="355"/>
                  <a:pt x="264" y="358"/>
                  <a:pt x="260" y="363"/>
                </a:cubicBezTo>
                <a:cubicBezTo>
                  <a:pt x="257" y="369"/>
                  <a:pt x="264" y="372"/>
                  <a:pt x="274" y="375"/>
                </a:cubicBezTo>
                <a:cubicBezTo>
                  <a:pt x="283" y="379"/>
                  <a:pt x="289" y="389"/>
                  <a:pt x="289" y="395"/>
                </a:cubicBezTo>
                <a:cubicBezTo>
                  <a:pt x="288" y="401"/>
                  <a:pt x="264" y="398"/>
                  <a:pt x="260" y="397"/>
                </a:cubicBezTo>
                <a:cubicBezTo>
                  <a:pt x="257" y="396"/>
                  <a:pt x="260" y="403"/>
                  <a:pt x="253" y="403"/>
                </a:cubicBezTo>
                <a:cubicBezTo>
                  <a:pt x="245" y="404"/>
                  <a:pt x="252" y="393"/>
                  <a:pt x="252" y="393"/>
                </a:cubicBezTo>
                <a:cubicBezTo>
                  <a:pt x="252" y="393"/>
                  <a:pt x="241" y="382"/>
                  <a:pt x="238" y="379"/>
                </a:cubicBezTo>
                <a:cubicBezTo>
                  <a:pt x="234" y="376"/>
                  <a:pt x="232" y="388"/>
                  <a:pt x="232" y="388"/>
                </a:cubicBezTo>
                <a:cubicBezTo>
                  <a:pt x="232" y="388"/>
                  <a:pt x="229" y="388"/>
                  <a:pt x="226" y="388"/>
                </a:cubicBezTo>
                <a:cubicBezTo>
                  <a:pt x="223" y="387"/>
                  <a:pt x="226" y="396"/>
                  <a:pt x="226" y="398"/>
                </a:cubicBezTo>
                <a:cubicBezTo>
                  <a:pt x="225" y="400"/>
                  <a:pt x="225" y="399"/>
                  <a:pt x="221" y="401"/>
                </a:cubicBezTo>
                <a:cubicBezTo>
                  <a:pt x="218" y="402"/>
                  <a:pt x="207" y="389"/>
                  <a:pt x="207" y="389"/>
                </a:cubicBezTo>
                <a:cubicBezTo>
                  <a:pt x="207" y="389"/>
                  <a:pt x="197" y="374"/>
                  <a:pt x="195" y="374"/>
                </a:cubicBezTo>
                <a:cubicBezTo>
                  <a:pt x="193" y="373"/>
                  <a:pt x="188" y="384"/>
                  <a:pt x="185" y="386"/>
                </a:cubicBezTo>
                <a:cubicBezTo>
                  <a:pt x="182" y="388"/>
                  <a:pt x="182" y="377"/>
                  <a:pt x="176" y="377"/>
                </a:cubicBezTo>
                <a:cubicBezTo>
                  <a:pt x="170" y="376"/>
                  <a:pt x="174" y="389"/>
                  <a:pt x="174" y="390"/>
                </a:cubicBezTo>
                <a:cubicBezTo>
                  <a:pt x="174" y="391"/>
                  <a:pt x="164" y="399"/>
                  <a:pt x="164" y="399"/>
                </a:cubicBezTo>
                <a:cubicBezTo>
                  <a:pt x="158" y="393"/>
                  <a:pt x="158" y="393"/>
                  <a:pt x="158" y="393"/>
                </a:cubicBezTo>
                <a:cubicBezTo>
                  <a:pt x="162" y="391"/>
                  <a:pt x="162" y="391"/>
                  <a:pt x="162" y="391"/>
                </a:cubicBezTo>
                <a:cubicBezTo>
                  <a:pt x="162" y="391"/>
                  <a:pt x="162" y="369"/>
                  <a:pt x="160" y="363"/>
                </a:cubicBezTo>
                <a:cubicBezTo>
                  <a:pt x="157" y="357"/>
                  <a:pt x="118" y="380"/>
                  <a:pt x="117" y="388"/>
                </a:cubicBezTo>
                <a:cubicBezTo>
                  <a:pt x="116" y="396"/>
                  <a:pt x="120" y="404"/>
                  <a:pt x="121" y="406"/>
                </a:cubicBezTo>
                <a:cubicBezTo>
                  <a:pt x="121" y="408"/>
                  <a:pt x="120" y="415"/>
                  <a:pt x="118" y="420"/>
                </a:cubicBezTo>
                <a:cubicBezTo>
                  <a:pt x="116" y="424"/>
                  <a:pt x="131" y="431"/>
                  <a:pt x="134" y="439"/>
                </a:cubicBezTo>
                <a:cubicBezTo>
                  <a:pt x="138" y="447"/>
                  <a:pt x="122" y="453"/>
                  <a:pt x="121" y="462"/>
                </a:cubicBezTo>
                <a:cubicBezTo>
                  <a:pt x="119" y="471"/>
                  <a:pt x="123" y="469"/>
                  <a:pt x="123" y="475"/>
                </a:cubicBezTo>
                <a:cubicBezTo>
                  <a:pt x="122" y="480"/>
                  <a:pt x="102" y="481"/>
                  <a:pt x="91" y="486"/>
                </a:cubicBezTo>
                <a:cubicBezTo>
                  <a:pt x="79" y="490"/>
                  <a:pt x="92" y="505"/>
                  <a:pt x="90" y="508"/>
                </a:cubicBezTo>
                <a:cubicBezTo>
                  <a:pt x="89" y="512"/>
                  <a:pt x="86" y="514"/>
                  <a:pt x="81" y="517"/>
                </a:cubicBezTo>
                <a:cubicBezTo>
                  <a:pt x="76" y="520"/>
                  <a:pt x="81" y="526"/>
                  <a:pt x="81" y="526"/>
                </a:cubicBezTo>
                <a:cubicBezTo>
                  <a:pt x="81" y="526"/>
                  <a:pt x="67" y="527"/>
                  <a:pt x="64" y="529"/>
                </a:cubicBezTo>
                <a:cubicBezTo>
                  <a:pt x="61" y="531"/>
                  <a:pt x="59" y="537"/>
                  <a:pt x="59" y="537"/>
                </a:cubicBezTo>
                <a:cubicBezTo>
                  <a:pt x="59" y="537"/>
                  <a:pt x="56" y="538"/>
                  <a:pt x="50" y="545"/>
                </a:cubicBezTo>
                <a:cubicBezTo>
                  <a:pt x="43" y="553"/>
                  <a:pt x="56" y="559"/>
                  <a:pt x="56" y="566"/>
                </a:cubicBezTo>
                <a:cubicBezTo>
                  <a:pt x="57" y="573"/>
                  <a:pt x="50" y="582"/>
                  <a:pt x="48" y="583"/>
                </a:cubicBezTo>
                <a:cubicBezTo>
                  <a:pt x="47" y="583"/>
                  <a:pt x="39" y="583"/>
                  <a:pt x="36" y="583"/>
                </a:cubicBezTo>
                <a:cubicBezTo>
                  <a:pt x="34" y="583"/>
                  <a:pt x="28" y="576"/>
                  <a:pt x="17" y="576"/>
                </a:cubicBezTo>
                <a:cubicBezTo>
                  <a:pt x="7" y="576"/>
                  <a:pt x="8" y="585"/>
                  <a:pt x="4" y="589"/>
                </a:cubicBezTo>
                <a:cubicBezTo>
                  <a:pt x="0" y="593"/>
                  <a:pt x="11" y="597"/>
                  <a:pt x="11" y="598"/>
                </a:cubicBezTo>
                <a:cubicBezTo>
                  <a:pt x="11" y="599"/>
                  <a:pt x="10" y="604"/>
                  <a:pt x="12" y="606"/>
                </a:cubicBezTo>
                <a:cubicBezTo>
                  <a:pt x="15" y="608"/>
                  <a:pt x="18" y="608"/>
                  <a:pt x="19" y="619"/>
                </a:cubicBezTo>
                <a:cubicBezTo>
                  <a:pt x="20" y="629"/>
                  <a:pt x="44" y="635"/>
                  <a:pt x="57" y="645"/>
                </a:cubicBezTo>
                <a:cubicBezTo>
                  <a:pt x="71" y="655"/>
                  <a:pt x="65" y="643"/>
                  <a:pt x="72" y="644"/>
                </a:cubicBezTo>
                <a:cubicBezTo>
                  <a:pt x="79" y="645"/>
                  <a:pt x="85" y="648"/>
                  <a:pt x="87" y="647"/>
                </a:cubicBezTo>
                <a:cubicBezTo>
                  <a:pt x="88" y="646"/>
                  <a:pt x="87" y="630"/>
                  <a:pt x="87" y="628"/>
                </a:cubicBezTo>
                <a:cubicBezTo>
                  <a:pt x="87" y="626"/>
                  <a:pt x="93" y="614"/>
                  <a:pt x="100" y="615"/>
                </a:cubicBezTo>
                <a:cubicBezTo>
                  <a:pt x="107" y="615"/>
                  <a:pt x="100" y="629"/>
                  <a:pt x="100" y="629"/>
                </a:cubicBezTo>
                <a:cubicBezTo>
                  <a:pt x="100" y="629"/>
                  <a:pt x="97" y="626"/>
                  <a:pt x="106" y="634"/>
                </a:cubicBezTo>
                <a:cubicBezTo>
                  <a:pt x="115" y="642"/>
                  <a:pt x="153" y="607"/>
                  <a:pt x="161" y="604"/>
                </a:cubicBezTo>
                <a:cubicBezTo>
                  <a:pt x="169" y="601"/>
                  <a:pt x="189" y="603"/>
                  <a:pt x="189" y="603"/>
                </a:cubicBezTo>
                <a:cubicBezTo>
                  <a:pt x="189" y="603"/>
                  <a:pt x="220" y="619"/>
                  <a:pt x="223" y="629"/>
                </a:cubicBezTo>
                <a:cubicBezTo>
                  <a:pt x="227" y="638"/>
                  <a:pt x="224" y="653"/>
                  <a:pt x="224" y="653"/>
                </a:cubicBezTo>
                <a:cubicBezTo>
                  <a:pt x="224" y="653"/>
                  <a:pt x="233" y="649"/>
                  <a:pt x="239" y="639"/>
                </a:cubicBezTo>
                <a:cubicBezTo>
                  <a:pt x="244" y="630"/>
                  <a:pt x="240" y="603"/>
                  <a:pt x="241" y="602"/>
                </a:cubicBezTo>
                <a:cubicBezTo>
                  <a:pt x="242" y="602"/>
                  <a:pt x="225" y="598"/>
                  <a:pt x="225" y="598"/>
                </a:cubicBezTo>
                <a:cubicBezTo>
                  <a:pt x="225" y="598"/>
                  <a:pt x="223" y="602"/>
                  <a:pt x="218" y="597"/>
                </a:cubicBezTo>
                <a:cubicBezTo>
                  <a:pt x="213" y="592"/>
                  <a:pt x="225" y="581"/>
                  <a:pt x="225" y="581"/>
                </a:cubicBezTo>
                <a:cubicBezTo>
                  <a:pt x="216" y="579"/>
                  <a:pt x="216" y="579"/>
                  <a:pt x="216" y="579"/>
                </a:cubicBezTo>
                <a:cubicBezTo>
                  <a:pt x="216" y="579"/>
                  <a:pt x="215" y="557"/>
                  <a:pt x="215" y="555"/>
                </a:cubicBezTo>
                <a:cubicBezTo>
                  <a:pt x="216" y="552"/>
                  <a:pt x="215" y="540"/>
                  <a:pt x="215" y="536"/>
                </a:cubicBezTo>
                <a:cubicBezTo>
                  <a:pt x="216" y="532"/>
                  <a:pt x="224" y="526"/>
                  <a:pt x="224" y="526"/>
                </a:cubicBezTo>
                <a:cubicBezTo>
                  <a:pt x="231" y="532"/>
                  <a:pt x="231" y="532"/>
                  <a:pt x="231" y="532"/>
                </a:cubicBezTo>
                <a:cubicBezTo>
                  <a:pt x="225" y="536"/>
                  <a:pt x="225" y="536"/>
                  <a:pt x="225" y="536"/>
                </a:cubicBezTo>
                <a:cubicBezTo>
                  <a:pt x="225" y="536"/>
                  <a:pt x="227" y="541"/>
                  <a:pt x="226" y="550"/>
                </a:cubicBezTo>
                <a:cubicBezTo>
                  <a:pt x="226" y="558"/>
                  <a:pt x="238" y="565"/>
                  <a:pt x="240" y="567"/>
                </a:cubicBezTo>
                <a:cubicBezTo>
                  <a:pt x="242" y="569"/>
                  <a:pt x="243" y="562"/>
                  <a:pt x="244" y="560"/>
                </a:cubicBezTo>
                <a:cubicBezTo>
                  <a:pt x="245" y="557"/>
                  <a:pt x="251" y="558"/>
                  <a:pt x="255" y="555"/>
                </a:cubicBezTo>
                <a:cubicBezTo>
                  <a:pt x="259" y="551"/>
                  <a:pt x="246" y="544"/>
                  <a:pt x="245" y="540"/>
                </a:cubicBezTo>
                <a:cubicBezTo>
                  <a:pt x="244" y="536"/>
                  <a:pt x="251" y="534"/>
                  <a:pt x="251" y="534"/>
                </a:cubicBezTo>
                <a:cubicBezTo>
                  <a:pt x="264" y="539"/>
                  <a:pt x="264" y="539"/>
                  <a:pt x="264" y="539"/>
                </a:cubicBezTo>
                <a:cubicBezTo>
                  <a:pt x="268" y="519"/>
                  <a:pt x="268" y="519"/>
                  <a:pt x="268" y="519"/>
                </a:cubicBezTo>
                <a:cubicBezTo>
                  <a:pt x="274" y="514"/>
                  <a:pt x="274" y="514"/>
                  <a:pt x="274" y="514"/>
                </a:cubicBezTo>
                <a:cubicBezTo>
                  <a:pt x="285" y="526"/>
                  <a:pt x="285" y="526"/>
                  <a:pt x="285" y="526"/>
                </a:cubicBezTo>
                <a:cubicBezTo>
                  <a:pt x="293" y="516"/>
                  <a:pt x="293" y="516"/>
                  <a:pt x="293" y="516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303" y="520"/>
                  <a:pt x="303" y="520"/>
                  <a:pt x="303" y="520"/>
                </a:cubicBezTo>
                <a:cubicBezTo>
                  <a:pt x="324" y="499"/>
                  <a:pt x="324" y="499"/>
                  <a:pt x="324" y="499"/>
                </a:cubicBezTo>
                <a:cubicBezTo>
                  <a:pt x="324" y="492"/>
                  <a:pt x="324" y="492"/>
                  <a:pt x="324" y="492"/>
                </a:cubicBezTo>
                <a:cubicBezTo>
                  <a:pt x="324" y="492"/>
                  <a:pt x="342" y="471"/>
                  <a:pt x="343" y="467"/>
                </a:cubicBezTo>
                <a:cubicBezTo>
                  <a:pt x="345" y="463"/>
                  <a:pt x="332" y="453"/>
                  <a:pt x="332" y="453"/>
                </a:cubicBezTo>
                <a:cubicBezTo>
                  <a:pt x="331" y="441"/>
                  <a:pt x="331" y="441"/>
                  <a:pt x="331" y="441"/>
                </a:cubicBezTo>
                <a:cubicBezTo>
                  <a:pt x="331" y="441"/>
                  <a:pt x="317" y="434"/>
                  <a:pt x="311" y="431"/>
                </a:cubicBezTo>
                <a:cubicBezTo>
                  <a:pt x="306" y="428"/>
                  <a:pt x="293" y="408"/>
                  <a:pt x="294" y="402"/>
                </a:cubicBezTo>
                <a:cubicBezTo>
                  <a:pt x="295" y="395"/>
                  <a:pt x="312" y="390"/>
                  <a:pt x="313" y="390"/>
                </a:cubicBezTo>
                <a:cubicBezTo>
                  <a:pt x="314" y="390"/>
                  <a:pt x="318" y="397"/>
                  <a:pt x="319" y="402"/>
                </a:cubicBezTo>
                <a:cubicBezTo>
                  <a:pt x="319" y="406"/>
                  <a:pt x="326" y="408"/>
                  <a:pt x="326" y="408"/>
                </a:cubicBezTo>
                <a:cubicBezTo>
                  <a:pt x="326" y="408"/>
                  <a:pt x="327" y="413"/>
                  <a:pt x="326" y="415"/>
                </a:cubicBezTo>
                <a:cubicBezTo>
                  <a:pt x="326" y="418"/>
                  <a:pt x="335" y="423"/>
                  <a:pt x="338" y="424"/>
                </a:cubicBezTo>
                <a:cubicBezTo>
                  <a:pt x="342" y="426"/>
                  <a:pt x="339" y="437"/>
                  <a:pt x="338" y="438"/>
                </a:cubicBezTo>
                <a:cubicBezTo>
                  <a:pt x="338" y="439"/>
                  <a:pt x="353" y="450"/>
                  <a:pt x="353" y="452"/>
                </a:cubicBezTo>
                <a:cubicBezTo>
                  <a:pt x="354" y="453"/>
                  <a:pt x="366" y="439"/>
                  <a:pt x="369" y="435"/>
                </a:cubicBezTo>
                <a:cubicBezTo>
                  <a:pt x="371" y="430"/>
                  <a:pt x="369" y="427"/>
                  <a:pt x="379" y="421"/>
                </a:cubicBezTo>
                <a:cubicBezTo>
                  <a:pt x="390" y="414"/>
                  <a:pt x="379" y="406"/>
                  <a:pt x="379" y="406"/>
                </a:cubicBezTo>
                <a:cubicBezTo>
                  <a:pt x="379" y="406"/>
                  <a:pt x="387" y="403"/>
                  <a:pt x="393" y="396"/>
                </a:cubicBezTo>
                <a:cubicBezTo>
                  <a:pt x="399" y="389"/>
                  <a:pt x="393" y="389"/>
                  <a:pt x="392" y="388"/>
                </a:cubicBezTo>
                <a:cubicBezTo>
                  <a:pt x="391" y="388"/>
                  <a:pt x="397" y="383"/>
                  <a:pt x="398" y="379"/>
                </a:cubicBezTo>
                <a:cubicBezTo>
                  <a:pt x="400" y="376"/>
                  <a:pt x="390" y="367"/>
                  <a:pt x="390" y="367"/>
                </a:cubicBezTo>
                <a:cubicBezTo>
                  <a:pt x="396" y="362"/>
                  <a:pt x="396" y="362"/>
                  <a:pt x="396" y="362"/>
                </a:cubicBezTo>
                <a:cubicBezTo>
                  <a:pt x="396" y="362"/>
                  <a:pt x="408" y="362"/>
                  <a:pt x="409" y="363"/>
                </a:cubicBezTo>
                <a:cubicBezTo>
                  <a:pt x="410" y="363"/>
                  <a:pt x="423" y="352"/>
                  <a:pt x="437" y="347"/>
                </a:cubicBezTo>
                <a:cubicBezTo>
                  <a:pt x="441" y="345"/>
                  <a:pt x="445" y="344"/>
                  <a:pt x="448" y="344"/>
                </a:cubicBezTo>
                <a:cubicBezTo>
                  <a:pt x="449" y="334"/>
                  <a:pt x="452" y="309"/>
                  <a:pt x="452" y="308"/>
                </a:cubicBezTo>
                <a:cubicBezTo>
                  <a:pt x="452" y="306"/>
                  <a:pt x="430" y="281"/>
                  <a:pt x="430" y="278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26"/>
          <p:cNvSpPr/>
          <p:nvPr/>
        </p:nvSpPr>
        <p:spPr>
          <a:xfrm>
            <a:off x="6613200" y="2500920"/>
            <a:ext cx="135324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Харківська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27"/>
          <p:cNvSpPr/>
          <p:nvPr/>
        </p:nvSpPr>
        <p:spPr>
          <a:xfrm>
            <a:off x="5314680" y="4871160"/>
            <a:ext cx="62820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Херсонська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8"/>
          <p:cNvSpPr/>
          <p:nvPr/>
        </p:nvSpPr>
        <p:spPr>
          <a:xfrm>
            <a:off x="2216880" y="2821320"/>
            <a:ext cx="843840" cy="213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Хмельницька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9"/>
          <p:cNvSpPr/>
          <p:nvPr/>
        </p:nvSpPr>
        <p:spPr>
          <a:xfrm>
            <a:off x="5680800" y="3662640"/>
            <a:ext cx="5929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Дніпропетровська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30"/>
          <p:cNvSpPr/>
          <p:nvPr/>
        </p:nvSpPr>
        <p:spPr>
          <a:xfrm>
            <a:off x="7211160" y="3693960"/>
            <a:ext cx="6883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Донецька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31"/>
          <p:cNvSpPr/>
          <p:nvPr/>
        </p:nvSpPr>
        <p:spPr>
          <a:xfrm>
            <a:off x="1015560" y="3115440"/>
            <a:ext cx="1375200" cy="379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Івано-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Франківська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2"/>
          <p:cNvSpPr/>
          <p:nvPr/>
        </p:nvSpPr>
        <p:spPr>
          <a:xfrm>
            <a:off x="4320720" y="3618360"/>
            <a:ext cx="10951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Кіровоградська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3"/>
          <p:cNvSpPr/>
          <p:nvPr/>
        </p:nvSpPr>
        <p:spPr>
          <a:xfrm>
            <a:off x="3821040" y="2248920"/>
            <a:ext cx="44640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Київська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34"/>
          <p:cNvSpPr/>
          <p:nvPr/>
        </p:nvSpPr>
        <p:spPr>
          <a:xfrm>
            <a:off x="7584480" y="2728800"/>
            <a:ext cx="71208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Луганська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35"/>
          <p:cNvSpPr/>
          <p:nvPr/>
        </p:nvSpPr>
        <p:spPr>
          <a:xfrm>
            <a:off x="4635000" y="4188600"/>
            <a:ext cx="121104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Миколаївська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36"/>
          <p:cNvSpPr/>
          <p:nvPr/>
        </p:nvSpPr>
        <p:spPr>
          <a:xfrm>
            <a:off x="3578400" y="4186800"/>
            <a:ext cx="57240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Одеська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7"/>
          <p:cNvSpPr/>
          <p:nvPr/>
        </p:nvSpPr>
        <p:spPr>
          <a:xfrm>
            <a:off x="5261040" y="2469960"/>
            <a:ext cx="111888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Полтавська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8"/>
          <p:cNvSpPr/>
          <p:nvPr/>
        </p:nvSpPr>
        <p:spPr>
          <a:xfrm>
            <a:off x="5513400" y="1713240"/>
            <a:ext cx="76392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Сумська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39"/>
          <p:cNvSpPr/>
          <p:nvPr/>
        </p:nvSpPr>
        <p:spPr>
          <a:xfrm>
            <a:off x="2184120" y="1487880"/>
            <a:ext cx="51840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Рівненьська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40"/>
          <p:cNvSpPr/>
          <p:nvPr/>
        </p:nvSpPr>
        <p:spPr>
          <a:xfrm>
            <a:off x="4442040" y="1365120"/>
            <a:ext cx="6631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Чернігівська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41"/>
          <p:cNvSpPr/>
          <p:nvPr/>
        </p:nvSpPr>
        <p:spPr>
          <a:xfrm>
            <a:off x="373320" y="3378240"/>
            <a:ext cx="628200" cy="24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Закарпатська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42"/>
          <p:cNvSpPr/>
          <p:nvPr/>
        </p:nvSpPr>
        <p:spPr>
          <a:xfrm>
            <a:off x="6377400" y="4386960"/>
            <a:ext cx="82116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Запорізька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43"/>
          <p:cNvSpPr/>
          <p:nvPr/>
        </p:nvSpPr>
        <p:spPr>
          <a:xfrm>
            <a:off x="2841840" y="1800000"/>
            <a:ext cx="7405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Житомирська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44"/>
          <p:cNvSpPr/>
          <p:nvPr/>
        </p:nvSpPr>
        <p:spPr>
          <a:xfrm>
            <a:off x="1677960" y="2734200"/>
            <a:ext cx="67392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Терно-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пільська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45"/>
          <p:cNvSpPr/>
          <p:nvPr/>
        </p:nvSpPr>
        <p:spPr>
          <a:xfrm>
            <a:off x="4375080" y="2934720"/>
            <a:ext cx="111672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Черкаська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46"/>
          <p:cNvSpPr/>
          <p:nvPr/>
        </p:nvSpPr>
        <p:spPr>
          <a:xfrm>
            <a:off x="1724400" y="3625560"/>
            <a:ext cx="636480" cy="24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Чернівецька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47"/>
          <p:cNvSpPr/>
          <p:nvPr/>
        </p:nvSpPr>
        <p:spPr>
          <a:xfrm>
            <a:off x="3067560" y="3120120"/>
            <a:ext cx="1101960" cy="34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Вінницька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48"/>
          <p:cNvSpPr/>
          <p:nvPr/>
        </p:nvSpPr>
        <p:spPr>
          <a:xfrm>
            <a:off x="1361880" y="1593720"/>
            <a:ext cx="53892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Волинська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49"/>
          <p:cNvSpPr/>
          <p:nvPr/>
        </p:nvSpPr>
        <p:spPr>
          <a:xfrm>
            <a:off x="5091840" y="5293440"/>
            <a:ext cx="2091240" cy="1324800"/>
          </a:xfrm>
          <a:custGeom>
            <a:avLst/>
            <a:gdLst/>
            <a:ahLst/>
            <a:rect l="l" t="t" r="r" b="b"/>
            <a:pathLst>
              <a:path w="646" h="410">
                <a:moveTo>
                  <a:pt x="178" y="0"/>
                </a:moveTo>
                <a:cubicBezTo>
                  <a:pt x="171" y="1"/>
                  <a:pt x="177" y="12"/>
                  <a:pt x="178" y="17"/>
                </a:cubicBezTo>
                <a:cubicBezTo>
                  <a:pt x="178" y="20"/>
                  <a:pt x="174" y="23"/>
                  <a:pt x="171" y="25"/>
                </a:cubicBezTo>
                <a:cubicBezTo>
                  <a:pt x="172" y="31"/>
                  <a:pt x="171" y="41"/>
                  <a:pt x="172" y="45"/>
                </a:cubicBezTo>
                <a:cubicBezTo>
                  <a:pt x="172" y="50"/>
                  <a:pt x="177" y="64"/>
                  <a:pt x="177" y="65"/>
                </a:cubicBezTo>
                <a:cubicBezTo>
                  <a:pt x="176" y="67"/>
                  <a:pt x="183" y="61"/>
                  <a:pt x="186" y="60"/>
                </a:cubicBezTo>
                <a:cubicBezTo>
                  <a:pt x="190" y="59"/>
                  <a:pt x="192" y="65"/>
                  <a:pt x="192" y="65"/>
                </a:cubicBezTo>
                <a:cubicBezTo>
                  <a:pt x="192" y="65"/>
                  <a:pt x="188" y="81"/>
                  <a:pt x="186" y="85"/>
                </a:cubicBezTo>
                <a:cubicBezTo>
                  <a:pt x="185" y="88"/>
                  <a:pt x="179" y="79"/>
                  <a:pt x="177" y="78"/>
                </a:cubicBezTo>
                <a:cubicBezTo>
                  <a:pt x="175" y="77"/>
                  <a:pt x="173" y="86"/>
                  <a:pt x="172" y="88"/>
                </a:cubicBezTo>
                <a:cubicBezTo>
                  <a:pt x="170" y="89"/>
                  <a:pt x="156" y="87"/>
                  <a:pt x="156" y="87"/>
                </a:cubicBezTo>
                <a:cubicBezTo>
                  <a:pt x="156" y="87"/>
                  <a:pt x="127" y="109"/>
                  <a:pt x="125" y="112"/>
                </a:cubicBezTo>
                <a:cubicBezTo>
                  <a:pt x="122" y="114"/>
                  <a:pt x="112" y="106"/>
                  <a:pt x="111" y="105"/>
                </a:cubicBezTo>
                <a:cubicBezTo>
                  <a:pt x="110" y="104"/>
                  <a:pt x="111" y="108"/>
                  <a:pt x="109" y="112"/>
                </a:cubicBezTo>
                <a:cubicBezTo>
                  <a:pt x="106" y="116"/>
                  <a:pt x="67" y="136"/>
                  <a:pt x="66" y="139"/>
                </a:cubicBezTo>
                <a:cubicBezTo>
                  <a:pt x="64" y="143"/>
                  <a:pt x="60" y="153"/>
                  <a:pt x="60" y="153"/>
                </a:cubicBezTo>
                <a:cubicBezTo>
                  <a:pt x="59" y="154"/>
                  <a:pt x="54" y="154"/>
                  <a:pt x="54" y="154"/>
                </a:cubicBezTo>
                <a:cubicBezTo>
                  <a:pt x="54" y="154"/>
                  <a:pt x="17" y="174"/>
                  <a:pt x="8" y="187"/>
                </a:cubicBezTo>
                <a:cubicBezTo>
                  <a:pt x="0" y="199"/>
                  <a:pt x="23" y="204"/>
                  <a:pt x="34" y="205"/>
                </a:cubicBezTo>
                <a:cubicBezTo>
                  <a:pt x="45" y="206"/>
                  <a:pt x="44" y="193"/>
                  <a:pt x="61" y="194"/>
                </a:cubicBezTo>
                <a:cubicBezTo>
                  <a:pt x="77" y="196"/>
                  <a:pt x="118" y="230"/>
                  <a:pt x="128" y="234"/>
                </a:cubicBezTo>
                <a:cubicBezTo>
                  <a:pt x="138" y="237"/>
                  <a:pt x="144" y="225"/>
                  <a:pt x="144" y="225"/>
                </a:cubicBezTo>
                <a:cubicBezTo>
                  <a:pt x="144" y="225"/>
                  <a:pt x="177" y="249"/>
                  <a:pt x="179" y="251"/>
                </a:cubicBezTo>
                <a:cubicBezTo>
                  <a:pt x="182" y="252"/>
                  <a:pt x="189" y="287"/>
                  <a:pt x="190" y="291"/>
                </a:cubicBezTo>
                <a:cubicBezTo>
                  <a:pt x="190" y="295"/>
                  <a:pt x="177" y="306"/>
                  <a:pt x="172" y="312"/>
                </a:cubicBezTo>
                <a:cubicBezTo>
                  <a:pt x="168" y="319"/>
                  <a:pt x="175" y="323"/>
                  <a:pt x="179" y="328"/>
                </a:cubicBezTo>
                <a:cubicBezTo>
                  <a:pt x="183" y="334"/>
                  <a:pt x="175" y="351"/>
                  <a:pt x="170" y="356"/>
                </a:cubicBezTo>
                <a:cubicBezTo>
                  <a:pt x="164" y="360"/>
                  <a:pt x="158" y="357"/>
                  <a:pt x="154" y="361"/>
                </a:cubicBezTo>
                <a:cubicBezTo>
                  <a:pt x="151" y="365"/>
                  <a:pt x="171" y="379"/>
                  <a:pt x="175" y="381"/>
                </a:cubicBezTo>
                <a:cubicBezTo>
                  <a:pt x="178" y="383"/>
                  <a:pt x="181" y="380"/>
                  <a:pt x="190" y="381"/>
                </a:cubicBezTo>
                <a:cubicBezTo>
                  <a:pt x="199" y="382"/>
                  <a:pt x="191" y="388"/>
                  <a:pt x="191" y="388"/>
                </a:cubicBezTo>
                <a:cubicBezTo>
                  <a:pt x="191" y="388"/>
                  <a:pt x="197" y="392"/>
                  <a:pt x="214" y="401"/>
                </a:cubicBezTo>
                <a:cubicBezTo>
                  <a:pt x="231" y="410"/>
                  <a:pt x="226" y="395"/>
                  <a:pt x="226" y="395"/>
                </a:cubicBezTo>
                <a:cubicBezTo>
                  <a:pt x="226" y="395"/>
                  <a:pt x="235" y="399"/>
                  <a:pt x="238" y="403"/>
                </a:cubicBezTo>
                <a:cubicBezTo>
                  <a:pt x="242" y="406"/>
                  <a:pt x="252" y="395"/>
                  <a:pt x="257" y="393"/>
                </a:cubicBezTo>
                <a:cubicBezTo>
                  <a:pt x="262" y="392"/>
                  <a:pt x="272" y="386"/>
                  <a:pt x="272" y="386"/>
                </a:cubicBezTo>
                <a:cubicBezTo>
                  <a:pt x="272" y="386"/>
                  <a:pt x="274" y="382"/>
                  <a:pt x="276" y="375"/>
                </a:cubicBezTo>
                <a:cubicBezTo>
                  <a:pt x="278" y="369"/>
                  <a:pt x="292" y="361"/>
                  <a:pt x="292" y="361"/>
                </a:cubicBezTo>
                <a:cubicBezTo>
                  <a:pt x="292" y="361"/>
                  <a:pt x="297" y="361"/>
                  <a:pt x="301" y="361"/>
                </a:cubicBezTo>
                <a:cubicBezTo>
                  <a:pt x="305" y="361"/>
                  <a:pt x="317" y="330"/>
                  <a:pt x="323" y="320"/>
                </a:cubicBezTo>
                <a:cubicBezTo>
                  <a:pt x="328" y="310"/>
                  <a:pt x="337" y="314"/>
                  <a:pt x="344" y="312"/>
                </a:cubicBezTo>
                <a:cubicBezTo>
                  <a:pt x="350" y="311"/>
                  <a:pt x="357" y="303"/>
                  <a:pt x="358" y="301"/>
                </a:cubicBezTo>
                <a:cubicBezTo>
                  <a:pt x="360" y="300"/>
                  <a:pt x="383" y="301"/>
                  <a:pt x="384" y="301"/>
                </a:cubicBezTo>
                <a:cubicBezTo>
                  <a:pt x="386" y="301"/>
                  <a:pt x="386" y="293"/>
                  <a:pt x="396" y="292"/>
                </a:cubicBezTo>
                <a:cubicBezTo>
                  <a:pt x="407" y="292"/>
                  <a:pt x="408" y="304"/>
                  <a:pt x="414" y="302"/>
                </a:cubicBezTo>
                <a:cubicBezTo>
                  <a:pt x="420" y="301"/>
                  <a:pt x="417" y="285"/>
                  <a:pt x="422" y="278"/>
                </a:cubicBezTo>
                <a:cubicBezTo>
                  <a:pt x="426" y="270"/>
                  <a:pt x="431" y="276"/>
                  <a:pt x="431" y="276"/>
                </a:cubicBezTo>
                <a:cubicBezTo>
                  <a:pt x="431" y="276"/>
                  <a:pt x="433" y="269"/>
                  <a:pt x="436" y="264"/>
                </a:cubicBezTo>
                <a:cubicBezTo>
                  <a:pt x="440" y="259"/>
                  <a:pt x="451" y="262"/>
                  <a:pt x="451" y="262"/>
                </a:cubicBezTo>
                <a:cubicBezTo>
                  <a:pt x="453" y="245"/>
                  <a:pt x="453" y="245"/>
                  <a:pt x="453" y="245"/>
                </a:cubicBezTo>
                <a:cubicBezTo>
                  <a:pt x="475" y="225"/>
                  <a:pt x="475" y="225"/>
                  <a:pt x="475" y="225"/>
                </a:cubicBezTo>
                <a:cubicBezTo>
                  <a:pt x="475" y="225"/>
                  <a:pt x="476" y="225"/>
                  <a:pt x="491" y="225"/>
                </a:cubicBezTo>
                <a:cubicBezTo>
                  <a:pt x="506" y="226"/>
                  <a:pt x="524" y="248"/>
                  <a:pt x="528" y="252"/>
                </a:cubicBezTo>
                <a:cubicBezTo>
                  <a:pt x="532" y="256"/>
                  <a:pt x="539" y="247"/>
                  <a:pt x="539" y="246"/>
                </a:cubicBezTo>
                <a:cubicBezTo>
                  <a:pt x="539" y="245"/>
                  <a:pt x="547" y="248"/>
                  <a:pt x="547" y="248"/>
                </a:cubicBezTo>
                <a:cubicBezTo>
                  <a:pt x="558" y="238"/>
                  <a:pt x="558" y="238"/>
                  <a:pt x="558" y="238"/>
                </a:cubicBezTo>
                <a:cubicBezTo>
                  <a:pt x="558" y="238"/>
                  <a:pt x="560" y="239"/>
                  <a:pt x="568" y="239"/>
                </a:cubicBezTo>
                <a:cubicBezTo>
                  <a:pt x="576" y="239"/>
                  <a:pt x="580" y="245"/>
                  <a:pt x="582" y="245"/>
                </a:cubicBezTo>
                <a:cubicBezTo>
                  <a:pt x="583" y="245"/>
                  <a:pt x="592" y="234"/>
                  <a:pt x="592" y="234"/>
                </a:cubicBezTo>
                <a:cubicBezTo>
                  <a:pt x="592" y="234"/>
                  <a:pt x="595" y="236"/>
                  <a:pt x="602" y="236"/>
                </a:cubicBezTo>
                <a:cubicBezTo>
                  <a:pt x="610" y="235"/>
                  <a:pt x="616" y="230"/>
                  <a:pt x="618" y="223"/>
                </a:cubicBezTo>
                <a:cubicBezTo>
                  <a:pt x="621" y="216"/>
                  <a:pt x="612" y="219"/>
                  <a:pt x="609" y="216"/>
                </a:cubicBezTo>
                <a:cubicBezTo>
                  <a:pt x="605" y="212"/>
                  <a:pt x="608" y="203"/>
                  <a:pt x="607" y="198"/>
                </a:cubicBezTo>
                <a:cubicBezTo>
                  <a:pt x="606" y="192"/>
                  <a:pt x="609" y="196"/>
                  <a:pt x="612" y="194"/>
                </a:cubicBezTo>
                <a:cubicBezTo>
                  <a:pt x="615" y="191"/>
                  <a:pt x="611" y="184"/>
                  <a:pt x="611" y="182"/>
                </a:cubicBezTo>
                <a:cubicBezTo>
                  <a:pt x="611" y="179"/>
                  <a:pt x="617" y="180"/>
                  <a:pt x="617" y="180"/>
                </a:cubicBezTo>
                <a:cubicBezTo>
                  <a:pt x="617" y="180"/>
                  <a:pt x="617" y="172"/>
                  <a:pt x="617" y="167"/>
                </a:cubicBezTo>
                <a:cubicBezTo>
                  <a:pt x="618" y="163"/>
                  <a:pt x="631" y="165"/>
                  <a:pt x="631" y="165"/>
                </a:cubicBezTo>
                <a:cubicBezTo>
                  <a:pt x="641" y="170"/>
                  <a:pt x="641" y="170"/>
                  <a:pt x="641" y="170"/>
                </a:cubicBezTo>
                <a:cubicBezTo>
                  <a:pt x="646" y="161"/>
                  <a:pt x="646" y="161"/>
                  <a:pt x="646" y="161"/>
                </a:cubicBezTo>
                <a:cubicBezTo>
                  <a:pt x="646" y="161"/>
                  <a:pt x="639" y="149"/>
                  <a:pt x="635" y="149"/>
                </a:cubicBezTo>
                <a:cubicBezTo>
                  <a:pt x="632" y="149"/>
                  <a:pt x="613" y="148"/>
                  <a:pt x="602" y="148"/>
                </a:cubicBezTo>
                <a:cubicBezTo>
                  <a:pt x="592" y="148"/>
                  <a:pt x="589" y="143"/>
                  <a:pt x="577" y="144"/>
                </a:cubicBezTo>
                <a:cubicBezTo>
                  <a:pt x="565" y="144"/>
                  <a:pt x="566" y="145"/>
                  <a:pt x="560" y="147"/>
                </a:cubicBezTo>
                <a:cubicBezTo>
                  <a:pt x="554" y="149"/>
                  <a:pt x="545" y="171"/>
                  <a:pt x="545" y="171"/>
                </a:cubicBezTo>
                <a:cubicBezTo>
                  <a:pt x="520" y="160"/>
                  <a:pt x="520" y="160"/>
                  <a:pt x="520" y="160"/>
                </a:cubicBezTo>
                <a:cubicBezTo>
                  <a:pt x="516" y="149"/>
                  <a:pt x="516" y="149"/>
                  <a:pt x="516" y="149"/>
                </a:cubicBezTo>
                <a:cubicBezTo>
                  <a:pt x="509" y="154"/>
                  <a:pt x="509" y="154"/>
                  <a:pt x="509" y="154"/>
                </a:cubicBezTo>
                <a:cubicBezTo>
                  <a:pt x="509" y="154"/>
                  <a:pt x="508" y="165"/>
                  <a:pt x="508" y="166"/>
                </a:cubicBezTo>
                <a:cubicBezTo>
                  <a:pt x="508" y="167"/>
                  <a:pt x="493" y="183"/>
                  <a:pt x="493" y="183"/>
                </a:cubicBezTo>
                <a:cubicBezTo>
                  <a:pt x="493" y="183"/>
                  <a:pt x="486" y="184"/>
                  <a:pt x="485" y="184"/>
                </a:cubicBezTo>
                <a:cubicBezTo>
                  <a:pt x="483" y="184"/>
                  <a:pt x="451" y="198"/>
                  <a:pt x="451" y="198"/>
                </a:cubicBezTo>
                <a:cubicBezTo>
                  <a:pt x="419" y="184"/>
                  <a:pt x="419" y="184"/>
                  <a:pt x="419" y="184"/>
                </a:cubicBezTo>
                <a:cubicBezTo>
                  <a:pt x="419" y="184"/>
                  <a:pt x="412" y="187"/>
                  <a:pt x="412" y="187"/>
                </a:cubicBezTo>
                <a:cubicBezTo>
                  <a:pt x="411" y="187"/>
                  <a:pt x="394" y="167"/>
                  <a:pt x="394" y="167"/>
                </a:cubicBezTo>
                <a:cubicBezTo>
                  <a:pt x="394" y="167"/>
                  <a:pt x="398" y="161"/>
                  <a:pt x="401" y="151"/>
                </a:cubicBezTo>
                <a:cubicBezTo>
                  <a:pt x="405" y="141"/>
                  <a:pt x="379" y="117"/>
                  <a:pt x="378" y="115"/>
                </a:cubicBezTo>
                <a:cubicBezTo>
                  <a:pt x="376" y="114"/>
                  <a:pt x="374" y="115"/>
                  <a:pt x="371" y="116"/>
                </a:cubicBezTo>
                <a:cubicBezTo>
                  <a:pt x="368" y="117"/>
                  <a:pt x="366" y="108"/>
                  <a:pt x="365" y="107"/>
                </a:cubicBezTo>
                <a:cubicBezTo>
                  <a:pt x="363" y="106"/>
                  <a:pt x="350" y="106"/>
                  <a:pt x="345" y="104"/>
                </a:cubicBezTo>
                <a:cubicBezTo>
                  <a:pt x="341" y="103"/>
                  <a:pt x="351" y="87"/>
                  <a:pt x="352" y="84"/>
                </a:cubicBezTo>
                <a:cubicBezTo>
                  <a:pt x="352" y="80"/>
                  <a:pt x="337" y="87"/>
                  <a:pt x="337" y="87"/>
                </a:cubicBezTo>
                <a:cubicBezTo>
                  <a:pt x="337" y="87"/>
                  <a:pt x="334" y="87"/>
                  <a:pt x="333" y="87"/>
                </a:cubicBezTo>
                <a:cubicBezTo>
                  <a:pt x="331" y="87"/>
                  <a:pt x="340" y="74"/>
                  <a:pt x="340" y="74"/>
                </a:cubicBezTo>
                <a:cubicBezTo>
                  <a:pt x="334" y="74"/>
                  <a:pt x="334" y="74"/>
                  <a:pt x="334" y="74"/>
                </a:cubicBezTo>
                <a:cubicBezTo>
                  <a:pt x="334" y="74"/>
                  <a:pt x="315" y="97"/>
                  <a:pt x="307" y="93"/>
                </a:cubicBezTo>
                <a:cubicBezTo>
                  <a:pt x="299" y="90"/>
                  <a:pt x="331" y="66"/>
                  <a:pt x="332" y="64"/>
                </a:cubicBezTo>
                <a:cubicBezTo>
                  <a:pt x="334" y="63"/>
                  <a:pt x="325" y="58"/>
                  <a:pt x="323" y="57"/>
                </a:cubicBezTo>
                <a:cubicBezTo>
                  <a:pt x="321" y="56"/>
                  <a:pt x="309" y="70"/>
                  <a:pt x="309" y="71"/>
                </a:cubicBezTo>
                <a:cubicBezTo>
                  <a:pt x="308" y="72"/>
                  <a:pt x="303" y="61"/>
                  <a:pt x="303" y="61"/>
                </a:cubicBezTo>
                <a:cubicBezTo>
                  <a:pt x="303" y="61"/>
                  <a:pt x="294" y="73"/>
                  <a:pt x="293" y="74"/>
                </a:cubicBezTo>
                <a:cubicBezTo>
                  <a:pt x="292" y="74"/>
                  <a:pt x="286" y="69"/>
                  <a:pt x="285" y="69"/>
                </a:cubicBezTo>
                <a:cubicBezTo>
                  <a:pt x="284" y="69"/>
                  <a:pt x="296" y="59"/>
                  <a:pt x="296" y="56"/>
                </a:cubicBezTo>
                <a:cubicBezTo>
                  <a:pt x="297" y="54"/>
                  <a:pt x="269" y="47"/>
                  <a:pt x="269" y="47"/>
                </a:cubicBezTo>
                <a:cubicBezTo>
                  <a:pt x="269" y="47"/>
                  <a:pt x="266" y="61"/>
                  <a:pt x="256" y="61"/>
                </a:cubicBezTo>
                <a:cubicBezTo>
                  <a:pt x="246" y="61"/>
                  <a:pt x="248" y="46"/>
                  <a:pt x="248" y="46"/>
                </a:cubicBezTo>
                <a:cubicBezTo>
                  <a:pt x="237" y="34"/>
                  <a:pt x="237" y="34"/>
                  <a:pt x="237" y="34"/>
                </a:cubicBezTo>
                <a:cubicBezTo>
                  <a:pt x="237" y="34"/>
                  <a:pt x="231" y="43"/>
                  <a:pt x="226" y="46"/>
                </a:cubicBezTo>
                <a:cubicBezTo>
                  <a:pt x="221" y="49"/>
                  <a:pt x="183" y="15"/>
                  <a:pt x="181" y="10"/>
                </a:cubicBezTo>
                <a:cubicBezTo>
                  <a:pt x="179" y="7"/>
                  <a:pt x="184" y="8"/>
                  <a:pt x="188" y="9"/>
                </a:cubicBezTo>
                <a:cubicBezTo>
                  <a:pt x="186" y="6"/>
                  <a:pt x="183" y="0"/>
                  <a:pt x="178" y="0"/>
                </a:cubicBezTo>
                <a:close/>
              </a:path>
            </a:pathLst>
          </a:custGeom>
          <a:solidFill>
            <a:srgbClr val="13955a">
              <a:alpha val="60000"/>
            </a:srgbClr>
          </a:solidFill>
          <a:ln w="2844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50"/>
          <p:cNvSpPr/>
          <p:nvPr/>
        </p:nvSpPr>
        <p:spPr>
          <a:xfrm>
            <a:off x="5666400" y="5775840"/>
            <a:ext cx="501840" cy="25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Автономна 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Республіка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Крим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51"/>
          <p:cNvSpPr/>
          <p:nvPr/>
        </p:nvSpPr>
        <p:spPr>
          <a:xfrm>
            <a:off x="853560" y="2589480"/>
            <a:ext cx="654480" cy="241920"/>
          </a:xfrm>
          <a:custGeom>
            <a:avLst/>
            <a:gdLst/>
            <a:ahLst/>
            <a:rect l="l" t="t" r="r" b="b"/>
            <a:pathLst>
              <a:path w="669" h="290">
                <a:moveTo>
                  <a:pt x="492" y="0"/>
                </a:moveTo>
                <a:cubicBezTo>
                  <a:pt x="373" y="0"/>
                  <a:pt x="240" y="35"/>
                  <a:pt x="195" y="78"/>
                </a:cubicBezTo>
                <a:cubicBezTo>
                  <a:pt x="162" y="109"/>
                  <a:pt x="184" y="136"/>
                  <a:pt x="245" y="148"/>
                </a:cubicBezTo>
                <a:cubicBezTo>
                  <a:pt x="5" y="261"/>
                  <a:pt x="5" y="261"/>
                  <a:pt x="5" y="261"/>
                </a:cubicBezTo>
                <a:cubicBezTo>
                  <a:pt x="9" y="284"/>
                  <a:pt x="0" y="290"/>
                  <a:pt x="48" y="272"/>
                </a:cubicBezTo>
                <a:cubicBezTo>
                  <a:pt x="294" y="154"/>
                  <a:pt x="294" y="154"/>
                  <a:pt x="294" y="154"/>
                </a:cubicBezTo>
                <a:cubicBezTo>
                  <a:pt x="304" y="155"/>
                  <a:pt x="315" y="155"/>
                  <a:pt x="327" y="155"/>
                </a:cubicBezTo>
                <a:cubicBezTo>
                  <a:pt x="445" y="155"/>
                  <a:pt x="578" y="120"/>
                  <a:pt x="624" y="78"/>
                </a:cubicBezTo>
                <a:cubicBezTo>
                  <a:pt x="669" y="35"/>
                  <a:pt x="610" y="0"/>
                  <a:pt x="49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Львівська</a:t>
            </a:r>
            <a:endParaRPr b="0" lang="ru-RU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52"/>
          <p:cNvSpPr/>
          <p:nvPr/>
        </p:nvSpPr>
        <p:spPr>
          <a:xfrm>
            <a:off x="4498560" y="31579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45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53"/>
          <p:cNvSpPr/>
          <p:nvPr/>
        </p:nvSpPr>
        <p:spPr>
          <a:xfrm>
            <a:off x="5585040" y="193680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26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54"/>
          <p:cNvSpPr/>
          <p:nvPr/>
        </p:nvSpPr>
        <p:spPr>
          <a:xfrm>
            <a:off x="2388960" y="1675800"/>
            <a:ext cx="30780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55"/>
          <p:cNvSpPr/>
          <p:nvPr/>
        </p:nvSpPr>
        <p:spPr>
          <a:xfrm>
            <a:off x="2402280" y="298224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56"/>
          <p:cNvSpPr/>
          <p:nvPr/>
        </p:nvSpPr>
        <p:spPr>
          <a:xfrm>
            <a:off x="1756440" y="300744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24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57"/>
          <p:cNvSpPr/>
          <p:nvPr/>
        </p:nvSpPr>
        <p:spPr>
          <a:xfrm>
            <a:off x="3180960" y="334476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61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58"/>
          <p:cNvSpPr/>
          <p:nvPr/>
        </p:nvSpPr>
        <p:spPr>
          <a:xfrm>
            <a:off x="4874040" y="4419000"/>
            <a:ext cx="30780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59"/>
          <p:cNvSpPr/>
          <p:nvPr/>
        </p:nvSpPr>
        <p:spPr>
          <a:xfrm>
            <a:off x="5410800" y="269244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60"/>
          <p:cNvSpPr/>
          <p:nvPr/>
        </p:nvSpPr>
        <p:spPr>
          <a:xfrm>
            <a:off x="6742800" y="27223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39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61"/>
          <p:cNvSpPr/>
          <p:nvPr/>
        </p:nvSpPr>
        <p:spPr>
          <a:xfrm>
            <a:off x="421200" y="4709520"/>
            <a:ext cx="22186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315 аграрних розписок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62"/>
          <p:cNvSpPr/>
          <p:nvPr/>
        </p:nvSpPr>
        <p:spPr>
          <a:xfrm>
            <a:off x="815760" y="5058000"/>
            <a:ext cx="266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194 фінансових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Line 63"/>
          <p:cNvSpPr/>
          <p:nvPr/>
        </p:nvSpPr>
        <p:spPr>
          <a:xfrm>
            <a:off x="530280" y="5039640"/>
            <a:ext cx="2109600" cy="360"/>
          </a:xfrm>
          <a:prstGeom prst="line">
            <a:avLst/>
          </a:prstGeom>
          <a:ln w="31680">
            <a:solidFill>
              <a:srgbClr val="bfbfb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8" name="Line 64"/>
          <p:cNvSpPr/>
          <p:nvPr/>
        </p:nvSpPr>
        <p:spPr>
          <a:xfrm>
            <a:off x="909720" y="5352120"/>
            <a:ext cx="1718280" cy="360"/>
          </a:xfrm>
          <a:prstGeom prst="line">
            <a:avLst/>
          </a:prstGeom>
          <a:ln w="19080">
            <a:solidFill>
              <a:srgbClr val="bfbfb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9" name="CustomShape 65"/>
          <p:cNvSpPr/>
          <p:nvPr/>
        </p:nvSpPr>
        <p:spPr>
          <a:xfrm>
            <a:off x="822600" y="5362560"/>
            <a:ext cx="2632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121 товарних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Line 66"/>
          <p:cNvSpPr/>
          <p:nvPr/>
        </p:nvSpPr>
        <p:spPr>
          <a:xfrm>
            <a:off x="911520" y="5670000"/>
            <a:ext cx="1716480" cy="360"/>
          </a:xfrm>
          <a:prstGeom prst="line">
            <a:avLst/>
          </a:prstGeom>
          <a:ln w="19080">
            <a:solidFill>
              <a:srgbClr val="bfbfb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1" name="CustomShape 67"/>
          <p:cNvSpPr/>
          <p:nvPr/>
        </p:nvSpPr>
        <p:spPr>
          <a:xfrm>
            <a:off x="822600" y="5670360"/>
            <a:ext cx="266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114 виконано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Line 68"/>
          <p:cNvSpPr/>
          <p:nvPr/>
        </p:nvSpPr>
        <p:spPr>
          <a:xfrm>
            <a:off x="916200" y="5964480"/>
            <a:ext cx="1711800" cy="360"/>
          </a:xfrm>
          <a:prstGeom prst="line">
            <a:avLst/>
          </a:prstGeom>
          <a:ln w="19080">
            <a:solidFill>
              <a:srgbClr val="bfbfb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3" name="CustomShape 69"/>
          <p:cNvSpPr/>
          <p:nvPr/>
        </p:nvSpPr>
        <p:spPr>
          <a:xfrm>
            <a:off x="927720" y="274968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70"/>
          <p:cNvSpPr/>
          <p:nvPr/>
        </p:nvSpPr>
        <p:spPr>
          <a:xfrm>
            <a:off x="1535040" y="178596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71"/>
          <p:cNvSpPr/>
          <p:nvPr/>
        </p:nvSpPr>
        <p:spPr>
          <a:xfrm>
            <a:off x="4754880" y="377460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72"/>
          <p:cNvSpPr/>
          <p:nvPr/>
        </p:nvSpPr>
        <p:spPr>
          <a:xfrm>
            <a:off x="5821920" y="386748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73"/>
          <p:cNvSpPr/>
          <p:nvPr/>
        </p:nvSpPr>
        <p:spPr>
          <a:xfrm>
            <a:off x="3958560" y="244980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74"/>
          <p:cNvSpPr/>
          <p:nvPr/>
        </p:nvSpPr>
        <p:spPr>
          <a:xfrm>
            <a:off x="4635000" y="16117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75"/>
          <p:cNvSpPr/>
          <p:nvPr/>
        </p:nvSpPr>
        <p:spPr>
          <a:xfrm>
            <a:off x="5522760" y="503676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76"/>
          <p:cNvSpPr/>
          <p:nvPr/>
        </p:nvSpPr>
        <p:spPr>
          <a:xfrm>
            <a:off x="6530040" y="45925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77"/>
          <p:cNvSpPr/>
          <p:nvPr/>
        </p:nvSpPr>
        <p:spPr>
          <a:xfrm>
            <a:off x="731880" y="35521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78"/>
          <p:cNvSpPr/>
          <p:nvPr/>
        </p:nvSpPr>
        <p:spPr>
          <a:xfrm>
            <a:off x="7782480" y="297576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79"/>
          <p:cNvSpPr/>
          <p:nvPr/>
        </p:nvSpPr>
        <p:spPr>
          <a:xfrm>
            <a:off x="3819240" y="440172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80"/>
          <p:cNvSpPr/>
          <p:nvPr/>
        </p:nvSpPr>
        <p:spPr>
          <a:xfrm>
            <a:off x="1351080" y="342540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81"/>
          <p:cNvSpPr/>
          <p:nvPr/>
        </p:nvSpPr>
        <p:spPr>
          <a:xfrm>
            <a:off x="3067560" y="2051640"/>
            <a:ext cx="405720" cy="2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357120" y="939960"/>
            <a:ext cx="6382800" cy="51462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rmAutofit/>
          </a:bodyPr>
          <a:p>
            <a:r>
              <a:rPr b="0" lang="en-US" sz="1800" spc="-1" strike="noStrike">
                <a:solidFill>
                  <a:srgbClr val="00ade4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– 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це товаророзпорядчий документ, що фіксує безумовне зобов’язання позичальника, яке забезпечується заставою, здійснити поставку сільськогосподарської продукції або сплатити грошові кошти на визначених у ньому умовах.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ЗАКОН УКРАЇНИ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Про аграрні розписки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 листопада 2012 року 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№ 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5479-VI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7" name="Picture Placeholder 9" descr=""/>
          <p:cNvPicPr/>
          <p:nvPr/>
        </p:nvPicPr>
        <p:blipFill>
          <a:blip r:embed="rId1"/>
          <a:srcRect l="37759" t="0" r="37759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448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ЗАКОНОДАВЧЕ ВИЗНАЧЕННЯ АГРАРНОЇ РОЗПИСКИ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352800" y="543888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– новий інструмент спрощеного доступу до фінансових ресурсів для агровиробників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357120" y="1015920"/>
            <a:ext cx="8596080" cy="5070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СТОРОНИ ЗА АГРАРНИМИ РОЗПИСКАМИ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52" name="Picture 18" descr=""/>
          <p:cNvPicPr/>
          <p:nvPr/>
        </p:nvPicPr>
        <p:blipFill>
          <a:blip r:embed="rId1"/>
          <a:srcRect l="36505" t="14033" r="10668" b="12530"/>
          <a:stretch/>
        </p:blipFill>
        <p:spPr>
          <a:xfrm>
            <a:off x="346680" y="1523880"/>
            <a:ext cx="4114440" cy="3813480"/>
          </a:xfrm>
          <a:prstGeom prst="rect">
            <a:avLst/>
          </a:prstGeom>
          <a:ln>
            <a:noFill/>
          </a:ln>
        </p:spPr>
      </p:pic>
      <p:pic>
        <p:nvPicPr>
          <p:cNvPr id="453" name="Picture 17" descr=""/>
          <p:cNvPicPr/>
          <p:nvPr/>
        </p:nvPicPr>
        <p:blipFill>
          <a:blip r:embed="rId2"/>
          <a:stretch/>
        </p:blipFill>
        <p:spPr>
          <a:xfrm>
            <a:off x="4716360" y="1285200"/>
            <a:ext cx="4100400" cy="4100400"/>
          </a:xfrm>
          <a:prstGeom prst="rect">
            <a:avLst/>
          </a:prstGeom>
          <a:ln>
            <a:noFill/>
          </a:ln>
        </p:spPr>
      </p:pic>
      <p:sp>
        <p:nvSpPr>
          <p:cNvPr id="454" name="CustomShape 3"/>
          <p:cNvSpPr/>
          <p:nvPr/>
        </p:nvSpPr>
        <p:spPr>
          <a:xfrm>
            <a:off x="4702680" y="815760"/>
            <a:ext cx="4114440" cy="788760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ХТО МОЖЕ БУТИ </a:t>
            </a:r>
            <a:r>
              <a:rPr b="1" lang="ru-RU" sz="1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КРЕДИТОРОМ 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5920" indent="-11556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 АГРАРНОЮ РОЗПИСКОЮ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4"/>
          <p:cNvSpPr/>
          <p:nvPr/>
        </p:nvSpPr>
        <p:spPr>
          <a:xfrm>
            <a:off x="4702680" y="4186440"/>
            <a:ext cx="4114440" cy="2060280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Постачальники насіння, добрив, ЗЗР, ПММ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Банки, фінансові установи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Виконавці робіт та послуг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Агротрейдери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Переробні підприємства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Постачальники с/г техніки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4600" indent="-174240">
              <a:lnSpc>
                <a:spcPct val="100000"/>
              </a:lnSpc>
              <a:buClr>
                <a:srgbClr val="021f43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Інші учасники ринку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5"/>
          <p:cNvSpPr/>
          <p:nvPr/>
        </p:nvSpPr>
        <p:spPr>
          <a:xfrm>
            <a:off x="333000" y="815760"/>
            <a:ext cx="4114440" cy="788760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ХТО МОЖЕ БУТИ </a:t>
            </a:r>
            <a:r>
              <a:rPr b="1" lang="ru-RU" sz="1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ПОЗИЧАЛЬНИКОМ</a:t>
            </a: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ЗА АГРАРНОЮ РОЗПИСКОЮ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6"/>
          <p:cNvSpPr/>
          <p:nvPr/>
        </p:nvSpPr>
        <p:spPr>
          <a:xfrm>
            <a:off x="346680" y="4186440"/>
            <a:ext cx="4114440" cy="2060280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Особи</a:t>
            </a: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які мають </a:t>
            </a: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право власності </a:t>
            </a: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на земельну ділянку с/г призначення, або </a:t>
            </a:r>
            <a:r>
              <a:rPr b="1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право користування </a:t>
            </a:r>
            <a:r>
              <a:rPr b="0" lang="ru-RU" sz="16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земельною ділянкою для здійснення виробництва с/г продукції (мінімальний розмір ділянки погоджується сторонами аграрної розписки)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Shape 1"/>
          <p:cNvSpPr txBox="1"/>
          <p:nvPr/>
        </p:nvSpPr>
        <p:spPr>
          <a:xfrm>
            <a:off x="493200" y="939960"/>
            <a:ext cx="6247080" cy="4058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marL="285840" indent="-285480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Безумовне зобов’язання. </a:t>
            </a:r>
            <a:r>
              <a:rPr b="0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Позичальник за АР бере на себе безумовне зобов’язання здійснити поставку сільськогосподарської продукції </a:t>
            </a:r>
            <a:r>
              <a:rPr b="1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або</a:t>
            </a:r>
            <a:r>
              <a:rPr b="0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сплатити певну суму грошових коштів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Застава майбутнього врожаю. </a:t>
            </a:r>
            <a:r>
              <a:rPr b="0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Основним предметом застави за АР є майбутня сільськогосподарська продукція 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Позасудова процедура </a:t>
            </a: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примусового виконання 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Пріоритетність </a:t>
            </a:r>
            <a:r>
              <a:rPr b="0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вимог кредиторів за аграрною розпискою в отриманні </a:t>
            </a:r>
            <a:r>
              <a:rPr b="1" lang="en-US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виконання 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Зниження ризику впливу цінових та курсових коливань. </a:t>
            </a:r>
            <a:r>
              <a:rPr b="0" lang="en-US" sz="1600" spc="-1" strike="noStrike">
                <a:solidFill>
                  <a:srgbClr val="57575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дозволяє фіксувати ціни або зазначати формули перерахунку ціни при розрахунку</a:t>
            </a: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b="0" lang="en-US" sz="16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Picture Placeholder 5" descr=""/>
          <p:cNvPicPr/>
          <p:nvPr/>
        </p:nvPicPr>
        <p:blipFill>
          <a:blip r:embed="rId1"/>
          <a:srcRect l="46875" t="32" r="23497" b="-32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460" name="TextShape 2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br/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КЛЮЧОВІ ОСОБЛИВОСТІ АГРАРНОЇ РОЗПИСКИ 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352800" y="521964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Аграрна розписка – найбільш гнучкий та захищений інструмент надання кредитування під заставу майбутнього врожаю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315360" y="1515240"/>
            <a:ext cx="6382800" cy="43891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Спрощений доступ до фінансових та матеріально-товарних ресурсів (в тому числі с/г техніки)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Можливість управління валютними та ціновими ризиками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Можливість збільшення обсягу заставного капіталу 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buClr>
                <a:srgbClr val="595956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Можливість виходу на нових покупців та постачальників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315360" y="236520"/>
            <a:ext cx="8632440" cy="363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234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ПЕРЕВАГИ АГРАРНИХ РОЗПИСОК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365040" y="939960"/>
            <a:ext cx="6387840" cy="5752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00ade4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Переваги та можливості для агровиробника</a:t>
            </a: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b="0" lang="en-US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5" name="Picture 2" descr=""/>
          <p:cNvPicPr/>
          <p:nvPr/>
        </p:nvPicPr>
        <p:blipFill>
          <a:blip r:embed="rId1"/>
          <a:srcRect l="28282" t="0" r="28282" b="0"/>
          <a:stretch/>
        </p:blipFill>
        <p:spPr>
          <a:xfrm>
            <a:off x="6977160" y="778320"/>
            <a:ext cx="2166480" cy="5309640"/>
          </a:xfrm>
          <a:prstGeom prst="rect">
            <a:avLst/>
          </a:prstGeom>
          <a:ln>
            <a:noFill/>
          </a:ln>
        </p:spPr>
      </p:pic>
      <p:sp>
        <p:nvSpPr>
          <p:cNvPr id="466" name="CustomShape 4"/>
          <p:cNvSpPr/>
          <p:nvPr/>
        </p:nvSpPr>
        <p:spPr>
          <a:xfrm>
            <a:off x="365040" y="543492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Більше можливостей для розвитку бізнесу агровиробників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352800" y="274320"/>
            <a:ext cx="8595000" cy="325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ВИДИ АГРАРНИХ РОЗПИСОК</a:t>
            </a:r>
            <a:endParaRPr b="0" lang="en-US" sz="2400" spc="-1" strike="noStrike">
              <a:solidFill>
                <a:srgbClr val="021f43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68" name="Picture 67" descr=""/>
          <p:cNvPicPr/>
          <p:nvPr/>
        </p:nvPicPr>
        <p:blipFill>
          <a:blip r:embed="rId1"/>
          <a:stretch/>
        </p:blipFill>
        <p:spPr>
          <a:xfrm>
            <a:off x="1182240" y="2150640"/>
            <a:ext cx="2738520" cy="2432520"/>
          </a:xfrm>
          <a:prstGeom prst="rect">
            <a:avLst/>
          </a:prstGeom>
          <a:ln>
            <a:noFill/>
          </a:ln>
        </p:spPr>
      </p:pic>
      <p:pic>
        <p:nvPicPr>
          <p:cNvPr id="469" name="Picture 54" descr=""/>
          <p:cNvPicPr/>
          <p:nvPr/>
        </p:nvPicPr>
        <p:blipFill>
          <a:blip r:embed="rId2"/>
          <a:stretch/>
        </p:blipFill>
        <p:spPr>
          <a:xfrm>
            <a:off x="5233680" y="2154600"/>
            <a:ext cx="2742840" cy="2429280"/>
          </a:xfrm>
          <a:prstGeom prst="rect">
            <a:avLst/>
          </a:prstGeom>
          <a:ln>
            <a:noFill/>
          </a:ln>
        </p:spPr>
      </p:pic>
      <p:sp>
        <p:nvSpPr>
          <p:cNvPr id="470" name="CustomShape 2"/>
          <p:cNvSpPr/>
          <p:nvPr/>
        </p:nvSpPr>
        <p:spPr>
          <a:xfrm>
            <a:off x="1177920" y="1201320"/>
            <a:ext cx="2742840" cy="1086480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ТОВАРНА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1177920" y="4476600"/>
            <a:ext cx="2742840" cy="548280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Поставка продукції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5233680" y="1201320"/>
            <a:ext cx="2746800" cy="1086480"/>
          </a:xfrm>
          <a:prstGeom prst="roundRect">
            <a:avLst>
              <a:gd name="adj" fmla="val 16667"/>
            </a:avLst>
          </a:prstGeom>
          <a:solidFill>
            <a:srgbClr val="139af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ФІНАНСОВА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5233680" y="4476600"/>
            <a:ext cx="2742840" cy="548280"/>
          </a:xfrm>
          <a:prstGeom prst="roundRect">
            <a:avLst>
              <a:gd name="adj" fmla="val 16667"/>
            </a:avLst>
          </a:prstGeom>
          <a:solidFill>
            <a:srgbClr val="bfced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115920" indent="-115560"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21f4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Грошова виплата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352800" y="5219640"/>
            <a:ext cx="8409960" cy="64728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Сторони можуть вибирати найбільш зручний для них вид аграрної розписки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14971</TotalTime>
  <Application>LibreOffice/5.3.3.2$Windows_x86 LibreOffice_project/3d9a8b4b4e538a85e0782bd6c2d430bafe583448</Application>
  <Words>1103</Words>
  <Paragraphs>227</Paragraphs>
  <Company>The World Bank Group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2014-08-08T18:45:38Z</dcterms:created>
  <dc:creator>pbogachevych</dc:creator>
  <dc:description/>
  <dc:language>ru-RU</dc:language>
  <cp:lastModifiedBy/>
  <cp:lastPrinted>2017-12-05T13:47:39Z</cp:lastPrinted>
  <dcterms:modified xsi:type="dcterms:W3CDTF">2018-04-10T18:55:21Z</dcterms:modified>
  <cp:revision>628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The World Bank Group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