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CA2F-0262-4833-8C7A-644F61F625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UA"/>
        </a:p>
      </dgm:t>
    </dgm:pt>
    <dgm:pt modelId="{29BAEA1F-8A81-4430-B09C-6B2D68C91A9A}">
      <dgm:prSet phldrT="[Текст]"/>
      <dgm:spPr/>
      <dgm:t>
        <a:bodyPr/>
        <a:lstStyle/>
        <a:p>
          <a:r>
            <a:rPr lang="uk-UA" dirty="0"/>
            <a:t>Методичний супровід</a:t>
          </a:r>
          <a:endParaRPr lang="ru-UA" dirty="0"/>
        </a:p>
      </dgm:t>
    </dgm:pt>
    <dgm:pt modelId="{7A22A1AA-7119-48C5-B931-2E69D9D3FF39}" type="parTrans" cxnId="{0B9D530C-FA28-402A-8A65-92035598832A}">
      <dgm:prSet/>
      <dgm:spPr/>
      <dgm:t>
        <a:bodyPr/>
        <a:lstStyle/>
        <a:p>
          <a:endParaRPr lang="ru-UA"/>
        </a:p>
      </dgm:t>
    </dgm:pt>
    <dgm:pt modelId="{026C965D-5AB8-4242-9A85-3AA283FAF842}" type="sibTrans" cxnId="{0B9D530C-FA28-402A-8A65-92035598832A}">
      <dgm:prSet/>
      <dgm:spPr/>
      <dgm:t>
        <a:bodyPr/>
        <a:lstStyle/>
        <a:p>
          <a:endParaRPr lang="ru-UA"/>
        </a:p>
      </dgm:t>
    </dgm:pt>
    <dgm:pt modelId="{5B1BBA45-FDAD-4F9A-ABD3-15DCCB3951AE}">
      <dgm:prSet phldrT="[Текст]"/>
      <dgm:spPr/>
      <dgm:t>
        <a:bodyPr/>
        <a:lstStyle/>
        <a:p>
          <a:r>
            <a:rPr lang="uk-UA" dirty="0"/>
            <a:t>Професійне навчання</a:t>
          </a:r>
          <a:endParaRPr lang="ru-UA" dirty="0"/>
        </a:p>
      </dgm:t>
    </dgm:pt>
    <dgm:pt modelId="{F9DF3B63-B6A7-4E20-9187-FE430400D288}" type="parTrans" cxnId="{10316FA0-167C-4E00-88E1-BB42D23B56A6}">
      <dgm:prSet/>
      <dgm:spPr/>
      <dgm:t>
        <a:bodyPr/>
        <a:lstStyle/>
        <a:p>
          <a:endParaRPr lang="ru-UA"/>
        </a:p>
      </dgm:t>
    </dgm:pt>
    <dgm:pt modelId="{541140E8-DF6E-4574-B9F8-D15E5C42B7B5}" type="sibTrans" cxnId="{10316FA0-167C-4E00-88E1-BB42D23B56A6}">
      <dgm:prSet/>
      <dgm:spPr/>
      <dgm:t>
        <a:bodyPr/>
        <a:lstStyle/>
        <a:p>
          <a:endParaRPr lang="ru-UA"/>
        </a:p>
      </dgm:t>
    </dgm:pt>
    <dgm:pt modelId="{AACFC084-0874-45C7-B36E-74C869AD0981}">
      <dgm:prSet phldrT="[Текст]"/>
      <dgm:spPr/>
      <dgm:t>
        <a:bodyPr/>
        <a:lstStyle/>
        <a:p>
          <a:r>
            <a:rPr lang="uk-UA" dirty="0"/>
            <a:t>Моніторинг</a:t>
          </a:r>
          <a:endParaRPr lang="ru-UA" dirty="0"/>
        </a:p>
      </dgm:t>
    </dgm:pt>
    <dgm:pt modelId="{D49CDA0B-9E57-4361-B672-BF2F3D51BF9C}" type="parTrans" cxnId="{DFA8F056-7B7B-44D6-ADFC-1A92A2768827}">
      <dgm:prSet/>
      <dgm:spPr/>
      <dgm:t>
        <a:bodyPr/>
        <a:lstStyle/>
        <a:p>
          <a:endParaRPr lang="ru-UA"/>
        </a:p>
      </dgm:t>
    </dgm:pt>
    <dgm:pt modelId="{AB7E9C6B-82BB-4517-AC43-0106F8601CE4}" type="sibTrans" cxnId="{DFA8F056-7B7B-44D6-ADFC-1A92A2768827}">
      <dgm:prSet/>
      <dgm:spPr/>
      <dgm:t>
        <a:bodyPr/>
        <a:lstStyle/>
        <a:p>
          <a:endParaRPr lang="ru-UA"/>
        </a:p>
      </dgm:t>
    </dgm:pt>
    <dgm:pt modelId="{C0B19FE1-8A2F-4E0B-A9B2-B3D534F3D1AC}" type="pres">
      <dgm:prSet presAssocID="{7C1FCA2F-0262-4833-8C7A-644F61F6250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7B2D17-8C71-4ABD-A0A7-1018AB4C1121}" type="pres">
      <dgm:prSet presAssocID="{7C1FCA2F-0262-4833-8C7A-644F61F6250F}" presName="Name1" presStyleCnt="0"/>
      <dgm:spPr/>
    </dgm:pt>
    <dgm:pt modelId="{1FC28742-1243-4E33-926E-6D0AADD127D1}" type="pres">
      <dgm:prSet presAssocID="{7C1FCA2F-0262-4833-8C7A-644F61F6250F}" presName="cycle" presStyleCnt="0"/>
      <dgm:spPr/>
    </dgm:pt>
    <dgm:pt modelId="{3B44C134-62F5-401A-879B-606074FD1F6C}" type="pres">
      <dgm:prSet presAssocID="{7C1FCA2F-0262-4833-8C7A-644F61F6250F}" presName="srcNode" presStyleLbl="node1" presStyleIdx="0" presStyleCnt="3"/>
      <dgm:spPr/>
    </dgm:pt>
    <dgm:pt modelId="{A75E8550-D772-4106-9619-FA44DCC18228}" type="pres">
      <dgm:prSet presAssocID="{7C1FCA2F-0262-4833-8C7A-644F61F6250F}" presName="conn" presStyleLbl="parChTrans1D2" presStyleIdx="0" presStyleCnt="1"/>
      <dgm:spPr/>
      <dgm:t>
        <a:bodyPr/>
        <a:lstStyle/>
        <a:p>
          <a:endParaRPr lang="ru-RU"/>
        </a:p>
      </dgm:t>
    </dgm:pt>
    <dgm:pt modelId="{6F34BF65-3AA8-4388-BAD1-97CEFDC108A8}" type="pres">
      <dgm:prSet presAssocID="{7C1FCA2F-0262-4833-8C7A-644F61F6250F}" presName="extraNode" presStyleLbl="node1" presStyleIdx="0" presStyleCnt="3"/>
      <dgm:spPr/>
    </dgm:pt>
    <dgm:pt modelId="{CCCAB2DA-D3F6-4233-9B04-EB3E7CC1F457}" type="pres">
      <dgm:prSet presAssocID="{7C1FCA2F-0262-4833-8C7A-644F61F6250F}" presName="dstNode" presStyleLbl="node1" presStyleIdx="0" presStyleCnt="3"/>
      <dgm:spPr/>
    </dgm:pt>
    <dgm:pt modelId="{F2B72781-361C-4379-A72A-D95429CE54AD}" type="pres">
      <dgm:prSet presAssocID="{29BAEA1F-8A81-4430-B09C-6B2D68C91A9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FC229-8378-424C-B408-39E35C6EDD3E}" type="pres">
      <dgm:prSet presAssocID="{29BAEA1F-8A81-4430-B09C-6B2D68C91A9A}" presName="accent_1" presStyleCnt="0"/>
      <dgm:spPr/>
    </dgm:pt>
    <dgm:pt modelId="{F656F4E7-561C-4410-8411-71445C6172E7}" type="pres">
      <dgm:prSet presAssocID="{29BAEA1F-8A81-4430-B09C-6B2D68C91A9A}" presName="accentRepeatNode" presStyleLbl="solidFgAcc1" presStyleIdx="0" presStyleCnt="3"/>
      <dgm:spPr/>
    </dgm:pt>
    <dgm:pt modelId="{91D18ECF-D478-4FFB-8F31-3F3AC46EBB42}" type="pres">
      <dgm:prSet presAssocID="{5B1BBA45-FDAD-4F9A-ABD3-15DCCB3951A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6065E-84CF-44C1-B100-7EB91BE47C42}" type="pres">
      <dgm:prSet presAssocID="{5B1BBA45-FDAD-4F9A-ABD3-15DCCB3951AE}" presName="accent_2" presStyleCnt="0"/>
      <dgm:spPr/>
    </dgm:pt>
    <dgm:pt modelId="{81EB2925-2670-492D-AF82-EFF247710F07}" type="pres">
      <dgm:prSet presAssocID="{5B1BBA45-FDAD-4F9A-ABD3-15DCCB3951AE}" presName="accentRepeatNode" presStyleLbl="solidFgAcc1" presStyleIdx="1" presStyleCnt="3"/>
      <dgm:spPr/>
    </dgm:pt>
    <dgm:pt modelId="{A1BB58D4-B955-47F7-8BA3-F6AE736AF2F0}" type="pres">
      <dgm:prSet presAssocID="{AACFC084-0874-45C7-B36E-74C869AD098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216CF-8C4C-40F6-961D-BF9407EEFEDC}" type="pres">
      <dgm:prSet presAssocID="{AACFC084-0874-45C7-B36E-74C869AD0981}" presName="accent_3" presStyleCnt="0"/>
      <dgm:spPr/>
    </dgm:pt>
    <dgm:pt modelId="{C64DDF0C-CA25-44AF-8C04-A368085D96E4}" type="pres">
      <dgm:prSet presAssocID="{AACFC084-0874-45C7-B36E-74C869AD0981}" presName="accentRepeatNode" presStyleLbl="solidFgAcc1" presStyleIdx="2" presStyleCnt="3"/>
      <dgm:spPr/>
    </dgm:pt>
  </dgm:ptLst>
  <dgm:cxnLst>
    <dgm:cxn modelId="{EB7623C2-E7BD-435A-9F55-389EB4C593B9}" type="presOf" srcId="{29BAEA1F-8A81-4430-B09C-6B2D68C91A9A}" destId="{F2B72781-361C-4379-A72A-D95429CE54AD}" srcOrd="0" destOrd="0" presId="urn:microsoft.com/office/officeart/2008/layout/VerticalCurvedList"/>
    <dgm:cxn modelId="{10316FA0-167C-4E00-88E1-BB42D23B56A6}" srcId="{7C1FCA2F-0262-4833-8C7A-644F61F6250F}" destId="{5B1BBA45-FDAD-4F9A-ABD3-15DCCB3951AE}" srcOrd="1" destOrd="0" parTransId="{F9DF3B63-B6A7-4E20-9187-FE430400D288}" sibTransId="{541140E8-DF6E-4574-B9F8-D15E5C42B7B5}"/>
    <dgm:cxn modelId="{5E284F2A-A154-4D4A-A0E0-BEDD54364651}" type="presOf" srcId="{5B1BBA45-FDAD-4F9A-ABD3-15DCCB3951AE}" destId="{91D18ECF-D478-4FFB-8F31-3F3AC46EBB42}" srcOrd="0" destOrd="0" presId="urn:microsoft.com/office/officeart/2008/layout/VerticalCurvedList"/>
    <dgm:cxn modelId="{3C240E5B-96EA-4F5C-AE07-7B3BD604C13E}" type="presOf" srcId="{AACFC084-0874-45C7-B36E-74C869AD0981}" destId="{A1BB58D4-B955-47F7-8BA3-F6AE736AF2F0}" srcOrd="0" destOrd="0" presId="urn:microsoft.com/office/officeart/2008/layout/VerticalCurvedList"/>
    <dgm:cxn modelId="{F277689B-2782-44FB-81D4-F4C7D21090E4}" type="presOf" srcId="{7C1FCA2F-0262-4833-8C7A-644F61F6250F}" destId="{C0B19FE1-8A2F-4E0B-A9B2-B3D534F3D1AC}" srcOrd="0" destOrd="0" presId="urn:microsoft.com/office/officeart/2008/layout/VerticalCurvedList"/>
    <dgm:cxn modelId="{EADD6B79-36A2-4A67-9704-71CCD994ECF2}" type="presOf" srcId="{026C965D-5AB8-4242-9A85-3AA283FAF842}" destId="{A75E8550-D772-4106-9619-FA44DCC18228}" srcOrd="0" destOrd="0" presId="urn:microsoft.com/office/officeart/2008/layout/VerticalCurvedList"/>
    <dgm:cxn modelId="{0B9D530C-FA28-402A-8A65-92035598832A}" srcId="{7C1FCA2F-0262-4833-8C7A-644F61F6250F}" destId="{29BAEA1F-8A81-4430-B09C-6B2D68C91A9A}" srcOrd="0" destOrd="0" parTransId="{7A22A1AA-7119-48C5-B931-2E69D9D3FF39}" sibTransId="{026C965D-5AB8-4242-9A85-3AA283FAF842}"/>
    <dgm:cxn modelId="{DFA8F056-7B7B-44D6-ADFC-1A92A2768827}" srcId="{7C1FCA2F-0262-4833-8C7A-644F61F6250F}" destId="{AACFC084-0874-45C7-B36E-74C869AD0981}" srcOrd="2" destOrd="0" parTransId="{D49CDA0B-9E57-4361-B672-BF2F3D51BF9C}" sibTransId="{AB7E9C6B-82BB-4517-AC43-0106F8601CE4}"/>
    <dgm:cxn modelId="{F1EEF264-B72F-4F03-A3EF-3EC836471C06}" type="presParOf" srcId="{C0B19FE1-8A2F-4E0B-A9B2-B3D534F3D1AC}" destId="{9B7B2D17-8C71-4ABD-A0A7-1018AB4C1121}" srcOrd="0" destOrd="0" presId="urn:microsoft.com/office/officeart/2008/layout/VerticalCurvedList"/>
    <dgm:cxn modelId="{E5F1A3F8-A8B8-4D00-AF88-1A97F2C55173}" type="presParOf" srcId="{9B7B2D17-8C71-4ABD-A0A7-1018AB4C1121}" destId="{1FC28742-1243-4E33-926E-6D0AADD127D1}" srcOrd="0" destOrd="0" presId="urn:microsoft.com/office/officeart/2008/layout/VerticalCurvedList"/>
    <dgm:cxn modelId="{C8C50B1A-577F-40D6-8DD2-C8C7AB1298EB}" type="presParOf" srcId="{1FC28742-1243-4E33-926E-6D0AADD127D1}" destId="{3B44C134-62F5-401A-879B-606074FD1F6C}" srcOrd="0" destOrd="0" presId="urn:microsoft.com/office/officeart/2008/layout/VerticalCurvedList"/>
    <dgm:cxn modelId="{82A72100-DDD3-46CF-A71E-DD9212D426CF}" type="presParOf" srcId="{1FC28742-1243-4E33-926E-6D0AADD127D1}" destId="{A75E8550-D772-4106-9619-FA44DCC18228}" srcOrd="1" destOrd="0" presId="urn:microsoft.com/office/officeart/2008/layout/VerticalCurvedList"/>
    <dgm:cxn modelId="{A45A3B00-BB80-4FA0-9458-7F472F3C6B94}" type="presParOf" srcId="{1FC28742-1243-4E33-926E-6D0AADD127D1}" destId="{6F34BF65-3AA8-4388-BAD1-97CEFDC108A8}" srcOrd="2" destOrd="0" presId="urn:microsoft.com/office/officeart/2008/layout/VerticalCurvedList"/>
    <dgm:cxn modelId="{14A1EFF9-8858-4A7E-B5B2-EBFF94DEE7CB}" type="presParOf" srcId="{1FC28742-1243-4E33-926E-6D0AADD127D1}" destId="{CCCAB2DA-D3F6-4233-9B04-EB3E7CC1F457}" srcOrd="3" destOrd="0" presId="urn:microsoft.com/office/officeart/2008/layout/VerticalCurvedList"/>
    <dgm:cxn modelId="{0915C943-DDD0-4EA6-AD83-E0C8E0A75F45}" type="presParOf" srcId="{9B7B2D17-8C71-4ABD-A0A7-1018AB4C1121}" destId="{F2B72781-361C-4379-A72A-D95429CE54AD}" srcOrd="1" destOrd="0" presId="urn:microsoft.com/office/officeart/2008/layout/VerticalCurvedList"/>
    <dgm:cxn modelId="{FCE0770F-9FC0-4450-9F2A-1C0520BD87DC}" type="presParOf" srcId="{9B7B2D17-8C71-4ABD-A0A7-1018AB4C1121}" destId="{A8CFC229-8378-424C-B408-39E35C6EDD3E}" srcOrd="2" destOrd="0" presId="urn:microsoft.com/office/officeart/2008/layout/VerticalCurvedList"/>
    <dgm:cxn modelId="{865C2EFA-D928-46D0-8A55-0F761D1043C6}" type="presParOf" srcId="{A8CFC229-8378-424C-B408-39E35C6EDD3E}" destId="{F656F4E7-561C-4410-8411-71445C6172E7}" srcOrd="0" destOrd="0" presId="urn:microsoft.com/office/officeart/2008/layout/VerticalCurvedList"/>
    <dgm:cxn modelId="{FFB6CD62-E781-4A8E-BE18-66B653002BA4}" type="presParOf" srcId="{9B7B2D17-8C71-4ABD-A0A7-1018AB4C1121}" destId="{91D18ECF-D478-4FFB-8F31-3F3AC46EBB42}" srcOrd="3" destOrd="0" presId="urn:microsoft.com/office/officeart/2008/layout/VerticalCurvedList"/>
    <dgm:cxn modelId="{429D47B6-C602-46C8-B6E9-80C3FC2A61F2}" type="presParOf" srcId="{9B7B2D17-8C71-4ABD-A0A7-1018AB4C1121}" destId="{10A6065E-84CF-44C1-B100-7EB91BE47C42}" srcOrd="4" destOrd="0" presId="urn:microsoft.com/office/officeart/2008/layout/VerticalCurvedList"/>
    <dgm:cxn modelId="{2EF73DD8-DB63-4E2D-A8D3-481E8389E0B6}" type="presParOf" srcId="{10A6065E-84CF-44C1-B100-7EB91BE47C42}" destId="{81EB2925-2670-492D-AF82-EFF247710F07}" srcOrd="0" destOrd="0" presId="urn:microsoft.com/office/officeart/2008/layout/VerticalCurvedList"/>
    <dgm:cxn modelId="{04E39C24-0E96-4EF3-8F96-9F324E55350E}" type="presParOf" srcId="{9B7B2D17-8C71-4ABD-A0A7-1018AB4C1121}" destId="{A1BB58D4-B955-47F7-8BA3-F6AE736AF2F0}" srcOrd="5" destOrd="0" presId="urn:microsoft.com/office/officeart/2008/layout/VerticalCurvedList"/>
    <dgm:cxn modelId="{B84622B2-8C85-4D74-8702-FD8F6FA0B20F}" type="presParOf" srcId="{9B7B2D17-8C71-4ABD-A0A7-1018AB4C1121}" destId="{728216CF-8C4C-40F6-961D-BF9407EEFEDC}" srcOrd="6" destOrd="0" presId="urn:microsoft.com/office/officeart/2008/layout/VerticalCurvedList"/>
    <dgm:cxn modelId="{89FC7443-8C47-41E7-9A0D-7A76EDF8D1BB}" type="presParOf" srcId="{728216CF-8C4C-40F6-961D-BF9407EEFEDC}" destId="{C64DDF0C-CA25-44AF-8C04-A368085D96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FCA2F-0262-4833-8C7A-644F61F625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UA"/>
        </a:p>
      </dgm:t>
    </dgm:pt>
    <dgm:pt modelId="{29BAEA1F-8A81-4430-B09C-6B2D68C91A9A}">
      <dgm:prSet phldrT="[Текст]"/>
      <dgm:spPr/>
      <dgm:t>
        <a:bodyPr/>
        <a:lstStyle/>
        <a:p>
          <a:r>
            <a:rPr lang="uk-UA" dirty="0"/>
            <a:t>Інформування</a:t>
          </a:r>
          <a:endParaRPr lang="ru-UA" dirty="0"/>
        </a:p>
      </dgm:t>
    </dgm:pt>
    <dgm:pt modelId="{7A22A1AA-7119-48C5-B931-2E69D9D3FF39}" type="parTrans" cxnId="{0B9D530C-FA28-402A-8A65-92035598832A}">
      <dgm:prSet/>
      <dgm:spPr/>
      <dgm:t>
        <a:bodyPr/>
        <a:lstStyle/>
        <a:p>
          <a:endParaRPr lang="ru-UA"/>
        </a:p>
      </dgm:t>
    </dgm:pt>
    <dgm:pt modelId="{026C965D-5AB8-4242-9A85-3AA283FAF842}" type="sibTrans" cxnId="{0B9D530C-FA28-402A-8A65-92035598832A}">
      <dgm:prSet/>
      <dgm:spPr/>
      <dgm:t>
        <a:bodyPr/>
        <a:lstStyle/>
        <a:p>
          <a:endParaRPr lang="ru-UA"/>
        </a:p>
      </dgm:t>
    </dgm:pt>
    <dgm:pt modelId="{5B1BBA45-FDAD-4F9A-ABD3-15DCCB3951AE}">
      <dgm:prSet phldrT="[Текст]"/>
      <dgm:spPr/>
      <dgm:t>
        <a:bodyPr/>
        <a:lstStyle/>
        <a:p>
          <a:r>
            <a:rPr lang="uk-UA" dirty="0"/>
            <a:t>Навчання</a:t>
          </a:r>
          <a:endParaRPr lang="ru-UA" dirty="0"/>
        </a:p>
      </dgm:t>
    </dgm:pt>
    <dgm:pt modelId="{F9DF3B63-B6A7-4E20-9187-FE430400D288}" type="parTrans" cxnId="{10316FA0-167C-4E00-88E1-BB42D23B56A6}">
      <dgm:prSet/>
      <dgm:spPr/>
      <dgm:t>
        <a:bodyPr/>
        <a:lstStyle/>
        <a:p>
          <a:endParaRPr lang="ru-UA"/>
        </a:p>
      </dgm:t>
    </dgm:pt>
    <dgm:pt modelId="{541140E8-DF6E-4574-B9F8-D15E5C42B7B5}" type="sibTrans" cxnId="{10316FA0-167C-4E00-88E1-BB42D23B56A6}">
      <dgm:prSet/>
      <dgm:spPr/>
      <dgm:t>
        <a:bodyPr/>
        <a:lstStyle/>
        <a:p>
          <a:endParaRPr lang="ru-UA"/>
        </a:p>
      </dgm:t>
    </dgm:pt>
    <dgm:pt modelId="{AACFC084-0874-45C7-B36E-74C869AD0981}">
      <dgm:prSet phldrT="[Текст]"/>
      <dgm:spPr/>
      <dgm:t>
        <a:bodyPr/>
        <a:lstStyle/>
        <a:p>
          <a:r>
            <a:rPr lang="uk-UA" dirty="0"/>
            <a:t>Консультації</a:t>
          </a:r>
          <a:endParaRPr lang="ru-UA" dirty="0"/>
        </a:p>
      </dgm:t>
    </dgm:pt>
    <dgm:pt modelId="{D49CDA0B-9E57-4361-B672-BF2F3D51BF9C}" type="parTrans" cxnId="{DFA8F056-7B7B-44D6-ADFC-1A92A2768827}">
      <dgm:prSet/>
      <dgm:spPr/>
      <dgm:t>
        <a:bodyPr/>
        <a:lstStyle/>
        <a:p>
          <a:endParaRPr lang="ru-UA"/>
        </a:p>
      </dgm:t>
    </dgm:pt>
    <dgm:pt modelId="{AB7E9C6B-82BB-4517-AC43-0106F8601CE4}" type="sibTrans" cxnId="{DFA8F056-7B7B-44D6-ADFC-1A92A2768827}">
      <dgm:prSet/>
      <dgm:spPr/>
      <dgm:t>
        <a:bodyPr/>
        <a:lstStyle/>
        <a:p>
          <a:endParaRPr lang="ru-UA"/>
        </a:p>
      </dgm:t>
    </dgm:pt>
    <dgm:pt modelId="{C0B19FE1-8A2F-4E0B-A9B2-B3D534F3D1AC}" type="pres">
      <dgm:prSet presAssocID="{7C1FCA2F-0262-4833-8C7A-644F61F6250F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9B7B2D17-8C71-4ABD-A0A7-1018AB4C1121}" type="pres">
      <dgm:prSet presAssocID="{7C1FCA2F-0262-4833-8C7A-644F61F6250F}" presName="Name1" presStyleCnt="0"/>
      <dgm:spPr/>
    </dgm:pt>
    <dgm:pt modelId="{1FC28742-1243-4E33-926E-6D0AADD127D1}" type="pres">
      <dgm:prSet presAssocID="{7C1FCA2F-0262-4833-8C7A-644F61F6250F}" presName="cycle" presStyleCnt="0"/>
      <dgm:spPr/>
    </dgm:pt>
    <dgm:pt modelId="{3B44C134-62F5-401A-879B-606074FD1F6C}" type="pres">
      <dgm:prSet presAssocID="{7C1FCA2F-0262-4833-8C7A-644F61F6250F}" presName="srcNode" presStyleLbl="node1" presStyleIdx="0" presStyleCnt="3"/>
      <dgm:spPr/>
    </dgm:pt>
    <dgm:pt modelId="{A75E8550-D772-4106-9619-FA44DCC18228}" type="pres">
      <dgm:prSet presAssocID="{7C1FCA2F-0262-4833-8C7A-644F61F6250F}" presName="conn" presStyleLbl="parChTrans1D2" presStyleIdx="0" presStyleCnt="1"/>
      <dgm:spPr/>
      <dgm:t>
        <a:bodyPr/>
        <a:lstStyle/>
        <a:p>
          <a:endParaRPr lang="ru-RU"/>
        </a:p>
      </dgm:t>
    </dgm:pt>
    <dgm:pt modelId="{6F34BF65-3AA8-4388-BAD1-97CEFDC108A8}" type="pres">
      <dgm:prSet presAssocID="{7C1FCA2F-0262-4833-8C7A-644F61F6250F}" presName="extraNode" presStyleLbl="node1" presStyleIdx="0" presStyleCnt="3"/>
      <dgm:spPr/>
    </dgm:pt>
    <dgm:pt modelId="{CCCAB2DA-D3F6-4233-9B04-EB3E7CC1F457}" type="pres">
      <dgm:prSet presAssocID="{7C1FCA2F-0262-4833-8C7A-644F61F6250F}" presName="dstNode" presStyleLbl="node1" presStyleIdx="0" presStyleCnt="3"/>
      <dgm:spPr/>
    </dgm:pt>
    <dgm:pt modelId="{F2B72781-361C-4379-A72A-D95429CE54AD}" type="pres">
      <dgm:prSet presAssocID="{29BAEA1F-8A81-4430-B09C-6B2D68C91A9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FC229-8378-424C-B408-39E35C6EDD3E}" type="pres">
      <dgm:prSet presAssocID="{29BAEA1F-8A81-4430-B09C-6B2D68C91A9A}" presName="accent_1" presStyleCnt="0"/>
      <dgm:spPr/>
    </dgm:pt>
    <dgm:pt modelId="{F656F4E7-561C-4410-8411-71445C6172E7}" type="pres">
      <dgm:prSet presAssocID="{29BAEA1F-8A81-4430-B09C-6B2D68C91A9A}" presName="accentRepeatNode" presStyleLbl="solidFgAcc1" presStyleIdx="0" presStyleCnt="3"/>
      <dgm:spPr/>
    </dgm:pt>
    <dgm:pt modelId="{91D18ECF-D478-4FFB-8F31-3F3AC46EBB42}" type="pres">
      <dgm:prSet presAssocID="{5B1BBA45-FDAD-4F9A-ABD3-15DCCB3951A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6065E-84CF-44C1-B100-7EB91BE47C42}" type="pres">
      <dgm:prSet presAssocID="{5B1BBA45-FDAD-4F9A-ABD3-15DCCB3951AE}" presName="accent_2" presStyleCnt="0"/>
      <dgm:spPr/>
    </dgm:pt>
    <dgm:pt modelId="{81EB2925-2670-492D-AF82-EFF247710F07}" type="pres">
      <dgm:prSet presAssocID="{5B1BBA45-FDAD-4F9A-ABD3-15DCCB3951AE}" presName="accentRepeatNode" presStyleLbl="solidFgAcc1" presStyleIdx="1" presStyleCnt="3"/>
      <dgm:spPr/>
    </dgm:pt>
    <dgm:pt modelId="{A1BB58D4-B955-47F7-8BA3-F6AE736AF2F0}" type="pres">
      <dgm:prSet presAssocID="{AACFC084-0874-45C7-B36E-74C869AD098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216CF-8C4C-40F6-961D-BF9407EEFEDC}" type="pres">
      <dgm:prSet presAssocID="{AACFC084-0874-45C7-B36E-74C869AD0981}" presName="accent_3" presStyleCnt="0"/>
      <dgm:spPr/>
    </dgm:pt>
    <dgm:pt modelId="{C64DDF0C-CA25-44AF-8C04-A368085D96E4}" type="pres">
      <dgm:prSet presAssocID="{AACFC084-0874-45C7-B36E-74C869AD0981}" presName="accentRepeatNode" presStyleLbl="solidFgAcc1" presStyleIdx="2" presStyleCnt="3"/>
      <dgm:spPr/>
    </dgm:pt>
  </dgm:ptLst>
  <dgm:cxnLst>
    <dgm:cxn modelId="{EB7623C2-E7BD-435A-9F55-389EB4C593B9}" type="presOf" srcId="{29BAEA1F-8A81-4430-B09C-6B2D68C91A9A}" destId="{F2B72781-361C-4379-A72A-D95429CE54AD}" srcOrd="0" destOrd="0" presId="urn:microsoft.com/office/officeart/2008/layout/VerticalCurvedList"/>
    <dgm:cxn modelId="{10316FA0-167C-4E00-88E1-BB42D23B56A6}" srcId="{7C1FCA2F-0262-4833-8C7A-644F61F6250F}" destId="{5B1BBA45-FDAD-4F9A-ABD3-15DCCB3951AE}" srcOrd="1" destOrd="0" parTransId="{F9DF3B63-B6A7-4E20-9187-FE430400D288}" sibTransId="{541140E8-DF6E-4574-B9F8-D15E5C42B7B5}"/>
    <dgm:cxn modelId="{5E284F2A-A154-4D4A-A0E0-BEDD54364651}" type="presOf" srcId="{5B1BBA45-FDAD-4F9A-ABD3-15DCCB3951AE}" destId="{91D18ECF-D478-4FFB-8F31-3F3AC46EBB42}" srcOrd="0" destOrd="0" presId="urn:microsoft.com/office/officeart/2008/layout/VerticalCurvedList"/>
    <dgm:cxn modelId="{3C240E5B-96EA-4F5C-AE07-7B3BD604C13E}" type="presOf" srcId="{AACFC084-0874-45C7-B36E-74C869AD0981}" destId="{A1BB58D4-B955-47F7-8BA3-F6AE736AF2F0}" srcOrd="0" destOrd="0" presId="urn:microsoft.com/office/officeart/2008/layout/VerticalCurvedList"/>
    <dgm:cxn modelId="{F277689B-2782-44FB-81D4-F4C7D21090E4}" type="presOf" srcId="{7C1FCA2F-0262-4833-8C7A-644F61F6250F}" destId="{C0B19FE1-8A2F-4E0B-A9B2-B3D534F3D1AC}" srcOrd="0" destOrd="0" presId="urn:microsoft.com/office/officeart/2008/layout/VerticalCurvedList"/>
    <dgm:cxn modelId="{EADD6B79-36A2-4A67-9704-71CCD994ECF2}" type="presOf" srcId="{026C965D-5AB8-4242-9A85-3AA283FAF842}" destId="{A75E8550-D772-4106-9619-FA44DCC18228}" srcOrd="0" destOrd="0" presId="urn:microsoft.com/office/officeart/2008/layout/VerticalCurvedList"/>
    <dgm:cxn modelId="{0B9D530C-FA28-402A-8A65-92035598832A}" srcId="{7C1FCA2F-0262-4833-8C7A-644F61F6250F}" destId="{29BAEA1F-8A81-4430-B09C-6B2D68C91A9A}" srcOrd="0" destOrd="0" parTransId="{7A22A1AA-7119-48C5-B931-2E69D9D3FF39}" sibTransId="{026C965D-5AB8-4242-9A85-3AA283FAF842}"/>
    <dgm:cxn modelId="{DFA8F056-7B7B-44D6-ADFC-1A92A2768827}" srcId="{7C1FCA2F-0262-4833-8C7A-644F61F6250F}" destId="{AACFC084-0874-45C7-B36E-74C869AD0981}" srcOrd="2" destOrd="0" parTransId="{D49CDA0B-9E57-4361-B672-BF2F3D51BF9C}" sibTransId="{AB7E9C6B-82BB-4517-AC43-0106F8601CE4}"/>
    <dgm:cxn modelId="{F1EEF264-B72F-4F03-A3EF-3EC836471C06}" type="presParOf" srcId="{C0B19FE1-8A2F-4E0B-A9B2-B3D534F3D1AC}" destId="{9B7B2D17-8C71-4ABD-A0A7-1018AB4C1121}" srcOrd="0" destOrd="0" presId="urn:microsoft.com/office/officeart/2008/layout/VerticalCurvedList"/>
    <dgm:cxn modelId="{E5F1A3F8-A8B8-4D00-AF88-1A97F2C55173}" type="presParOf" srcId="{9B7B2D17-8C71-4ABD-A0A7-1018AB4C1121}" destId="{1FC28742-1243-4E33-926E-6D0AADD127D1}" srcOrd="0" destOrd="0" presId="urn:microsoft.com/office/officeart/2008/layout/VerticalCurvedList"/>
    <dgm:cxn modelId="{C8C50B1A-577F-40D6-8DD2-C8C7AB1298EB}" type="presParOf" srcId="{1FC28742-1243-4E33-926E-6D0AADD127D1}" destId="{3B44C134-62F5-401A-879B-606074FD1F6C}" srcOrd="0" destOrd="0" presId="urn:microsoft.com/office/officeart/2008/layout/VerticalCurvedList"/>
    <dgm:cxn modelId="{82A72100-DDD3-46CF-A71E-DD9212D426CF}" type="presParOf" srcId="{1FC28742-1243-4E33-926E-6D0AADD127D1}" destId="{A75E8550-D772-4106-9619-FA44DCC18228}" srcOrd="1" destOrd="0" presId="urn:microsoft.com/office/officeart/2008/layout/VerticalCurvedList"/>
    <dgm:cxn modelId="{A45A3B00-BB80-4FA0-9458-7F472F3C6B94}" type="presParOf" srcId="{1FC28742-1243-4E33-926E-6D0AADD127D1}" destId="{6F34BF65-3AA8-4388-BAD1-97CEFDC108A8}" srcOrd="2" destOrd="0" presId="urn:microsoft.com/office/officeart/2008/layout/VerticalCurvedList"/>
    <dgm:cxn modelId="{14A1EFF9-8858-4A7E-B5B2-EBFF94DEE7CB}" type="presParOf" srcId="{1FC28742-1243-4E33-926E-6D0AADD127D1}" destId="{CCCAB2DA-D3F6-4233-9B04-EB3E7CC1F457}" srcOrd="3" destOrd="0" presId="urn:microsoft.com/office/officeart/2008/layout/VerticalCurvedList"/>
    <dgm:cxn modelId="{0915C943-DDD0-4EA6-AD83-E0C8E0A75F45}" type="presParOf" srcId="{9B7B2D17-8C71-4ABD-A0A7-1018AB4C1121}" destId="{F2B72781-361C-4379-A72A-D95429CE54AD}" srcOrd="1" destOrd="0" presId="urn:microsoft.com/office/officeart/2008/layout/VerticalCurvedList"/>
    <dgm:cxn modelId="{FCE0770F-9FC0-4450-9F2A-1C0520BD87DC}" type="presParOf" srcId="{9B7B2D17-8C71-4ABD-A0A7-1018AB4C1121}" destId="{A8CFC229-8378-424C-B408-39E35C6EDD3E}" srcOrd="2" destOrd="0" presId="urn:microsoft.com/office/officeart/2008/layout/VerticalCurvedList"/>
    <dgm:cxn modelId="{865C2EFA-D928-46D0-8A55-0F761D1043C6}" type="presParOf" srcId="{A8CFC229-8378-424C-B408-39E35C6EDD3E}" destId="{F656F4E7-561C-4410-8411-71445C6172E7}" srcOrd="0" destOrd="0" presId="urn:microsoft.com/office/officeart/2008/layout/VerticalCurvedList"/>
    <dgm:cxn modelId="{FFB6CD62-E781-4A8E-BE18-66B653002BA4}" type="presParOf" srcId="{9B7B2D17-8C71-4ABD-A0A7-1018AB4C1121}" destId="{91D18ECF-D478-4FFB-8F31-3F3AC46EBB42}" srcOrd="3" destOrd="0" presId="urn:microsoft.com/office/officeart/2008/layout/VerticalCurvedList"/>
    <dgm:cxn modelId="{429D47B6-C602-46C8-B6E9-80C3FC2A61F2}" type="presParOf" srcId="{9B7B2D17-8C71-4ABD-A0A7-1018AB4C1121}" destId="{10A6065E-84CF-44C1-B100-7EB91BE47C42}" srcOrd="4" destOrd="0" presId="urn:microsoft.com/office/officeart/2008/layout/VerticalCurvedList"/>
    <dgm:cxn modelId="{2EF73DD8-DB63-4E2D-A8D3-481E8389E0B6}" type="presParOf" srcId="{10A6065E-84CF-44C1-B100-7EB91BE47C42}" destId="{81EB2925-2670-492D-AF82-EFF247710F07}" srcOrd="0" destOrd="0" presId="urn:microsoft.com/office/officeart/2008/layout/VerticalCurvedList"/>
    <dgm:cxn modelId="{04E39C24-0E96-4EF3-8F96-9F324E55350E}" type="presParOf" srcId="{9B7B2D17-8C71-4ABD-A0A7-1018AB4C1121}" destId="{A1BB58D4-B955-47F7-8BA3-F6AE736AF2F0}" srcOrd="5" destOrd="0" presId="urn:microsoft.com/office/officeart/2008/layout/VerticalCurvedList"/>
    <dgm:cxn modelId="{B84622B2-8C85-4D74-8702-FD8F6FA0B20F}" type="presParOf" srcId="{9B7B2D17-8C71-4ABD-A0A7-1018AB4C1121}" destId="{728216CF-8C4C-40F6-961D-BF9407EEFEDC}" srcOrd="6" destOrd="0" presId="urn:microsoft.com/office/officeart/2008/layout/VerticalCurvedList"/>
    <dgm:cxn modelId="{89FC7443-8C47-41E7-9A0D-7A76EDF8D1BB}" type="presParOf" srcId="{728216CF-8C4C-40F6-961D-BF9407EEFEDC}" destId="{C64DDF0C-CA25-44AF-8C04-A368085D96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0E1045-6011-4E92-8B5F-727BAC302B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541FE73-2F25-42C6-8ED7-EF214383665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88195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045-6011-4E92-8B5F-727BAC302B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FE73-2F25-42C6-8ED7-EF214383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8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045-6011-4E92-8B5F-727BAC302B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FE73-2F25-42C6-8ED7-EF214383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8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045-6011-4E92-8B5F-727BAC302B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FE73-2F25-42C6-8ED7-EF214383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0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0E1045-6011-4E92-8B5F-727BAC302B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41FE73-2F25-42C6-8ED7-EF21438366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2600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045-6011-4E92-8B5F-727BAC302B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FE73-2F25-42C6-8ED7-EF214383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045-6011-4E92-8B5F-727BAC302B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FE73-2F25-42C6-8ED7-EF214383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045-6011-4E92-8B5F-727BAC302B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FE73-2F25-42C6-8ED7-EF214383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045-6011-4E92-8B5F-727BAC302B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FE73-2F25-42C6-8ED7-EF214383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0E1045-6011-4E92-8B5F-727BAC302B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41FE73-2F25-42C6-8ED7-EF21438366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484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0E1045-6011-4E92-8B5F-727BAC302B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41FE73-2F25-42C6-8ED7-EF21438366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027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20E1045-6011-4E92-8B5F-727BAC302B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541FE73-2F25-42C6-8ED7-EF21438366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591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C3F96E-FB98-4EC3-9AB9-593738574A63}"/>
              </a:ext>
            </a:extLst>
          </p:cNvPr>
          <p:cNvSpPr txBox="1"/>
          <p:nvPr/>
        </p:nvSpPr>
        <p:spPr>
          <a:xfrm>
            <a:off x="4367841" y="438060"/>
            <a:ext cx="782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Запорізька бібліотечна асоціація,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Запорізька обласна універсальна наукова бібліотека,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інформаційної діяльності та комунікацій з громадськістю Запорізької облдержадміністрації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B7382B6-CF4F-45C1-B42A-C57519D2B34B}"/>
              </a:ext>
            </a:extLst>
          </p:cNvPr>
          <p:cNvSpPr/>
          <p:nvPr/>
        </p:nvSpPr>
        <p:spPr>
          <a:xfrm>
            <a:off x="1495425" y="2291834"/>
            <a:ext cx="9048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uk-UA" sz="6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сервіси: результати дослідження потреб громадян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6425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C03E3947-C545-41EC-B94E-84CAA2F89996}"/>
              </a:ext>
            </a:extLst>
          </p:cNvPr>
          <p:cNvSpPr txBox="1">
            <a:spLocks/>
          </p:cNvSpPr>
          <p:nvPr/>
        </p:nvSpPr>
        <p:spPr>
          <a:xfrm>
            <a:off x="1657350" y="1304925"/>
            <a:ext cx="9934575" cy="3152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Дослідження потреб мешканців м. Запоріжжя та Запорізької області задля вдосконалення послуг, що надаються громадянам бібліотеками з метою розвитку електронної демократії та електронної комерції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3FB679-5484-4047-B8AF-91A7BF2E4CA2}"/>
              </a:ext>
            </a:extLst>
          </p:cNvPr>
          <p:cNvSpPr/>
          <p:nvPr/>
        </p:nvSpPr>
        <p:spPr>
          <a:xfrm>
            <a:off x="638175" y="285750"/>
            <a:ext cx="3781425" cy="83099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F156BD-9C0C-4B60-B24E-8CF56444EF5B}"/>
              </a:ext>
            </a:extLst>
          </p:cNvPr>
          <p:cNvSpPr txBox="1"/>
          <p:nvPr/>
        </p:nvSpPr>
        <p:spPr>
          <a:xfrm>
            <a:off x="1457324" y="285749"/>
            <a:ext cx="214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err="1">
                <a:solidFill>
                  <a:schemeClr val="bg1"/>
                </a:solidFill>
              </a:rPr>
              <a:t>Проєкт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4813DE-3727-4A51-8A73-51CE6BB1432E}"/>
              </a:ext>
            </a:extLst>
          </p:cNvPr>
          <p:cNvSpPr/>
          <p:nvPr/>
        </p:nvSpPr>
        <p:spPr>
          <a:xfrm>
            <a:off x="638175" y="4042202"/>
            <a:ext cx="3781425" cy="83099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1FA2F2-7295-4502-9F40-CA9117C430B7}"/>
              </a:ext>
            </a:extLst>
          </p:cNvPr>
          <p:cNvSpPr txBox="1"/>
          <p:nvPr/>
        </p:nvSpPr>
        <p:spPr>
          <a:xfrm>
            <a:off x="876300" y="4042201"/>
            <a:ext cx="345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chemeClr val="bg1"/>
                </a:solidFill>
              </a:rPr>
              <a:t>Виконавець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7CD84C59-D0A2-4C69-AE8B-D52160FB7015}"/>
              </a:ext>
            </a:extLst>
          </p:cNvPr>
          <p:cNvSpPr txBox="1">
            <a:spLocks/>
          </p:cNvSpPr>
          <p:nvPr/>
        </p:nvSpPr>
        <p:spPr>
          <a:xfrm>
            <a:off x="1657349" y="5095876"/>
            <a:ext cx="9934575" cy="156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ГО Запорізька бібліотечна асоціація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спільно з І. </a:t>
            </a:r>
            <a:r>
              <a:rPr lang="uk-UA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Кудіновим</a:t>
            </a:r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та Запорізькою ОУНБ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637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0E037DE-D428-4E41-BDC1-3262E84431B5}"/>
              </a:ext>
            </a:extLst>
          </p:cNvPr>
          <p:cNvSpPr txBox="1">
            <a:spLocks/>
          </p:cNvSpPr>
          <p:nvPr/>
        </p:nvSpPr>
        <p:spPr>
          <a:xfrm>
            <a:off x="2849879" y="1905001"/>
            <a:ext cx="9103995" cy="47530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3946525" algn="l"/>
              </a:tabLst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м. Запоріжжя	6 фокус-груп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3946525" algn="l"/>
              </a:tabLst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м. Токмак	1 фокус-група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3946525" algn="l"/>
              </a:tabLst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м. Бердянськ	1 фокус-група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3946525" algn="l"/>
              </a:tabLst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м. Василівка	1 фокус-група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3946525" algn="l"/>
              </a:tabLst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с.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Разумівка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1 фокус-група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3946525" algn="l"/>
              </a:tabLst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3946525" algn="l"/>
              </a:tabLst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Загальна кількість опитаних – 89 осіб.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AC7918-3AC8-4B8F-98AB-01B17BEC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07" y="490311"/>
            <a:ext cx="3779848" cy="8291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B3F831-A3CE-4CB3-A821-174EE316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96" y="561918"/>
            <a:ext cx="3192779" cy="685913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Дослідження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AC7918-3AC8-4B8F-98AB-01B17BEC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06" y="490311"/>
            <a:ext cx="5587693" cy="82912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EA50EC9-89B6-470B-911F-4DD431E9B37B}"/>
              </a:ext>
            </a:extLst>
          </p:cNvPr>
          <p:cNvSpPr txBox="1">
            <a:spLocks/>
          </p:cNvSpPr>
          <p:nvPr/>
        </p:nvSpPr>
        <p:spPr>
          <a:xfrm>
            <a:off x="-211127" y="0"/>
            <a:ext cx="7416165" cy="172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solidFill>
                  <a:schemeClr val="bg1"/>
                </a:solidFill>
              </a:rPr>
              <a:t>Вікова група 18-25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xmlns="" id="{0E1EDF00-4286-430E-A497-D3BCFE034009}"/>
              </a:ext>
            </a:extLst>
          </p:cNvPr>
          <p:cNvSpPr txBox="1">
            <a:spLocks/>
          </p:cNvSpPr>
          <p:nvPr/>
        </p:nvSpPr>
        <p:spPr>
          <a:xfrm>
            <a:off x="4819650" y="1752600"/>
            <a:ext cx="7219950" cy="465772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>
                <a:tab pos="3946525" algn="l"/>
              </a:tabLst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Низька поінформованість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>
                <a:tab pos="3946525" algn="l"/>
              </a:tabLst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Відсутній досвід використання державних е-сервісів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>
                <a:tab pos="3946525" algn="l"/>
              </a:tabLst>
              <a:defRPr/>
            </a:pPr>
            <a:r>
              <a:rPr lang="uk-UA" sz="3200" dirty="0">
                <a:solidFill>
                  <a:schemeClr val="tx1"/>
                </a:solidFill>
              </a:rPr>
              <a:t>П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ереваги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: швидкість, комфорт, економія часу</a:t>
            </a:r>
          </a:p>
          <a:p>
            <a:pPr marL="0" lvl="0" indent="0">
              <a:buClr>
                <a:srgbClr val="E48312"/>
              </a:buClr>
              <a:buNone/>
              <a:tabLst>
                <a:tab pos="3946525" algn="l"/>
              </a:tabLst>
            </a:pPr>
            <a:r>
              <a:rPr lang="uk-UA" sz="3200" dirty="0">
                <a:solidFill>
                  <a:schemeClr val="tx1"/>
                </a:solidFill>
              </a:rPr>
              <a:t>Недоліки: технічні проблеми, ненадійність захисту персональних даних</a:t>
            </a:r>
          </a:p>
          <a:p>
            <a:pPr marL="0" lvl="0" indent="0">
              <a:buClr>
                <a:srgbClr val="E48312"/>
              </a:buClr>
              <a:buNone/>
              <a:tabLst>
                <a:tab pos="3946525" algn="l"/>
              </a:tabLst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Підхід: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інформувати про належний рівень захисту; обрати лише кілька найактуальніших сервісів для популяризації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AB7F892-FA1B-4048-9974-12178E6D9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0" y="1809750"/>
            <a:ext cx="4076700" cy="271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AC7918-3AC8-4B8F-98AB-01B17BEC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06" y="490311"/>
            <a:ext cx="5587693" cy="82912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EA50EC9-89B6-470B-911F-4DD431E9B37B}"/>
              </a:ext>
            </a:extLst>
          </p:cNvPr>
          <p:cNvSpPr txBox="1">
            <a:spLocks/>
          </p:cNvSpPr>
          <p:nvPr/>
        </p:nvSpPr>
        <p:spPr>
          <a:xfrm>
            <a:off x="-211127" y="0"/>
            <a:ext cx="7416165" cy="172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solidFill>
                  <a:schemeClr val="bg1"/>
                </a:solidFill>
              </a:rPr>
              <a:t>Вікова група 26-40</a:t>
            </a:r>
            <a:endParaRPr lang="x-none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FEFB07-6356-4454-A646-E966EECC4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809750"/>
            <a:ext cx="4276725" cy="2851150"/>
          </a:xfrm>
          <a:prstGeom prst="rect">
            <a:avLst/>
          </a:prstGeom>
        </p:spPr>
      </p:pic>
      <p:sp>
        <p:nvSpPr>
          <p:cNvPr id="7" name="Объект 4">
            <a:extLst>
              <a:ext uri="{FF2B5EF4-FFF2-40B4-BE49-F238E27FC236}">
                <a16:creationId xmlns:a16="http://schemas.microsoft.com/office/drawing/2014/main" xmlns="" id="{53E44CA6-CB7F-4DAD-81E7-9B95D7F92B92}"/>
              </a:ext>
            </a:extLst>
          </p:cNvPr>
          <p:cNvSpPr txBox="1">
            <a:spLocks/>
          </p:cNvSpPr>
          <p:nvPr/>
        </p:nvSpPr>
        <p:spPr>
          <a:xfrm>
            <a:off x="4991100" y="1809750"/>
            <a:ext cx="6905625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E48312"/>
              </a:buClr>
              <a:buNone/>
              <a:tabLst>
                <a:tab pos="3946525" algn="l"/>
              </a:tabLst>
              <a:defRPr/>
            </a:pPr>
            <a:r>
              <a:rPr lang="uk-UA" sz="2700" dirty="0">
                <a:solidFill>
                  <a:schemeClr val="tx1"/>
                </a:solidFill>
              </a:rPr>
              <a:t>Найбільш поінформована серед інших груп</a:t>
            </a:r>
          </a:p>
          <a:p>
            <a:pPr marL="0" lvl="0" indent="0">
              <a:buClr>
                <a:srgbClr val="E48312"/>
              </a:buClr>
              <a:buNone/>
              <a:tabLst>
                <a:tab pos="3946525" algn="l"/>
              </a:tabLst>
              <a:defRPr/>
            </a:pPr>
            <a:r>
              <a:rPr lang="uk-UA" sz="2700" dirty="0">
                <a:solidFill>
                  <a:schemeClr val="tx1"/>
                </a:solidFill>
              </a:rPr>
              <a:t>Мають досвід використання е-сервісів</a:t>
            </a:r>
          </a:p>
          <a:p>
            <a:pPr marL="0" lvl="0" indent="0">
              <a:buClr>
                <a:srgbClr val="E48312"/>
              </a:buClr>
              <a:buNone/>
              <a:tabLst>
                <a:tab pos="3946525" algn="l"/>
              </a:tabLst>
              <a:defRPr/>
            </a:pPr>
            <a:r>
              <a:rPr lang="uk-UA" sz="2700" dirty="0">
                <a:solidFill>
                  <a:schemeClr val="tx1"/>
                </a:solidFill>
              </a:rPr>
              <a:t>Переваги: швидкість, економія часу, зручність</a:t>
            </a:r>
          </a:p>
          <a:p>
            <a:pPr marL="0" lvl="0" indent="0">
              <a:buClr>
                <a:srgbClr val="E48312"/>
              </a:buClr>
              <a:buNone/>
              <a:tabLst>
                <a:tab pos="3946525" algn="l"/>
              </a:tabLst>
            </a:pPr>
            <a:r>
              <a:rPr lang="uk-UA" sz="2700" dirty="0">
                <a:solidFill>
                  <a:schemeClr val="tx1"/>
                </a:solidFill>
              </a:rPr>
              <a:t>Недоліки: ненадійність захисту персональних даних, технічні проблеми, проблеми з інтернет покриттям, </a:t>
            </a:r>
            <a:r>
              <a:rPr lang="uk-UA" sz="2700" dirty="0" err="1">
                <a:solidFill>
                  <a:schemeClr val="tx1"/>
                </a:solidFill>
              </a:rPr>
              <a:t>кіберзлочини</a:t>
            </a:r>
            <a:endParaRPr lang="uk-UA" sz="2700" dirty="0">
              <a:solidFill>
                <a:schemeClr val="tx1"/>
              </a:solidFill>
            </a:endParaRPr>
          </a:p>
          <a:p>
            <a:pPr marL="0" indent="0">
              <a:buClr>
                <a:srgbClr val="E48312"/>
              </a:buClr>
              <a:buNone/>
              <a:tabLst>
                <a:tab pos="3946525" algn="l"/>
              </a:tabLst>
            </a:pPr>
            <a:r>
              <a:rPr lang="uk-UA" sz="2700" b="1" dirty="0">
                <a:solidFill>
                  <a:schemeClr val="tx1"/>
                </a:solidFill>
              </a:rPr>
              <a:t>Підхід: </a:t>
            </a:r>
            <a:r>
              <a:rPr lang="uk-UA" sz="2700" dirty="0">
                <a:solidFill>
                  <a:schemeClr val="tx1"/>
                </a:solidFill>
              </a:rPr>
              <a:t>інформувати про оновлення; інформувати про належний рівень захисту і навчати основ безпеки в інтернеті</a:t>
            </a:r>
          </a:p>
        </p:txBody>
      </p:sp>
    </p:spTree>
    <p:extLst>
      <p:ext uri="{BB962C8B-B14F-4D97-AF65-F5344CB8AC3E}">
        <p14:creationId xmlns:p14="http://schemas.microsoft.com/office/powerpoint/2010/main" val="300510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AC7918-3AC8-4B8F-98AB-01B17BEC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06" y="490311"/>
            <a:ext cx="5587693" cy="82912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EA50EC9-89B6-470B-911F-4DD431E9B37B}"/>
              </a:ext>
            </a:extLst>
          </p:cNvPr>
          <p:cNvSpPr txBox="1">
            <a:spLocks/>
          </p:cNvSpPr>
          <p:nvPr/>
        </p:nvSpPr>
        <p:spPr>
          <a:xfrm>
            <a:off x="-211127" y="0"/>
            <a:ext cx="7416165" cy="172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solidFill>
                  <a:schemeClr val="bg1"/>
                </a:solidFill>
              </a:rPr>
              <a:t>Вікова група 41-59</a:t>
            </a:r>
            <a:endParaRPr lang="x-none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164BA7-2F47-4130-BC6C-60BB1EF40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576" y="1728011"/>
            <a:ext cx="4263323" cy="2842215"/>
          </a:xfrm>
          <a:prstGeom prst="rect">
            <a:avLst/>
          </a:prstGeom>
        </p:spPr>
      </p:pic>
      <p:sp>
        <p:nvSpPr>
          <p:cNvPr id="8" name="Объект 4">
            <a:extLst>
              <a:ext uri="{FF2B5EF4-FFF2-40B4-BE49-F238E27FC236}">
                <a16:creationId xmlns:a16="http://schemas.microsoft.com/office/drawing/2014/main" xmlns="" id="{A1E6947A-1806-4D24-93CE-0ED7ECFC2677}"/>
              </a:ext>
            </a:extLst>
          </p:cNvPr>
          <p:cNvSpPr txBox="1">
            <a:spLocks/>
          </p:cNvSpPr>
          <p:nvPr/>
        </p:nvSpPr>
        <p:spPr>
          <a:xfrm>
            <a:off x="4819650" y="1728011"/>
            <a:ext cx="6943725" cy="47204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48312"/>
              </a:buClr>
              <a:tabLst>
                <a:tab pos="3946525" algn="l"/>
              </a:tabLst>
            </a:pPr>
            <a:r>
              <a:rPr lang="uk-UA" sz="3000" dirty="0">
                <a:solidFill>
                  <a:schemeClr val="tx1"/>
                </a:solidFill>
              </a:rPr>
              <a:t>Мало поінформовані</a:t>
            </a:r>
          </a:p>
          <a:p>
            <a:pPr lvl="0">
              <a:buClr>
                <a:srgbClr val="E48312"/>
              </a:buClr>
              <a:tabLst>
                <a:tab pos="3946525" algn="l"/>
              </a:tabLst>
            </a:pPr>
            <a:r>
              <a:rPr lang="uk-UA" sz="3000" dirty="0">
                <a:solidFill>
                  <a:schemeClr val="tx1"/>
                </a:solidFill>
              </a:rPr>
              <a:t>Мають досвід використання е-сервісів </a:t>
            </a:r>
          </a:p>
          <a:p>
            <a:pPr lvl="0">
              <a:buClr>
                <a:srgbClr val="E48312"/>
              </a:buClr>
              <a:tabLst>
                <a:tab pos="3946525" algn="l"/>
              </a:tabLst>
            </a:pPr>
            <a:r>
              <a:rPr lang="uk-UA" sz="3000" dirty="0">
                <a:solidFill>
                  <a:schemeClr val="tx1"/>
                </a:solidFill>
              </a:rPr>
              <a:t>Переваги: зручність, швидкість </a:t>
            </a:r>
          </a:p>
          <a:p>
            <a:pPr lvl="0">
              <a:buClr>
                <a:srgbClr val="E48312"/>
              </a:buClr>
              <a:tabLst>
                <a:tab pos="3946525" algn="l"/>
              </a:tabLst>
            </a:pPr>
            <a:r>
              <a:rPr lang="uk-UA" sz="3000" dirty="0">
                <a:solidFill>
                  <a:schemeClr val="tx1"/>
                </a:solidFill>
              </a:rPr>
              <a:t>Недоліки: ненадійність захисту персональних даних, технічні проблеми</a:t>
            </a:r>
          </a:p>
          <a:p>
            <a:pPr>
              <a:buClr>
                <a:srgbClr val="E48312"/>
              </a:buClr>
              <a:tabLst>
                <a:tab pos="3946525" algn="l"/>
              </a:tabLst>
            </a:pPr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Підхід: </a:t>
            </a:r>
            <a:r>
              <a:rPr lang="uk-UA" sz="3000" dirty="0">
                <a:solidFill>
                  <a:schemeClr val="tx1"/>
                </a:solidFill>
              </a:rPr>
              <a:t>демонструвати, що </a:t>
            </a: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е-сервіси економлять час і гроші; інформувати про належний рівень захисту </a:t>
            </a:r>
            <a:r>
              <a:rPr lang="uk-UA" sz="3000" dirty="0">
                <a:solidFill>
                  <a:schemeClr val="tx1"/>
                </a:solidFill>
              </a:rPr>
              <a:t>і навчати основ безпеки в інтернеті</a:t>
            </a:r>
            <a:endParaRPr kumimoji="0" lang="uk-UA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78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AC7918-3AC8-4B8F-98AB-01B17BEC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06" y="490311"/>
            <a:ext cx="5587693" cy="82912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EA50EC9-89B6-470B-911F-4DD431E9B37B}"/>
              </a:ext>
            </a:extLst>
          </p:cNvPr>
          <p:cNvSpPr txBox="1">
            <a:spLocks/>
          </p:cNvSpPr>
          <p:nvPr/>
        </p:nvSpPr>
        <p:spPr>
          <a:xfrm>
            <a:off x="-211127" y="0"/>
            <a:ext cx="7416165" cy="172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solidFill>
                  <a:schemeClr val="bg1"/>
                </a:solidFill>
              </a:rPr>
              <a:t>Вікова група 60+</a:t>
            </a:r>
            <a:endParaRPr lang="x-none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FECDBE-F071-4D8A-B6D3-90D8D6404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29" y="1728012"/>
            <a:ext cx="4280372" cy="3006142"/>
          </a:xfrm>
          <a:prstGeom prst="rect">
            <a:avLst/>
          </a:prstGeom>
        </p:spPr>
      </p:pic>
      <p:sp>
        <p:nvSpPr>
          <p:cNvPr id="7" name="Объект 4">
            <a:extLst>
              <a:ext uri="{FF2B5EF4-FFF2-40B4-BE49-F238E27FC236}">
                <a16:creationId xmlns:a16="http://schemas.microsoft.com/office/drawing/2014/main" xmlns="" id="{8EFA0948-18EF-4702-A23D-79D5766EA862}"/>
              </a:ext>
            </a:extLst>
          </p:cNvPr>
          <p:cNvSpPr txBox="1">
            <a:spLocks/>
          </p:cNvSpPr>
          <p:nvPr/>
        </p:nvSpPr>
        <p:spPr>
          <a:xfrm>
            <a:off x="4914901" y="1585137"/>
            <a:ext cx="6985470" cy="511093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48312"/>
              </a:buClr>
              <a:tabLst>
                <a:tab pos="3946525" algn="l"/>
              </a:tabLst>
            </a:pPr>
            <a:r>
              <a:rPr lang="uk-UA" sz="3200" dirty="0">
                <a:solidFill>
                  <a:schemeClr val="tx1"/>
                </a:solidFill>
              </a:rPr>
              <a:t>Мало поінформовані</a:t>
            </a:r>
          </a:p>
          <a:p>
            <a:pPr lvl="0">
              <a:buClr>
                <a:srgbClr val="E48312"/>
              </a:buClr>
              <a:tabLst>
                <a:tab pos="3946525" algn="l"/>
              </a:tabLst>
            </a:pPr>
            <a:r>
              <a:rPr lang="uk-UA" sz="3200" dirty="0">
                <a:solidFill>
                  <a:schemeClr val="tx1"/>
                </a:solidFill>
              </a:rPr>
              <a:t>Майже не мають досвіду використання (відсутність доступу до інтернету) </a:t>
            </a:r>
          </a:p>
          <a:p>
            <a:pPr lvl="0">
              <a:buClr>
                <a:srgbClr val="E48312"/>
              </a:buClr>
              <a:tabLst>
                <a:tab pos="3946525" algn="l"/>
              </a:tabLst>
            </a:pPr>
            <a:r>
              <a:rPr lang="uk-UA" sz="3200" dirty="0">
                <a:solidFill>
                  <a:schemeClr val="tx1"/>
                </a:solidFill>
              </a:rPr>
              <a:t>Переваги: швидкість, зручність, багато інформації </a:t>
            </a:r>
          </a:p>
          <a:p>
            <a:pPr lvl="0">
              <a:buClr>
                <a:srgbClr val="E48312"/>
              </a:buClr>
              <a:tabLst>
                <a:tab pos="3946525" algn="l"/>
              </a:tabLst>
            </a:pPr>
            <a:r>
              <a:rPr lang="uk-UA" sz="3200" dirty="0">
                <a:solidFill>
                  <a:schemeClr val="tx1"/>
                </a:solidFill>
              </a:rPr>
              <a:t>Недоліки: складність в опануванні, багато інформації та реклами, ненадійність захисту даних</a:t>
            </a:r>
          </a:p>
          <a:p>
            <a:pPr>
              <a:buClr>
                <a:srgbClr val="E48312"/>
              </a:buClr>
              <a:tabLst>
                <a:tab pos="3946525" algn="l"/>
              </a:tabLst>
            </a:pPr>
            <a:r>
              <a:rPr lang="uk-UA" sz="3200" b="1" dirty="0">
                <a:solidFill>
                  <a:schemeClr val="tx1"/>
                </a:solidFill>
              </a:rPr>
              <a:t>Підхід</a:t>
            </a:r>
            <a:r>
              <a:rPr lang="uk-UA" sz="3200" dirty="0">
                <a:solidFill>
                  <a:schemeClr val="tx1"/>
                </a:solidFill>
              </a:rPr>
              <a:t>: надавати доступ до інтернету; поширювати історії успіху пенсіонерів, які опанували цифрові навички; обов’язкова присутність консультанта/тренера; інформувати про належний рівень захисту і навчати основ безпеки в інтернеті</a:t>
            </a:r>
          </a:p>
        </p:txBody>
      </p:sp>
    </p:spTree>
    <p:extLst>
      <p:ext uri="{BB962C8B-B14F-4D97-AF65-F5344CB8AC3E}">
        <p14:creationId xmlns:p14="http://schemas.microsoft.com/office/powerpoint/2010/main" val="365700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15D923-C204-4969-AEFF-1FC6FD18E0BA}"/>
              </a:ext>
            </a:extLst>
          </p:cNvPr>
          <p:cNvSpPr txBox="1"/>
          <p:nvPr/>
        </p:nvSpPr>
        <p:spPr>
          <a:xfrm>
            <a:off x="1652401" y="276330"/>
            <a:ext cx="265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Громада</a:t>
            </a:r>
            <a:endParaRPr lang="ru-UA" sz="32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286CF45-D3F8-417B-8B05-8A79A590E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73" y="3659556"/>
            <a:ext cx="4412886" cy="275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457DFE-7DE7-4AB9-AEEE-91E2CBEA2BBC}"/>
              </a:ext>
            </a:extLst>
          </p:cNvPr>
          <p:cNvSpPr txBox="1"/>
          <p:nvPr/>
        </p:nvSpPr>
        <p:spPr>
          <a:xfrm>
            <a:off x="8455070" y="3543301"/>
            <a:ext cx="265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Бібліотеки</a:t>
            </a:r>
            <a:endParaRPr lang="ru-UA" sz="32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8523046F-0081-4B99-95A1-6D78A3E92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182954"/>
              </p:ext>
            </p:extLst>
          </p:nvPr>
        </p:nvGraphicFramePr>
        <p:xfrm>
          <a:off x="7413668" y="4062130"/>
          <a:ext cx="4515758" cy="237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E7058664-E9B3-4B66-93FD-418C7C177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881849"/>
              </p:ext>
            </p:extLst>
          </p:nvPr>
        </p:nvGraphicFramePr>
        <p:xfrm>
          <a:off x="936877" y="670507"/>
          <a:ext cx="4515758" cy="237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6B02E47-9C16-4F6F-BFC8-CF5A617FD1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62" y="276330"/>
            <a:ext cx="4250961" cy="268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6C1D19F-A4C7-4E7E-AC2C-C17BEFDD7CCE}"/>
              </a:ext>
            </a:extLst>
          </p:cNvPr>
          <p:cNvGrpSpPr/>
          <p:nvPr/>
        </p:nvGrpSpPr>
        <p:grpSpPr>
          <a:xfrm>
            <a:off x="5190280" y="2395570"/>
            <a:ext cx="2466754" cy="2317455"/>
            <a:chOff x="4862623" y="2666970"/>
            <a:chExt cx="2466754" cy="2317455"/>
          </a:xfrm>
          <a:solidFill>
            <a:schemeClr val="accent1">
              <a:lumMod val="50000"/>
            </a:schemeClr>
          </a:solidFill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CED9FDC8-5858-4020-840C-0FB67712AE74}"/>
                </a:ext>
              </a:extLst>
            </p:cNvPr>
            <p:cNvSpPr/>
            <p:nvPr/>
          </p:nvSpPr>
          <p:spPr>
            <a:xfrm>
              <a:off x="4862623" y="2666970"/>
              <a:ext cx="2466754" cy="2317455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2373E91-D178-412B-A04F-554BD2146894}"/>
                </a:ext>
              </a:extLst>
            </p:cNvPr>
            <p:cNvSpPr txBox="1"/>
            <p:nvPr/>
          </p:nvSpPr>
          <p:spPr>
            <a:xfrm>
              <a:off x="5181358" y="3317865"/>
              <a:ext cx="1829284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6000" dirty="0">
                  <a:solidFill>
                    <a:schemeClr val="bg1"/>
                  </a:solidFill>
                  <a:latin typeface="Impact" panose="020B0806030902050204" pitchFamily="34" charset="0"/>
                </a:rPr>
                <a:t>РКТЦ</a:t>
              </a:r>
              <a:endParaRPr lang="ru-UA" sz="6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03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42CF43-3578-4530-8579-DEB37A88C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12916" r="10859" b="6390"/>
          <a:stretch/>
        </p:blipFill>
        <p:spPr>
          <a:xfrm>
            <a:off x="2971801" y="1665352"/>
            <a:ext cx="8505824" cy="485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099DD1-D761-4616-B31D-F31737E563A2}"/>
              </a:ext>
            </a:extLst>
          </p:cNvPr>
          <p:cNvSpPr txBox="1"/>
          <p:nvPr/>
        </p:nvSpPr>
        <p:spPr>
          <a:xfrm>
            <a:off x="409575" y="333371"/>
            <a:ext cx="1006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Бібліотеки – посередники у поширенні електронних послуг</a:t>
            </a:r>
          </a:p>
        </p:txBody>
      </p:sp>
    </p:spTree>
    <p:extLst>
      <p:ext uri="{BB962C8B-B14F-4D97-AF65-F5344CB8AC3E}">
        <p14:creationId xmlns:p14="http://schemas.microsoft.com/office/powerpoint/2010/main" val="1900137984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324</TotalTime>
  <Words>299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Franklin Gothic Book</vt:lpstr>
      <vt:lpstr>Impact</vt:lpstr>
      <vt:lpstr>Times New Roman</vt:lpstr>
      <vt:lpstr>Уголки</vt:lpstr>
      <vt:lpstr>Презентация PowerPoint</vt:lpstr>
      <vt:lpstr>Презентация PowerPoint</vt:lpstr>
      <vt:lpstr>Дослідження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Департамент Магії</cp:lastModifiedBy>
  <cp:revision>56</cp:revision>
  <dcterms:created xsi:type="dcterms:W3CDTF">2020-01-14T07:54:27Z</dcterms:created>
  <dcterms:modified xsi:type="dcterms:W3CDTF">2020-01-15T13:33:26Z</dcterms:modified>
</cp:coreProperties>
</file>