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4" r:id="rId11"/>
    <p:sldId id="278" r:id="rId12"/>
    <p:sldId id="27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2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44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90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39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0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35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685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61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93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08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0A5B-8472-4691-8A99-EF855226C70C}" type="datetimeFigureOut">
              <a:rPr lang="uk-UA" smtClean="0"/>
              <a:t>26.12.2020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5F73-2B93-4718-B589-9031A06DC5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44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333163" y="0"/>
            <a:ext cx="858837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0" y="0"/>
            <a:ext cx="1214438" cy="1177925"/>
            <a:chOff x="7" y="476"/>
            <a:chExt cx="477" cy="476"/>
          </a:xfrm>
        </p:grpSpPr>
        <p:pic>
          <p:nvPicPr>
            <p:cNvPr id="18436" name="Picture 2" descr="http://i.i.ua/photo/images/pic/3/0/1469703_313d8fc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476"/>
              <a:ext cx="477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9" descr="Zapor_obl_ger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589"/>
              <a:ext cx="20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8"/>
            <a:ext cx="12206449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9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77585" cy="68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4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8"/>
            <a:ext cx="12206449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9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6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6"/>
            <a:ext cx="12192000" cy="6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78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asfro1</dc:creator>
  <cp:lastModifiedBy>asfro1</cp:lastModifiedBy>
  <cp:revision>6</cp:revision>
  <dcterms:created xsi:type="dcterms:W3CDTF">2020-12-16T09:29:51Z</dcterms:created>
  <dcterms:modified xsi:type="dcterms:W3CDTF">2020-12-26T12:18:14Z</dcterms:modified>
</cp:coreProperties>
</file>