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notesMasterIdLst>
    <p:notesMasterId r:id="rId9"/>
  </p:notesMasterIdLst>
  <p:sldIdLst>
    <p:sldId id="257" r:id="rId2"/>
    <p:sldId id="258" r:id="rId3"/>
    <p:sldId id="263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озділ за замовчуванням" id="{B383BA05-1EB8-43AE-B1DD-6845CE57DE30}">
          <p14:sldIdLst>
            <p14:sldId id="257"/>
            <p14:sldId id="258"/>
            <p14:sldId id="263"/>
            <p14:sldId id="259"/>
            <p14:sldId id="260"/>
            <p14:sldId id="261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8FD"/>
    <a:srgbClr val="7EB0DE"/>
    <a:srgbClr val="71DAE5"/>
    <a:srgbClr val="73A9DB"/>
    <a:srgbClr val="81B2DF"/>
    <a:srgbClr val="B5E1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83" autoAdjust="0"/>
    <p:restoredTop sz="94084" autoAdjust="0"/>
  </p:normalViewPr>
  <p:slideViewPr>
    <p:cSldViewPr snapToGrid="0">
      <p:cViewPr varScale="1">
        <p:scale>
          <a:sx n="69" d="100"/>
          <a:sy n="69" d="100"/>
        </p:scale>
        <p:origin x="460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D72EA6-817C-4D49-BC7A-78B9CE9B0A18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9F80A-76BD-4834-B2DC-599C1B9BF511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65211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9690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75765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D637ED-23EF-440F-94C1-386E46B641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1C5ED6A2-86D3-6BA1-1BCB-1D0A76BC1C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44243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0EEDB4-A193-9FC6-E523-142D1C2D4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FB213566-C384-4948-49A7-5D80BF3FF2E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0427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989685-67DC-ACC7-1EDC-B4EF5596B1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7E1CB66F-23E4-B521-150F-ABFA0EF1A4F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033043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4890BB-BA20-39F3-FAF5-D841D3C17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46D53FB4-A27A-02DE-EE28-AAF7F2F3FF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67872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23BE4A-0C5F-869A-6542-B83E2435CC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>
            <a:extLst>
              <a:ext uri="{FF2B5EF4-FFF2-40B4-BE49-F238E27FC236}">
                <a16:creationId xmlns:a16="http://schemas.microsoft.com/office/drawing/2014/main" id="{4D813CD8-9A4D-8D20-E00F-F798B8F312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341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7A44B2-9757-4281-ABFA-DB74A67A45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BFFD474-FD3A-404B-A5FA-9D26D0D330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FCECA9-2C09-4D0A-A8AA-5439A8BE3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8832C7C-6308-44DC-A341-E3131FDDD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4DD95EA-2FC2-489B-8458-1E6F830C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920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1B4851-5902-414B-8E84-BDC1BD361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44A6ACF-2A7C-4D58-80DF-ED3E281ED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6C5686-6913-4EB0-8688-F2F20D23C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B5D602C-299C-40D7-83B5-8DBED6C80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E0BB573-E56E-400D-A6C9-E3A20E2B0A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45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3C2BBC9-21D1-4C48-A06B-29B4DC7535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7443AF3-32CB-4C78-AE97-CBDB08F33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3A5E43-1DB6-4230-9E6E-D4119A2D0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4EA1D91-01F2-4FA3-AC64-F24CB0F9D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5012457-3842-438E-94EC-D9EEB7CAD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833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83B5F1-26B3-445F-8C7A-A90A9FF67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F0F7F1C-9634-4E0D-AA8D-249C200B6D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2EA0048-2945-4385-9B69-FEAF82360B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E6EE2C-D7F0-4B13-8801-5DF8FE1C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86A645-DB2D-4E42-977A-2FECF6E43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211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F6472A-875A-470F-AC44-E24E95721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1E3FB99-E788-4A70-8766-118ABC154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D11BA6-73AB-40D4-9059-E692A860F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7C4A84C-D1CE-452E-B532-12A9AA80E3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578BC10-D9CA-4058-AFFF-B4D2043C4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97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405B6A9-018D-4F7F-BBA5-DE463DC69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EED09EC-D565-4789-ABB7-A22148B9CC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3828BDF-DE52-433D-BC39-5B7B080E3E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2BD1AE5A-7F82-4364-9836-4584D3526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40EB15C-BA47-4069-AC37-9B6199EC8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FD26BFA-B88C-403F-81A4-49E027DB6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77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A522A2-BE23-4C38-99C6-E91670C4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0F9F890-AFCB-42EB-83D9-453093762B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D481350-73A0-4A5D-9240-DF3A3DD2F4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CCB6725-58E1-4A3C-BBAA-D61F0A34E3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5B7CE8B-2D3A-4104-9E42-A08185DA59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0201AFD-0155-4331-B5E5-18E8887B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7527D4F-2587-489C-8C5C-D21A14A4B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C467B76-22B9-4351-BFB4-2159E0E64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539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64AE6A-69C5-4DB5-A54F-F84157F8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77AAC8F-ECFF-4C65-98FD-1B6690C65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D7A014A-5885-4E36-A33A-041992333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3680287-A272-435F-83B2-7427E0AB9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54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27DB5B2-2615-457A-B5E2-A8ADF5450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2713D837-0329-4543-930D-2A19DE9718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C3F0CF7-8139-4637-8D7D-32956C2AA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88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2BB975F-A083-43F9-BEF2-642A8D0F81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51943E-A862-42FE-B6C5-7FFBFBB49F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75850BF-458C-4A44-BBE0-9D3208558D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393C477-50AD-4ACB-9B5C-140D7865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CA6976-348D-48DE-99B4-971C2E7A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D3B88CA-EF1C-4E46-B318-E6D59799B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733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0C010B-4D08-4C83-8423-099DB94B9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B1F7C9B-7196-42AF-80C2-E30D884D0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2A1C931-7B3F-4695-A7CD-C7D78E3142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7DF6E66-5CB7-4041-8141-0BBFC898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878B98A-61FE-475F-B235-925F21BF7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229B324-DA99-419D-87D7-F45E6AE0B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1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3B519A-4128-4075-95AB-07EF15F36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6DC4F5D-8F65-446F-8C28-D1AE5C3E3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E101AB7-3BB0-4F50-BD5B-940D89DFF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808C6-0133-4BE5-A15C-8E2F23967001}" type="datetimeFigureOut">
              <a:rPr lang="ru-RU" smtClean="0"/>
              <a:t>22.01.2025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C23997C-19EA-4EAF-990F-78EC229E00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6EF4FA-68D4-4D70-B95B-71E080DA20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C12D28-A68D-4984-83DC-D6116ADC7B34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386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bject 2">
            <a:extLst>
              <a:ext uri="{FF2B5EF4-FFF2-40B4-BE49-F238E27FC236}">
                <a16:creationId xmlns:a16="http://schemas.microsoft.com/office/drawing/2014/main" id="{1AE8F904-4DB6-4DAA-BE01-F6F34B04DEB4}"/>
              </a:ext>
            </a:extLst>
          </p:cNvPr>
          <p:cNvSpPr/>
          <p:nvPr/>
        </p:nvSpPr>
        <p:spPr>
          <a:xfrm>
            <a:off x="1" y="0"/>
            <a:ext cx="12192000" cy="154104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8" name="Группа 47">
            <a:extLst>
              <a:ext uri="{FF2B5EF4-FFF2-40B4-BE49-F238E27FC236}">
                <a16:creationId xmlns:a16="http://schemas.microsoft.com/office/drawing/2014/main" id="{E19A4E0C-C0DE-43FB-B215-9AFFD633B1F0}"/>
              </a:ext>
            </a:extLst>
          </p:cNvPr>
          <p:cNvGrpSpPr/>
          <p:nvPr/>
        </p:nvGrpSpPr>
        <p:grpSpPr>
          <a:xfrm>
            <a:off x="0" y="0"/>
            <a:ext cx="12192000" cy="1438439"/>
            <a:chOff x="-1192" y="0"/>
            <a:chExt cx="12193192" cy="1437789"/>
          </a:xfrm>
        </p:grpSpPr>
        <p:sp>
          <p:nvSpPr>
            <p:cNvPr id="49" name="object 3">
              <a:extLst>
                <a:ext uri="{FF2B5EF4-FFF2-40B4-BE49-F238E27FC236}">
                  <a16:creationId xmlns:a16="http://schemas.microsoft.com/office/drawing/2014/main" id="{1C7CD6CC-B86D-47CC-BDAD-9BC3CE33F6B7}"/>
                </a:ext>
              </a:extLst>
            </p:cNvPr>
            <p:cNvSpPr/>
            <p:nvPr/>
          </p:nvSpPr>
          <p:spPr>
            <a:xfrm>
              <a:off x="0" y="0"/>
              <a:ext cx="12192000" cy="8556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4">
              <a:extLst>
                <a:ext uri="{FF2B5EF4-FFF2-40B4-BE49-F238E27FC236}">
                  <a16:creationId xmlns:a16="http://schemas.microsoft.com/office/drawing/2014/main" id="{10D61E0E-107C-429D-BB2D-C4B34343E1D0}"/>
                </a:ext>
              </a:extLst>
            </p:cNvPr>
            <p:cNvSpPr/>
            <p:nvPr/>
          </p:nvSpPr>
          <p:spPr>
            <a:xfrm>
              <a:off x="-1191" y="784524"/>
              <a:ext cx="5349480" cy="6436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">
              <a:extLst>
                <a:ext uri="{FF2B5EF4-FFF2-40B4-BE49-F238E27FC236}">
                  <a16:creationId xmlns:a16="http://schemas.microsoft.com/office/drawing/2014/main" id="{62C89394-9189-433C-9154-B98D70A28710}"/>
                </a:ext>
              </a:extLst>
            </p:cNvPr>
            <p:cNvSpPr/>
            <p:nvPr/>
          </p:nvSpPr>
          <p:spPr>
            <a:xfrm>
              <a:off x="3648076" y="156539"/>
              <a:ext cx="4791074" cy="5501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6">
              <a:extLst>
                <a:ext uri="{FF2B5EF4-FFF2-40B4-BE49-F238E27FC236}">
                  <a16:creationId xmlns:a16="http://schemas.microsoft.com/office/drawing/2014/main" id="{8056C89B-FFFF-4B79-B92C-1456352C6171}"/>
                </a:ext>
              </a:extLst>
            </p:cNvPr>
            <p:cNvSpPr/>
            <p:nvPr/>
          </p:nvSpPr>
          <p:spPr>
            <a:xfrm>
              <a:off x="-1192" y="655069"/>
              <a:ext cx="4625562" cy="43052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7">
              <a:extLst>
                <a:ext uri="{FF2B5EF4-FFF2-40B4-BE49-F238E27FC236}">
                  <a16:creationId xmlns:a16="http://schemas.microsoft.com/office/drawing/2014/main" id="{68EDC433-1C4A-487C-92F4-A7E2DC94FBD4}"/>
                </a:ext>
              </a:extLst>
            </p:cNvPr>
            <p:cNvSpPr/>
            <p:nvPr/>
          </p:nvSpPr>
          <p:spPr>
            <a:xfrm>
              <a:off x="4231722" y="505076"/>
              <a:ext cx="3696488" cy="42459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8">
              <a:extLst>
                <a:ext uri="{FF2B5EF4-FFF2-40B4-BE49-F238E27FC236}">
                  <a16:creationId xmlns:a16="http://schemas.microsoft.com/office/drawing/2014/main" id="{37D35183-7B80-4FF0-878B-E5FB32C415D2}"/>
                </a:ext>
              </a:extLst>
            </p:cNvPr>
            <p:cNvSpPr/>
            <p:nvPr/>
          </p:nvSpPr>
          <p:spPr>
            <a:xfrm>
              <a:off x="3686175" y="234393"/>
              <a:ext cx="1996458" cy="7952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9">
              <a:extLst>
                <a:ext uri="{FF2B5EF4-FFF2-40B4-BE49-F238E27FC236}">
                  <a16:creationId xmlns:a16="http://schemas.microsoft.com/office/drawing/2014/main" id="{B7720AAE-AB30-48B1-ABD5-BB7744B0F865}"/>
                </a:ext>
              </a:extLst>
            </p:cNvPr>
            <p:cNvSpPr/>
            <p:nvPr/>
          </p:nvSpPr>
          <p:spPr>
            <a:xfrm>
              <a:off x="3561067" y="498576"/>
              <a:ext cx="2008672" cy="8781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11">
              <a:extLst>
                <a:ext uri="{FF2B5EF4-FFF2-40B4-BE49-F238E27FC236}">
                  <a16:creationId xmlns:a16="http://schemas.microsoft.com/office/drawing/2014/main" id="{E8DF86DC-48DA-4547-9C92-5AB7D1F07AF3}"/>
                </a:ext>
              </a:extLst>
            </p:cNvPr>
            <p:cNvSpPr/>
            <p:nvPr/>
          </p:nvSpPr>
          <p:spPr>
            <a:xfrm>
              <a:off x="7535629" y="582462"/>
              <a:ext cx="4656371" cy="6277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12">
              <a:extLst>
                <a:ext uri="{FF2B5EF4-FFF2-40B4-BE49-F238E27FC236}">
                  <a16:creationId xmlns:a16="http://schemas.microsoft.com/office/drawing/2014/main" id="{0BF9AB50-430B-43D4-88F5-371027E57767}"/>
                </a:ext>
              </a:extLst>
            </p:cNvPr>
            <p:cNvSpPr/>
            <p:nvPr/>
          </p:nvSpPr>
          <p:spPr>
            <a:xfrm>
              <a:off x="6477363" y="234383"/>
              <a:ext cx="1909449" cy="7952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13">
              <a:extLst>
                <a:ext uri="{FF2B5EF4-FFF2-40B4-BE49-F238E27FC236}">
                  <a16:creationId xmlns:a16="http://schemas.microsoft.com/office/drawing/2014/main" id="{69DF3EE4-EE43-421F-AAD2-DE150291B208}"/>
                </a:ext>
              </a:extLst>
            </p:cNvPr>
            <p:cNvSpPr/>
            <p:nvPr/>
          </p:nvSpPr>
          <p:spPr>
            <a:xfrm>
              <a:off x="6616376" y="560961"/>
              <a:ext cx="1926877" cy="87163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14">
              <a:extLst>
                <a:ext uri="{FF2B5EF4-FFF2-40B4-BE49-F238E27FC236}">
                  <a16:creationId xmlns:a16="http://schemas.microsoft.com/office/drawing/2014/main" id="{FE08A503-814A-4859-AD25-963F9259B36A}"/>
                </a:ext>
              </a:extLst>
            </p:cNvPr>
            <p:cNvSpPr/>
            <p:nvPr/>
          </p:nvSpPr>
          <p:spPr>
            <a:xfrm>
              <a:off x="24364" y="52135"/>
              <a:ext cx="558612" cy="664060"/>
            </a:xfrm>
            <a:custGeom>
              <a:avLst/>
              <a:gdLst/>
              <a:ahLst/>
              <a:cxnLst/>
              <a:rect l="l" t="t" r="r" b="b"/>
              <a:pathLst>
                <a:path w="693419" h="958850">
                  <a:moveTo>
                    <a:pt x="693280" y="0"/>
                  </a:moveTo>
                  <a:lnTo>
                    <a:pt x="0" y="0"/>
                  </a:lnTo>
                  <a:lnTo>
                    <a:pt x="3848" y="716089"/>
                  </a:lnTo>
                  <a:lnTo>
                    <a:pt x="3810" y="718661"/>
                  </a:lnTo>
                  <a:lnTo>
                    <a:pt x="8975" y="759628"/>
                  </a:lnTo>
                  <a:lnTo>
                    <a:pt x="27698" y="803461"/>
                  </a:lnTo>
                  <a:lnTo>
                    <a:pt x="114916" y="857040"/>
                  </a:lnTo>
                  <a:lnTo>
                    <a:pt x="334797" y="954341"/>
                  </a:lnTo>
                  <a:lnTo>
                    <a:pt x="347649" y="958596"/>
                  </a:lnTo>
                  <a:lnTo>
                    <a:pt x="358495" y="954341"/>
                  </a:lnTo>
                  <a:lnTo>
                    <a:pt x="580796" y="856945"/>
                  </a:lnTo>
                  <a:lnTo>
                    <a:pt x="627570" y="835863"/>
                  </a:lnTo>
                  <a:lnTo>
                    <a:pt x="667329" y="800831"/>
                  </a:lnTo>
                  <a:lnTo>
                    <a:pt x="684931" y="757006"/>
                  </a:lnTo>
                  <a:lnTo>
                    <a:pt x="689444" y="716089"/>
                  </a:lnTo>
                  <a:lnTo>
                    <a:pt x="693280" y="0"/>
                  </a:lnTo>
                  <a:close/>
                </a:path>
              </a:pathLst>
            </a:custGeom>
            <a:solidFill>
              <a:srgbClr val="0D72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15">
              <a:extLst>
                <a:ext uri="{FF2B5EF4-FFF2-40B4-BE49-F238E27FC236}">
                  <a16:creationId xmlns:a16="http://schemas.microsoft.com/office/drawing/2014/main" id="{4811CDC6-31E5-49C3-A2EB-33E2ACF296C5}"/>
                </a:ext>
              </a:extLst>
            </p:cNvPr>
            <p:cNvSpPr/>
            <p:nvPr/>
          </p:nvSpPr>
          <p:spPr>
            <a:xfrm>
              <a:off x="24364" y="48959"/>
              <a:ext cx="558611" cy="664061"/>
            </a:xfrm>
            <a:custGeom>
              <a:avLst/>
              <a:gdLst/>
              <a:ahLst/>
              <a:cxnLst/>
              <a:rect l="l" t="t" r="r" b="b"/>
              <a:pathLst>
                <a:path w="720090" h="984885">
                  <a:moveTo>
                    <a:pt x="720001" y="0"/>
                  </a:moveTo>
                  <a:lnTo>
                    <a:pt x="0" y="0"/>
                  </a:lnTo>
                  <a:lnTo>
                    <a:pt x="3941" y="736752"/>
                  </a:lnTo>
                  <a:lnTo>
                    <a:pt x="11735" y="785577"/>
                  </a:lnTo>
                  <a:lnTo>
                    <a:pt x="32649" y="828241"/>
                  </a:lnTo>
                  <a:lnTo>
                    <a:pt x="123118" y="882427"/>
                  </a:lnTo>
                  <a:lnTo>
                    <a:pt x="343242" y="979957"/>
                  </a:lnTo>
                  <a:lnTo>
                    <a:pt x="355777" y="984275"/>
                  </a:lnTo>
                  <a:lnTo>
                    <a:pt x="365290" y="984275"/>
                  </a:lnTo>
                  <a:lnTo>
                    <a:pt x="376758" y="979957"/>
                  </a:lnTo>
                  <a:lnTo>
                    <a:pt x="395267" y="971867"/>
                  </a:lnTo>
                  <a:lnTo>
                    <a:pt x="361010" y="971867"/>
                  </a:lnTo>
                  <a:lnTo>
                    <a:pt x="348145" y="967600"/>
                  </a:lnTo>
                  <a:lnTo>
                    <a:pt x="91217" y="854589"/>
                  </a:lnTo>
                  <a:lnTo>
                    <a:pt x="49678" y="827695"/>
                  </a:lnTo>
                  <a:lnTo>
                    <a:pt x="25681" y="784678"/>
                  </a:lnTo>
                  <a:lnTo>
                    <a:pt x="17850" y="745602"/>
                  </a:lnTo>
                  <a:lnTo>
                    <a:pt x="13360" y="13271"/>
                  </a:lnTo>
                  <a:lnTo>
                    <a:pt x="719931" y="13271"/>
                  </a:lnTo>
                  <a:lnTo>
                    <a:pt x="720001" y="0"/>
                  </a:lnTo>
                  <a:close/>
                </a:path>
                <a:path w="720090" h="984885">
                  <a:moveTo>
                    <a:pt x="719931" y="13271"/>
                  </a:moveTo>
                  <a:lnTo>
                    <a:pt x="706640" y="13271"/>
                  </a:lnTo>
                  <a:lnTo>
                    <a:pt x="702793" y="729132"/>
                  </a:lnTo>
                  <a:lnTo>
                    <a:pt x="702825" y="732115"/>
                  </a:lnTo>
                  <a:lnTo>
                    <a:pt x="702700" y="736752"/>
                  </a:lnTo>
                  <a:lnTo>
                    <a:pt x="693401" y="787427"/>
                  </a:lnTo>
                  <a:lnTo>
                    <a:pt x="668113" y="830058"/>
                  </a:lnTo>
                  <a:lnTo>
                    <a:pt x="590788" y="870711"/>
                  </a:lnTo>
                  <a:lnTo>
                    <a:pt x="371843" y="967600"/>
                  </a:lnTo>
                  <a:lnTo>
                    <a:pt x="361010" y="971867"/>
                  </a:lnTo>
                  <a:lnTo>
                    <a:pt x="395267" y="971867"/>
                  </a:lnTo>
                  <a:lnTo>
                    <a:pt x="646379" y="861263"/>
                  </a:lnTo>
                  <a:lnTo>
                    <a:pt x="687866" y="827530"/>
                  </a:lnTo>
                  <a:lnTo>
                    <a:pt x="708474" y="784825"/>
                  </a:lnTo>
                  <a:lnTo>
                    <a:pt x="715462" y="747287"/>
                  </a:lnTo>
                  <a:lnTo>
                    <a:pt x="716153" y="729132"/>
                  </a:lnTo>
                  <a:lnTo>
                    <a:pt x="719931" y="13271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16">
              <a:extLst>
                <a:ext uri="{FF2B5EF4-FFF2-40B4-BE49-F238E27FC236}">
                  <a16:creationId xmlns:a16="http://schemas.microsoft.com/office/drawing/2014/main" id="{4EABD1AF-1B4B-4739-8DC6-9D07E5F22848}"/>
                </a:ext>
              </a:extLst>
            </p:cNvPr>
            <p:cNvSpPr/>
            <p:nvPr/>
          </p:nvSpPr>
          <p:spPr>
            <a:xfrm>
              <a:off x="98954" y="64835"/>
              <a:ext cx="415396" cy="612459"/>
            </a:xfrm>
            <a:custGeom>
              <a:avLst/>
              <a:gdLst/>
              <a:ahLst/>
              <a:cxnLst/>
              <a:rect l="l" t="t" r="r" b="b"/>
              <a:pathLst>
                <a:path w="519430" h="849630">
                  <a:moveTo>
                    <a:pt x="4683" y="67309"/>
                  </a:moveTo>
                  <a:lnTo>
                    <a:pt x="0" y="681989"/>
                  </a:lnTo>
                  <a:lnTo>
                    <a:pt x="146164" y="681989"/>
                  </a:lnTo>
                  <a:lnTo>
                    <a:pt x="149646" y="702309"/>
                  </a:lnTo>
                  <a:lnTo>
                    <a:pt x="158968" y="741679"/>
                  </a:lnTo>
                  <a:lnTo>
                    <a:pt x="182340" y="774699"/>
                  </a:lnTo>
                  <a:lnTo>
                    <a:pt x="192559" y="784859"/>
                  </a:lnTo>
                  <a:lnTo>
                    <a:pt x="209622" y="800099"/>
                  </a:lnTo>
                  <a:lnTo>
                    <a:pt x="223317" y="812799"/>
                  </a:lnTo>
                  <a:lnTo>
                    <a:pt x="242015" y="830579"/>
                  </a:lnTo>
                  <a:lnTo>
                    <a:pt x="247720" y="835659"/>
                  </a:lnTo>
                  <a:lnTo>
                    <a:pt x="251467" y="839469"/>
                  </a:lnTo>
                  <a:lnTo>
                    <a:pt x="254012" y="843279"/>
                  </a:lnTo>
                  <a:lnTo>
                    <a:pt x="256311" y="845819"/>
                  </a:lnTo>
                  <a:lnTo>
                    <a:pt x="257505" y="849629"/>
                  </a:lnTo>
                  <a:lnTo>
                    <a:pt x="260997" y="849629"/>
                  </a:lnTo>
                  <a:lnTo>
                    <a:pt x="262547" y="845819"/>
                  </a:lnTo>
                  <a:lnTo>
                    <a:pt x="264871" y="843279"/>
                  </a:lnTo>
                  <a:lnTo>
                    <a:pt x="266242" y="840739"/>
                  </a:lnTo>
                  <a:lnTo>
                    <a:pt x="269718" y="836929"/>
                  </a:lnTo>
                  <a:lnTo>
                    <a:pt x="275367" y="831849"/>
                  </a:lnTo>
                  <a:lnTo>
                    <a:pt x="294286" y="814069"/>
                  </a:lnTo>
                  <a:lnTo>
                    <a:pt x="308103" y="801369"/>
                  </a:lnTo>
                  <a:lnTo>
                    <a:pt x="321762" y="787399"/>
                  </a:lnTo>
                  <a:lnTo>
                    <a:pt x="333453" y="772159"/>
                  </a:lnTo>
                  <a:lnTo>
                    <a:pt x="336142" y="768349"/>
                  </a:lnTo>
                  <a:lnTo>
                    <a:pt x="238963" y="768349"/>
                  </a:lnTo>
                  <a:lnTo>
                    <a:pt x="227011" y="759459"/>
                  </a:lnTo>
                  <a:lnTo>
                    <a:pt x="202031" y="717549"/>
                  </a:lnTo>
                  <a:lnTo>
                    <a:pt x="192115" y="684529"/>
                  </a:lnTo>
                  <a:lnTo>
                    <a:pt x="238963" y="683259"/>
                  </a:lnTo>
                  <a:lnTo>
                    <a:pt x="372532" y="683259"/>
                  </a:lnTo>
                  <a:lnTo>
                    <a:pt x="518883" y="681989"/>
                  </a:lnTo>
                  <a:lnTo>
                    <a:pt x="518883" y="638809"/>
                  </a:lnTo>
                  <a:lnTo>
                    <a:pt x="43383" y="638809"/>
                  </a:lnTo>
                  <a:lnTo>
                    <a:pt x="43383" y="511809"/>
                  </a:lnTo>
                  <a:lnTo>
                    <a:pt x="113725" y="511809"/>
                  </a:lnTo>
                  <a:lnTo>
                    <a:pt x="109738" y="502919"/>
                  </a:lnTo>
                  <a:lnTo>
                    <a:pt x="108050" y="490219"/>
                  </a:lnTo>
                  <a:lnTo>
                    <a:pt x="109545" y="478789"/>
                  </a:lnTo>
                  <a:lnTo>
                    <a:pt x="112829" y="469899"/>
                  </a:lnTo>
                  <a:lnTo>
                    <a:pt x="113927" y="468629"/>
                  </a:lnTo>
                  <a:lnTo>
                    <a:pt x="43383" y="468629"/>
                  </a:lnTo>
                  <a:lnTo>
                    <a:pt x="43383" y="154939"/>
                  </a:lnTo>
                  <a:lnTo>
                    <a:pt x="97131" y="154939"/>
                  </a:lnTo>
                  <a:lnTo>
                    <a:pt x="95275" y="152399"/>
                  </a:lnTo>
                  <a:lnTo>
                    <a:pt x="85636" y="139699"/>
                  </a:lnTo>
                  <a:lnTo>
                    <a:pt x="77187" y="128269"/>
                  </a:lnTo>
                  <a:lnTo>
                    <a:pt x="69617" y="119379"/>
                  </a:lnTo>
                  <a:lnTo>
                    <a:pt x="62619" y="111759"/>
                  </a:lnTo>
                  <a:lnTo>
                    <a:pt x="49097" y="99059"/>
                  </a:lnTo>
                  <a:lnTo>
                    <a:pt x="37392" y="88899"/>
                  </a:lnTo>
                  <a:lnTo>
                    <a:pt x="25297" y="80009"/>
                  </a:lnTo>
                  <a:lnTo>
                    <a:pt x="13998" y="71119"/>
                  </a:lnTo>
                  <a:lnTo>
                    <a:pt x="4683" y="67309"/>
                  </a:lnTo>
                  <a:close/>
                </a:path>
                <a:path w="519430" h="849630">
                  <a:moveTo>
                    <a:pt x="279933" y="683259"/>
                  </a:moveTo>
                  <a:lnTo>
                    <a:pt x="238963" y="683259"/>
                  </a:lnTo>
                  <a:lnTo>
                    <a:pt x="238963" y="768349"/>
                  </a:lnTo>
                  <a:lnTo>
                    <a:pt x="279933" y="768349"/>
                  </a:lnTo>
                  <a:lnTo>
                    <a:pt x="279933" y="683259"/>
                  </a:lnTo>
                  <a:close/>
                </a:path>
                <a:path w="519430" h="849630">
                  <a:moveTo>
                    <a:pt x="372532" y="683259"/>
                  </a:moveTo>
                  <a:lnTo>
                    <a:pt x="327088" y="683259"/>
                  </a:lnTo>
                  <a:lnTo>
                    <a:pt x="322130" y="707389"/>
                  </a:lnTo>
                  <a:lnTo>
                    <a:pt x="318001" y="725169"/>
                  </a:lnTo>
                  <a:lnTo>
                    <a:pt x="297164" y="759459"/>
                  </a:lnTo>
                  <a:lnTo>
                    <a:pt x="279933" y="768349"/>
                  </a:lnTo>
                  <a:lnTo>
                    <a:pt x="336142" y="768349"/>
                  </a:lnTo>
                  <a:lnTo>
                    <a:pt x="358081" y="728979"/>
                  </a:lnTo>
                  <a:lnTo>
                    <a:pt x="369920" y="694689"/>
                  </a:lnTo>
                  <a:lnTo>
                    <a:pt x="372532" y="683259"/>
                  </a:lnTo>
                  <a:close/>
                </a:path>
                <a:path w="519430" h="849630">
                  <a:moveTo>
                    <a:pt x="113725" y="511809"/>
                  </a:moveTo>
                  <a:lnTo>
                    <a:pt x="69418" y="511809"/>
                  </a:lnTo>
                  <a:lnTo>
                    <a:pt x="76164" y="530859"/>
                  </a:lnTo>
                  <a:lnTo>
                    <a:pt x="104831" y="561339"/>
                  </a:lnTo>
                  <a:lnTo>
                    <a:pt x="146009" y="574039"/>
                  </a:lnTo>
                  <a:lnTo>
                    <a:pt x="151217" y="575309"/>
                  </a:lnTo>
                  <a:lnTo>
                    <a:pt x="144074" y="623569"/>
                  </a:lnTo>
                  <a:lnTo>
                    <a:pt x="143294" y="638809"/>
                  </a:lnTo>
                  <a:lnTo>
                    <a:pt x="186004" y="638809"/>
                  </a:lnTo>
                  <a:lnTo>
                    <a:pt x="186633" y="619759"/>
                  </a:lnTo>
                  <a:lnTo>
                    <a:pt x="188900" y="603249"/>
                  </a:lnTo>
                  <a:lnTo>
                    <a:pt x="191528" y="591819"/>
                  </a:lnTo>
                  <a:lnTo>
                    <a:pt x="193245" y="585469"/>
                  </a:lnTo>
                  <a:lnTo>
                    <a:pt x="193395" y="584199"/>
                  </a:lnTo>
                  <a:lnTo>
                    <a:pt x="369839" y="584199"/>
                  </a:lnTo>
                  <a:lnTo>
                    <a:pt x="368479" y="579119"/>
                  </a:lnTo>
                  <a:lnTo>
                    <a:pt x="259435" y="579119"/>
                  </a:lnTo>
                  <a:lnTo>
                    <a:pt x="249567" y="568959"/>
                  </a:lnTo>
                  <a:lnTo>
                    <a:pt x="239127" y="561339"/>
                  </a:lnTo>
                  <a:lnTo>
                    <a:pt x="228406" y="554989"/>
                  </a:lnTo>
                  <a:lnTo>
                    <a:pt x="217697" y="549909"/>
                  </a:lnTo>
                  <a:lnTo>
                    <a:pt x="212521" y="547369"/>
                  </a:lnTo>
                  <a:lnTo>
                    <a:pt x="211035" y="546099"/>
                  </a:lnTo>
                  <a:lnTo>
                    <a:pt x="209562" y="546099"/>
                  </a:lnTo>
                  <a:lnTo>
                    <a:pt x="211384" y="542289"/>
                  </a:lnTo>
                  <a:lnTo>
                    <a:pt x="214841" y="537209"/>
                  </a:lnTo>
                  <a:lnTo>
                    <a:pt x="215517" y="535939"/>
                  </a:lnTo>
                  <a:lnTo>
                    <a:pt x="158102" y="535939"/>
                  </a:lnTo>
                  <a:lnTo>
                    <a:pt x="143916" y="533399"/>
                  </a:lnTo>
                  <a:lnTo>
                    <a:pt x="140144" y="533399"/>
                  </a:lnTo>
                  <a:lnTo>
                    <a:pt x="136359" y="532129"/>
                  </a:lnTo>
                  <a:lnTo>
                    <a:pt x="125504" y="525779"/>
                  </a:lnTo>
                  <a:lnTo>
                    <a:pt x="116003" y="516889"/>
                  </a:lnTo>
                  <a:lnTo>
                    <a:pt x="113725" y="511809"/>
                  </a:lnTo>
                  <a:close/>
                </a:path>
                <a:path w="519430" h="849630">
                  <a:moveTo>
                    <a:pt x="369839" y="584199"/>
                  </a:moveTo>
                  <a:lnTo>
                    <a:pt x="193395" y="584199"/>
                  </a:lnTo>
                  <a:lnTo>
                    <a:pt x="213751" y="593089"/>
                  </a:lnTo>
                  <a:lnTo>
                    <a:pt x="226847" y="605789"/>
                  </a:lnTo>
                  <a:lnTo>
                    <a:pt x="234279" y="617219"/>
                  </a:lnTo>
                  <a:lnTo>
                    <a:pt x="237641" y="628649"/>
                  </a:lnTo>
                  <a:lnTo>
                    <a:pt x="238529" y="636269"/>
                  </a:lnTo>
                  <a:lnTo>
                    <a:pt x="186004" y="638809"/>
                  </a:lnTo>
                  <a:lnTo>
                    <a:pt x="280365" y="638809"/>
                  </a:lnTo>
                  <a:lnTo>
                    <a:pt x="279659" y="623569"/>
                  </a:lnTo>
                  <a:lnTo>
                    <a:pt x="279739" y="618489"/>
                  </a:lnTo>
                  <a:lnTo>
                    <a:pt x="280526" y="608329"/>
                  </a:lnTo>
                  <a:lnTo>
                    <a:pt x="284689" y="600709"/>
                  </a:lnTo>
                  <a:lnTo>
                    <a:pt x="293401" y="594359"/>
                  </a:lnTo>
                  <a:lnTo>
                    <a:pt x="308034" y="589279"/>
                  </a:lnTo>
                  <a:lnTo>
                    <a:pt x="371200" y="589279"/>
                  </a:lnTo>
                  <a:lnTo>
                    <a:pt x="369839" y="584199"/>
                  </a:lnTo>
                  <a:close/>
                </a:path>
                <a:path w="519430" h="849630">
                  <a:moveTo>
                    <a:pt x="371200" y="589279"/>
                  </a:moveTo>
                  <a:lnTo>
                    <a:pt x="308034" y="589279"/>
                  </a:lnTo>
                  <a:lnTo>
                    <a:pt x="321809" y="600709"/>
                  </a:lnTo>
                  <a:lnTo>
                    <a:pt x="329432" y="609599"/>
                  </a:lnTo>
                  <a:lnTo>
                    <a:pt x="332619" y="618489"/>
                  </a:lnTo>
                  <a:lnTo>
                    <a:pt x="332993" y="628649"/>
                  </a:lnTo>
                  <a:lnTo>
                    <a:pt x="332983" y="634999"/>
                  </a:lnTo>
                  <a:lnTo>
                    <a:pt x="332879" y="638809"/>
                  </a:lnTo>
                  <a:lnTo>
                    <a:pt x="375589" y="638809"/>
                  </a:lnTo>
                  <a:lnTo>
                    <a:pt x="375129" y="621029"/>
                  </a:lnTo>
                  <a:lnTo>
                    <a:pt x="374492" y="609599"/>
                  </a:lnTo>
                  <a:lnTo>
                    <a:pt x="373306" y="599439"/>
                  </a:lnTo>
                  <a:lnTo>
                    <a:pt x="371200" y="589279"/>
                  </a:lnTo>
                  <a:close/>
                </a:path>
                <a:path w="519430" h="849630">
                  <a:moveTo>
                    <a:pt x="518883" y="511809"/>
                  </a:moveTo>
                  <a:lnTo>
                    <a:pt x="475500" y="511809"/>
                  </a:lnTo>
                  <a:lnTo>
                    <a:pt x="475500" y="638809"/>
                  </a:lnTo>
                  <a:lnTo>
                    <a:pt x="518883" y="638809"/>
                  </a:lnTo>
                  <a:lnTo>
                    <a:pt x="518883" y="511809"/>
                  </a:lnTo>
                  <a:close/>
                </a:path>
                <a:path w="519430" h="849630">
                  <a:moveTo>
                    <a:pt x="305033" y="429259"/>
                  </a:moveTo>
                  <a:lnTo>
                    <a:pt x="258921" y="429259"/>
                  </a:lnTo>
                  <a:lnTo>
                    <a:pt x="262705" y="444499"/>
                  </a:lnTo>
                  <a:lnTo>
                    <a:pt x="280158" y="490219"/>
                  </a:lnTo>
                  <a:lnTo>
                    <a:pt x="299018" y="527049"/>
                  </a:lnTo>
                  <a:lnTo>
                    <a:pt x="303897" y="535939"/>
                  </a:lnTo>
                  <a:lnTo>
                    <a:pt x="307458" y="542289"/>
                  </a:lnTo>
                  <a:lnTo>
                    <a:pt x="309331" y="546099"/>
                  </a:lnTo>
                  <a:lnTo>
                    <a:pt x="306362" y="547369"/>
                  </a:lnTo>
                  <a:lnTo>
                    <a:pt x="304838" y="547369"/>
                  </a:lnTo>
                  <a:lnTo>
                    <a:pt x="294195" y="552449"/>
                  </a:lnTo>
                  <a:lnTo>
                    <a:pt x="283444" y="558799"/>
                  </a:lnTo>
                  <a:lnTo>
                    <a:pt x="272874" y="566419"/>
                  </a:lnTo>
                  <a:lnTo>
                    <a:pt x="262776" y="575309"/>
                  </a:lnTo>
                  <a:lnTo>
                    <a:pt x="259435" y="579119"/>
                  </a:lnTo>
                  <a:lnTo>
                    <a:pt x="368479" y="579119"/>
                  </a:lnTo>
                  <a:lnTo>
                    <a:pt x="367799" y="576579"/>
                  </a:lnTo>
                  <a:lnTo>
                    <a:pt x="386358" y="574039"/>
                  </a:lnTo>
                  <a:lnTo>
                    <a:pt x="398752" y="571499"/>
                  </a:lnTo>
                  <a:lnTo>
                    <a:pt x="407730" y="567689"/>
                  </a:lnTo>
                  <a:lnTo>
                    <a:pt x="416043" y="562609"/>
                  </a:lnTo>
                  <a:lnTo>
                    <a:pt x="426440" y="552449"/>
                  </a:lnTo>
                  <a:lnTo>
                    <a:pt x="436957" y="543559"/>
                  </a:lnTo>
                  <a:lnTo>
                    <a:pt x="442750" y="535939"/>
                  </a:lnTo>
                  <a:lnTo>
                    <a:pt x="351447" y="535939"/>
                  </a:lnTo>
                  <a:lnTo>
                    <a:pt x="349032" y="532129"/>
                  </a:lnTo>
                  <a:lnTo>
                    <a:pt x="327755" y="490219"/>
                  </a:lnTo>
                  <a:lnTo>
                    <a:pt x="310342" y="445769"/>
                  </a:lnTo>
                  <a:lnTo>
                    <a:pt x="305033" y="429259"/>
                  </a:lnTo>
                  <a:close/>
                </a:path>
                <a:path w="519430" h="849630">
                  <a:moveTo>
                    <a:pt x="259435" y="0"/>
                  </a:moveTo>
                  <a:lnTo>
                    <a:pt x="259156" y="0"/>
                  </a:lnTo>
                  <a:lnTo>
                    <a:pt x="251650" y="3809"/>
                  </a:lnTo>
                  <a:lnTo>
                    <a:pt x="243903" y="17779"/>
                  </a:lnTo>
                  <a:lnTo>
                    <a:pt x="239612" y="25399"/>
                  </a:lnTo>
                  <a:lnTo>
                    <a:pt x="234921" y="36829"/>
                  </a:lnTo>
                  <a:lnTo>
                    <a:pt x="230646" y="49529"/>
                  </a:lnTo>
                  <a:lnTo>
                    <a:pt x="227606" y="64769"/>
                  </a:lnTo>
                  <a:lnTo>
                    <a:pt x="226617" y="82549"/>
                  </a:lnTo>
                  <a:lnTo>
                    <a:pt x="227465" y="93979"/>
                  </a:lnTo>
                  <a:lnTo>
                    <a:pt x="228233" y="107949"/>
                  </a:lnTo>
                  <a:lnTo>
                    <a:pt x="228927" y="123189"/>
                  </a:lnTo>
                  <a:lnTo>
                    <a:pt x="229642" y="140969"/>
                  </a:lnTo>
                  <a:lnTo>
                    <a:pt x="230561" y="166369"/>
                  </a:lnTo>
                  <a:lnTo>
                    <a:pt x="232353" y="226059"/>
                  </a:lnTo>
                  <a:lnTo>
                    <a:pt x="233631" y="247649"/>
                  </a:lnTo>
                  <a:lnTo>
                    <a:pt x="234139" y="257809"/>
                  </a:lnTo>
                  <a:lnTo>
                    <a:pt x="234565" y="267969"/>
                  </a:lnTo>
                  <a:lnTo>
                    <a:pt x="234700" y="274319"/>
                  </a:lnTo>
                  <a:lnTo>
                    <a:pt x="234798" y="297179"/>
                  </a:lnTo>
                  <a:lnTo>
                    <a:pt x="234615" y="306069"/>
                  </a:lnTo>
                  <a:lnTo>
                    <a:pt x="231277" y="350519"/>
                  </a:lnTo>
                  <a:lnTo>
                    <a:pt x="222561" y="398779"/>
                  </a:lnTo>
                  <a:lnTo>
                    <a:pt x="209978" y="439419"/>
                  </a:lnTo>
                  <a:lnTo>
                    <a:pt x="192698" y="486409"/>
                  </a:lnTo>
                  <a:lnTo>
                    <a:pt x="174745" y="523239"/>
                  </a:lnTo>
                  <a:lnTo>
                    <a:pt x="171499" y="529589"/>
                  </a:lnTo>
                  <a:lnTo>
                    <a:pt x="168851" y="533399"/>
                  </a:lnTo>
                  <a:lnTo>
                    <a:pt x="158102" y="535939"/>
                  </a:lnTo>
                  <a:lnTo>
                    <a:pt x="215517" y="535939"/>
                  </a:lnTo>
                  <a:lnTo>
                    <a:pt x="237939" y="490219"/>
                  </a:lnTo>
                  <a:lnTo>
                    <a:pt x="255111" y="444499"/>
                  </a:lnTo>
                  <a:lnTo>
                    <a:pt x="258921" y="429259"/>
                  </a:lnTo>
                  <a:lnTo>
                    <a:pt x="305033" y="429259"/>
                  </a:lnTo>
                  <a:lnTo>
                    <a:pt x="295429" y="391159"/>
                  </a:lnTo>
                  <a:lnTo>
                    <a:pt x="287615" y="341629"/>
                  </a:lnTo>
                  <a:lnTo>
                    <a:pt x="284676" y="299719"/>
                  </a:lnTo>
                  <a:lnTo>
                    <a:pt x="284408" y="287019"/>
                  </a:lnTo>
                  <a:lnTo>
                    <a:pt x="284411" y="274319"/>
                  </a:lnTo>
                  <a:lnTo>
                    <a:pt x="284637" y="264159"/>
                  </a:lnTo>
                  <a:lnTo>
                    <a:pt x="284995" y="253999"/>
                  </a:lnTo>
                  <a:lnTo>
                    <a:pt x="285417" y="246379"/>
                  </a:lnTo>
                  <a:lnTo>
                    <a:pt x="286185" y="233679"/>
                  </a:lnTo>
                  <a:lnTo>
                    <a:pt x="286480" y="226059"/>
                  </a:lnTo>
                  <a:lnTo>
                    <a:pt x="288363" y="165099"/>
                  </a:lnTo>
                  <a:lnTo>
                    <a:pt x="290173" y="118109"/>
                  </a:lnTo>
                  <a:lnTo>
                    <a:pt x="291548" y="93979"/>
                  </a:lnTo>
                  <a:lnTo>
                    <a:pt x="291664" y="88899"/>
                  </a:lnTo>
                  <a:lnTo>
                    <a:pt x="286246" y="43179"/>
                  </a:lnTo>
                  <a:lnTo>
                    <a:pt x="267233" y="3809"/>
                  </a:lnTo>
                  <a:lnTo>
                    <a:pt x="259435" y="0"/>
                  </a:lnTo>
                  <a:close/>
                </a:path>
                <a:path w="519430" h="849630">
                  <a:moveTo>
                    <a:pt x="441810" y="445769"/>
                  </a:moveTo>
                  <a:lnTo>
                    <a:pt x="377844" y="445769"/>
                  </a:lnTo>
                  <a:lnTo>
                    <a:pt x="388460" y="447039"/>
                  </a:lnTo>
                  <a:lnTo>
                    <a:pt x="395618" y="452119"/>
                  </a:lnTo>
                  <a:lnTo>
                    <a:pt x="403082" y="463549"/>
                  </a:lnTo>
                  <a:lnTo>
                    <a:pt x="407452" y="473709"/>
                  </a:lnTo>
                  <a:lnTo>
                    <a:pt x="410467" y="483869"/>
                  </a:lnTo>
                  <a:lnTo>
                    <a:pt x="410890" y="496569"/>
                  </a:lnTo>
                  <a:lnTo>
                    <a:pt x="407482" y="509269"/>
                  </a:lnTo>
                  <a:lnTo>
                    <a:pt x="397998" y="521969"/>
                  </a:lnTo>
                  <a:lnTo>
                    <a:pt x="388637" y="528319"/>
                  </a:lnTo>
                  <a:lnTo>
                    <a:pt x="378752" y="533399"/>
                  </a:lnTo>
                  <a:lnTo>
                    <a:pt x="374967" y="533399"/>
                  </a:lnTo>
                  <a:lnTo>
                    <a:pt x="360768" y="535939"/>
                  </a:lnTo>
                  <a:lnTo>
                    <a:pt x="442750" y="535939"/>
                  </a:lnTo>
                  <a:lnTo>
                    <a:pt x="446530" y="524509"/>
                  </a:lnTo>
                  <a:lnTo>
                    <a:pt x="475500" y="511809"/>
                  </a:lnTo>
                  <a:lnTo>
                    <a:pt x="518883" y="511809"/>
                  </a:lnTo>
                  <a:lnTo>
                    <a:pt x="518883" y="468629"/>
                  </a:lnTo>
                  <a:lnTo>
                    <a:pt x="448564" y="468629"/>
                  </a:lnTo>
                  <a:lnTo>
                    <a:pt x="442700" y="447039"/>
                  </a:lnTo>
                  <a:lnTo>
                    <a:pt x="441810" y="445769"/>
                  </a:lnTo>
                  <a:close/>
                </a:path>
                <a:path w="519430" h="849630">
                  <a:moveTo>
                    <a:pt x="97131" y="154939"/>
                  </a:moveTo>
                  <a:lnTo>
                    <a:pt x="43383" y="154939"/>
                  </a:lnTo>
                  <a:lnTo>
                    <a:pt x="54262" y="165099"/>
                  </a:lnTo>
                  <a:lnTo>
                    <a:pt x="63021" y="172719"/>
                  </a:lnTo>
                  <a:lnTo>
                    <a:pt x="69990" y="179069"/>
                  </a:lnTo>
                  <a:lnTo>
                    <a:pt x="86593" y="217169"/>
                  </a:lnTo>
                  <a:lnTo>
                    <a:pt x="95222" y="265429"/>
                  </a:lnTo>
                  <a:lnTo>
                    <a:pt x="97562" y="283209"/>
                  </a:lnTo>
                  <a:lnTo>
                    <a:pt x="99772" y="299719"/>
                  </a:lnTo>
                  <a:lnTo>
                    <a:pt x="101839" y="316229"/>
                  </a:lnTo>
                  <a:lnTo>
                    <a:pt x="103750" y="334009"/>
                  </a:lnTo>
                  <a:lnTo>
                    <a:pt x="105490" y="349249"/>
                  </a:lnTo>
                  <a:lnTo>
                    <a:pt x="107047" y="364489"/>
                  </a:lnTo>
                  <a:lnTo>
                    <a:pt x="108408" y="378459"/>
                  </a:lnTo>
                  <a:lnTo>
                    <a:pt x="110485" y="401319"/>
                  </a:lnTo>
                  <a:lnTo>
                    <a:pt x="111794" y="415289"/>
                  </a:lnTo>
                  <a:lnTo>
                    <a:pt x="73825" y="443229"/>
                  </a:lnTo>
                  <a:lnTo>
                    <a:pt x="71132" y="462279"/>
                  </a:lnTo>
                  <a:lnTo>
                    <a:pt x="43383" y="468629"/>
                  </a:lnTo>
                  <a:lnTo>
                    <a:pt x="113927" y="468629"/>
                  </a:lnTo>
                  <a:lnTo>
                    <a:pt x="124908" y="455929"/>
                  </a:lnTo>
                  <a:lnTo>
                    <a:pt x="138736" y="449579"/>
                  </a:lnTo>
                  <a:lnTo>
                    <a:pt x="150938" y="448309"/>
                  </a:lnTo>
                  <a:lnTo>
                    <a:pt x="158139" y="448309"/>
                  </a:lnTo>
                  <a:lnTo>
                    <a:pt x="138341" y="276859"/>
                  </a:lnTo>
                  <a:lnTo>
                    <a:pt x="132656" y="226059"/>
                  </a:lnTo>
                  <a:lnTo>
                    <a:pt x="119719" y="187959"/>
                  </a:lnTo>
                  <a:lnTo>
                    <a:pt x="113845" y="179069"/>
                  </a:lnTo>
                  <a:lnTo>
                    <a:pt x="106411" y="167639"/>
                  </a:lnTo>
                  <a:lnTo>
                    <a:pt x="97131" y="154939"/>
                  </a:lnTo>
                  <a:close/>
                </a:path>
                <a:path w="519430" h="849630">
                  <a:moveTo>
                    <a:pt x="518883" y="154939"/>
                  </a:moveTo>
                  <a:lnTo>
                    <a:pt x="475286" y="154939"/>
                  </a:lnTo>
                  <a:lnTo>
                    <a:pt x="475500" y="468629"/>
                  </a:lnTo>
                  <a:lnTo>
                    <a:pt x="518883" y="468629"/>
                  </a:lnTo>
                  <a:lnTo>
                    <a:pt x="518883" y="154939"/>
                  </a:lnTo>
                  <a:close/>
                </a:path>
                <a:path w="519430" h="849630">
                  <a:moveTo>
                    <a:pt x="518883" y="66039"/>
                  </a:moveTo>
                  <a:lnTo>
                    <a:pt x="477456" y="92709"/>
                  </a:lnTo>
                  <a:lnTo>
                    <a:pt x="470662" y="99059"/>
                  </a:lnTo>
                  <a:lnTo>
                    <a:pt x="463089" y="105409"/>
                  </a:lnTo>
                  <a:lnTo>
                    <a:pt x="455705" y="113029"/>
                  </a:lnTo>
                  <a:lnTo>
                    <a:pt x="448204" y="120649"/>
                  </a:lnTo>
                  <a:lnTo>
                    <a:pt x="440280" y="129539"/>
                  </a:lnTo>
                  <a:lnTo>
                    <a:pt x="412560" y="170179"/>
                  </a:lnTo>
                  <a:lnTo>
                    <a:pt x="392808" y="217169"/>
                  </a:lnTo>
                  <a:lnTo>
                    <a:pt x="383180" y="257809"/>
                  </a:lnTo>
                  <a:lnTo>
                    <a:pt x="360006" y="448309"/>
                  </a:lnTo>
                  <a:lnTo>
                    <a:pt x="377844" y="445769"/>
                  </a:lnTo>
                  <a:lnTo>
                    <a:pt x="441810" y="445769"/>
                  </a:lnTo>
                  <a:lnTo>
                    <a:pt x="432916" y="433069"/>
                  </a:lnTo>
                  <a:lnTo>
                    <a:pt x="421945" y="422909"/>
                  </a:lnTo>
                  <a:lnTo>
                    <a:pt x="412520" y="417829"/>
                  </a:lnTo>
                  <a:lnTo>
                    <a:pt x="407375" y="416559"/>
                  </a:lnTo>
                  <a:lnTo>
                    <a:pt x="410751" y="373379"/>
                  </a:lnTo>
                  <a:lnTo>
                    <a:pt x="414297" y="332739"/>
                  </a:lnTo>
                  <a:lnTo>
                    <a:pt x="418687" y="297179"/>
                  </a:lnTo>
                  <a:lnTo>
                    <a:pt x="420120" y="287019"/>
                  </a:lnTo>
                  <a:lnTo>
                    <a:pt x="432289" y="232409"/>
                  </a:lnTo>
                  <a:lnTo>
                    <a:pt x="452469" y="185419"/>
                  </a:lnTo>
                  <a:lnTo>
                    <a:pt x="469824" y="161289"/>
                  </a:lnTo>
                  <a:lnTo>
                    <a:pt x="473393" y="157479"/>
                  </a:lnTo>
                  <a:lnTo>
                    <a:pt x="475286" y="154939"/>
                  </a:lnTo>
                  <a:lnTo>
                    <a:pt x="518883" y="154939"/>
                  </a:lnTo>
                  <a:lnTo>
                    <a:pt x="518883" y="66039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24">
              <a:extLst>
                <a:ext uri="{FF2B5EF4-FFF2-40B4-BE49-F238E27FC236}">
                  <a16:creationId xmlns:a16="http://schemas.microsoft.com/office/drawing/2014/main" id="{B1F54723-F441-4F31-AB6C-120DE594F84A}"/>
                </a:ext>
              </a:extLst>
            </p:cNvPr>
            <p:cNvSpPr/>
            <p:nvPr/>
          </p:nvSpPr>
          <p:spPr>
            <a:xfrm>
              <a:off x="10340979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165" y="0"/>
                  </a:moveTo>
                  <a:lnTo>
                    <a:pt x="38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25">
              <a:extLst>
                <a:ext uri="{FF2B5EF4-FFF2-40B4-BE49-F238E27FC236}">
                  <a16:creationId xmlns:a16="http://schemas.microsoft.com/office/drawing/2014/main" id="{CB19928F-1A35-4A7A-982F-F943948148D1}"/>
                </a:ext>
              </a:extLst>
            </p:cNvPr>
            <p:cNvSpPr/>
            <p:nvPr/>
          </p:nvSpPr>
          <p:spPr>
            <a:xfrm>
              <a:off x="10341141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88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26">
              <a:extLst>
                <a:ext uri="{FF2B5EF4-FFF2-40B4-BE49-F238E27FC236}">
                  <a16:creationId xmlns:a16="http://schemas.microsoft.com/office/drawing/2014/main" id="{0247CD60-9596-45E5-9813-8C1C3BA8BFF4}"/>
                </a:ext>
              </a:extLst>
            </p:cNvPr>
            <p:cNvSpPr/>
            <p:nvPr/>
          </p:nvSpPr>
          <p:spPr>
            <a:xfrm>
              <a:off x="1034123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27">
              <a:extLst>
                <a:ext uri="{FF2B5EF4-FFF2-40B4-BE49-F238E27FC236}">
                  <a16:creationId xmlns:a16="http://schemas.microsoft.com/office/drawing/2014/main" id="{0E4B2988-B63E-4E9F-B81D-6A86CD0E8047}"/>
                </a:ext>
              </a:extLst>
            </p:cNvPr>
            <p:cNvSpPr/>
            <p:nvPr/>
          </p:nvSpPr>
          <p:spPr>
            <a:xfrm>
              <a:off x="10341217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25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28">
              <a:extLst>
                <a:ext uri="{FF2B5EF4-FFF2-40B4-BE49-F238E27FC236}">
                  <a16:creationId xmlns:a16="http://schemas.microsoft.com/office/drawing/2014/main" id="{9C7438EE-56DF-4418-A72F-0B2B1C58FEFB}"/>
                </a:ext>
              </a:extLst>
            </p:cNvPr>
            <p:cNvSpPr/>
            <p:nvPr/>
          </p:nvSpPr>
          <p:spPr>
            <a:xfrm>
              <a:off x="1034126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5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29">
              <a:extLst>
                <a:ext uri="{FF2B5EF4-FFF2-40B4-BE49-F238E27FC236}">
                  <a16:creationId xmlns:a16="http://schemas.microsoft.com/office/drawing/2014/main" id="{E417E84F-2296-4958-8790-98D16C1841BD}"/>
                </a:ext>
              </a:extLst>
            </p:cNvPr>
            <p:cNvSpPr/>
            <p:nvPr/>
          </p:nvSpPr>
          <p:spPr>
            <a:xfrm>
              <a:off x="10341324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30">
              <a:extLst>
                <a:ext uri="{FF2B5EF4-FFF2-40B4-BE49-F238E27FC236}">
                  <a16:creationId xmlns:a16="http://schemas.microsoft.com/office/drawing/2014/main" id="{8781AAFD-7819-4BAD-8E62-C0FB40E578DA}"/>
                </a:ext>
              </a:extLst>
            </p:cNvPr>
            <p:cNvSpPr/>
            <p:nvPr/>
          </p:nvSpPr>
          <p:spPr>
            <a:xfrm>
              <a:off x="1034135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31">
              <a:extLst>
                <a:ext uri="{FF2B5EF4-FFF2-40B4-BE49-F238E27FC236}">
                  <a16:creationId xmlns:a16="http://schemas.microsoft.com/office/drawing/2014/main" id="{020B6523-D4C0-41DD-8D39-F51B99CB110B}"/>
                </a:ext>
              </a:extLst>
            </p:cNvPr>
            <p:cNvSpPr/>
            <p:nvPr/>
          </p:nvSpPr>
          <p:spPr>
            <a:xfrm>
              <a:off x="1034139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32">
              <a:extLst>
                <a:ext uri="{FF2B5EF4-FFF2-40B4-BE49-F238E27FC236}">
                  <a16:creationId xmlns:a16="http://schemas.microsoft.com/office/drawing/2014/main" id="{87981FE1-D056-4AFB-A1C6-945E4D1038C1}"/>
                </a:ext>
              </a:extLst>
            </p:cNvPr>
            <p:cNvSpPr/>
            <p:nvPr/>
          </p:nvSpPr>
          <p:spPr>
            <a:xfrm>
              <a:off x="10341438" y="866527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177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33">
              <a:extLst>
                <a:ext uri="{FF2B5EF4-FFF2-40B4-BE49-F238E27FC236}">
                  <a16:creationId xmlns:a16="http://schemas.microsoft.com/office/drawing/2014/main" id="{24F84EEF-0651-408E-ABDC-F577666D3C86}"/>
                </a:ext>
              </a:extLst>
            </p:cNvPr>
            <p:cNvSpPr/>
            <p:nvPr/>
          </p:nvSpPr>
          <p:spPr>
            <a:xfrm>
              <a:off x="10341457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76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34">
              <a:extLst>
                <a:ext uri="{FF2B5EF4-FFF2-40B4-BE49-F238E27FC236}">
                  <a16:creationId xmlns:a16="http://schemas.microsoft.com/office/drawing/2014/main" id="{BFECCB99-6969-4936-BBEF-91A3D9070262}"/>
                </a:ext>
              </a:extLst>
            </p:cNvPr>
            <p:cNvSpPr/>
            <p:nvPr/>
          </p:nvSpPr>
          <p:spPr>
            <a:xfrm>
              <a:off x="10341457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101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35">
              <a:extLst>
                <a:ext uri="{FF2B5EF4-FFF2-40B4-BE49-F238E27FC236}">
                  <a16:creationId xmlns:a16="http://schemas.microsoft.com/office/drawing/2014/main" id="{CAB8FD72-7A5E-41E2-AC94-612892A30CBA}"/>
                </a:ext>
              </a:extLst>
            </p:cNvPr>
            <p:cNvSpPr/>
            <p:nvPr/>
          </p:nvSpPr>
          <p:spPr>
            <a:xfrm>
              <a:off x="1034154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66">
              <a:extLst>
                <a:ext uri="{FF2B5EF4-FFF2-40B4-BE49-F238E27FC236}">
                  <a16:creationId xmlns:a16="http://schemas.microsoft.com/office/drawing/2014/main" id="{ED5CB9DB-853F-4F1D-A915-DF2625563AAC}"/>
                </a:ext>
              </a:extLst>
            </p:cNvPr>
            <p:cNvSpPr/>
            <p:nvPr/>
          </p:nvSpPr>
          <p:spPr>
            <a:xfrm>
              <a:off x="10340966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0" y="0"/>
                  </a:moveTo>
                  <a:lnTo>
                    <a:pt x="254" y="12"/>
                  </a:lnTo>
                  <a:lnTo>
                    <a:pt x="508" y="25"/>
                  </a:lnTo>
                  <a:lnTo>
                    <a:pt x="749" y="38"/>
                  </a:lnTo>
                  <a:lnTo>
                    <a:pt x="508" y="25"/>
                  </a:lnTo>
                  <a:lnTo>
                    <a:pt x="241" y="1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67">
              <a:extLst>
                <a:ext uri="{FF2B5EF4-FFF2-40B4-BE49-F238E27FC236}">
                  <a16:creationId xmlns:a16="http://schemas.microsoft.com/office/drawing/2014/main" id="{2CC03D12-C093-41DB-97A6-67249BC2D434}"/>
                </a:ext>
              </a:extLst>
            </p:cNvPr>
            <p:cNvSpPr/>
            <p:nvPr/>
          </p:nvSpPr>
          <p:spPr>
            <a:xfrm>
              <a:off x="10340955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78">
              <a:extLst>
                <a:ext uri="{FF2B5EF4-FFF2-40B4-BE49-F238E27FC236}">
                  <a16:creationId xmlns:a16="http://schemas.microsoft.com/office/drawing/2014/main" id="{884764BD-E999-4748-90AC-D3B49E29ED68}"/>
                </a:ext>
              </a:extLst>
            </p:cNvPr>
            <p:cNvSpPr/>
            <p:nvPr/>
          </p:nvSpPr>
          <p:spPr>
            <a:xfrm>
              <a:off x="9939075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749" y="0"/>
                  </a:moveTo>
                  <a:lnTo>
                    <a:pt x="495" y="12"/>
                  </a:lnTo>
                  <a:lnTo>
                    <a:pt x="241" y="25"/>
                  </a:lnTo>
                  <a:lnTo>
                    <a:pt x="0" y="38"/>
                  </a:lnTo>
                  <a:lnTo>
                    <a:pt x="253" y="25"/>
                  </a:lnTo>
                  <a:lnTo>
                    <a:pt x="507" y="12"/>
                  </a:lnTo>
                  <a:lnTo>
                    <a:pt x="749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79">
              <a:extLst>
                <a:ext uri="{FF2B5EF4-FFF2-40B4-BE49-F238E27FC236}">
                  <a16:creationId xmlns:a16="http://schemas.microsoft.com/office/drawing/2014/main" id="{DF708AE7-05D9-447F-BE37-C68EA38E6082}"/>
                </a:ext>
              </a:extLst>
            </p:cNvPr>
            <p:cNvSpPr/>
            <p:nvPr/>
          </p:nvSpPr>
          <p:spPr>
            <a:xfrm>
              <a:off x="9939716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82">
              <a:extLst>
                <a:ext uri="{FF2B5EF4-FFF2-40B4-BE49-F238E27FC236}">
                  <a16:creationId xmlns:a16="http://schemas.microsoft.com/office/drawing/2014/main" id="{F8A7073F-8616-407F-BF9D-2F77150830FD}"/>
                </a:ext>
              </a:extLst>
            </p:cNvPr>
            <p:cNvSpPr/>
            <p:nvPr/>
          </p:nvSpPr>
          <p:spPr>
            <a:xfrm>
              <a:off x="9939565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83">
              <a:extLst>
                <a:ext uri="{FF2B5EF4-FFF2-40B4-BE49-F238E27FC236}">
                  <a16:creationId xmlns:a16="http://schemas.microsoft.com/office/drawing/2014/main" id="{163617E1-F3A7-4E48-BC8F-23D47B9508A6}"/>
                </a:ext>
              </a:extLst>
            </p:cNvPr>
            <p:cNvSpPr/>
            <p:nvPr/>
          </p:nvSpPr>
          <p:spPr>
            <a:xfrm>
              <a:off x="9939468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84">
              <a:extLst>
                <a:ext uri="{FF2B5EF4-FFF2-40B4-BE49-F238E27FC236}">
                  <a16:creationId xmlns:a16="http://schemas.microsoft.com/office/drawing/2014/main" id="{48AD7530-1845-4C70-9823-15990C4096CE}"/>
                </a:ext>
              </a:extLst>
            </p:cNvPr>
            <p:cNvSpPr/>
            <p:nvPr/>
          </p:nvSpPr>
          <p:spPr>
            <a:xfrm>
              <a:off x="9939445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85">
              <a:extLst>
                <a:ext uri="{FF2B5EF4-FFF2-40B4-BE49-F238E27FC236}">
                  <a16:creationId xmlns:a16="http://schemas.microsoft.com/office/drawing/2014/main" id="{7E558F85-2121-415C-B6DF-E5736802CC16}"/>
                </a:ext>
              </a:extLst>
            </p:cNvPr>
            <p:cNvSpPr/>
            <p:nvPr/>
          </p:nvSpPr>
          <p:spPr>
            <a:xfrm>
              <a:off x="9939446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86">
              <a:extLst>
                <a:ext uri="{FF2B5EF4-FFF2-40B4-BE49-F238E27FC236}">
                  <a16:creationId xmlns:a16="http://schemas.microsoft.com/office/drawing/2014/main" id="{9AC05C32-06FE-4E2D-8157-18497AFF969C}"/>
                </a:ext>
              </a:extLst>
            </p:cNvPr>
            <p:cNvSpPr/>
            <p:nvPr/>
          </p:nvSpPr>
          <p:spPr>
            <a:xfrm>
              <a:off x="993938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87">
              <a:extLst>
                <a:ext uri="{FF2B5EF4-FFF2-40B4-BE49-F238E27FC236}">
                  <a16:creationId xmlns:a16="http://schemas.microsoft.com/office/drawing/2014/main" id="{134EE6A5-752D-4149-BCA1-DB4A561165D1}"/>
                </a:ext>
              </a:extLst>
            </p:cNvPr>
            <p:cNvSpPr/>
            <p:nvPr/>
          </p:nvSpPr>
          <p:spPr>
            <a:xfrm>
              <a:off x="993934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88">
              <a:extLst>
                <a:ext uri="{FF2B5EF4-FFF2-40B4-BE49-F238E27FC236}">
                  <a16:creationId xmlns:a16="http://schemas.microsoft.com/office/drawing/2014/main" id="{CD188472-482D-4DE7-90AE-2E6AFBA0A3A9}"/>
                </a:ext>
              </a:extLst>
            </p:cNvPr>
            <p:cNvSpPr/>
            <p:nvPr/>
          </p:nvSpPr>
          <p:spPr>
            <a:xfrm>
              <a:off x="9939331" y="866423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38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89">
              <a:extLst>
                <a:ext uri="{FF2B5EF4-FFF2-40B4-BE49-F238E27FC236}">
                  <a16:creationId xmlns:a16="http://schemas.microsoft.com/office/drawing/2014/main" id="{197436C1-DE23-4D23-925F-2A19F47168EC}"/>
                </a:ext>
              </a:extLst>
            </p:cNvPr>
            <p:cNvSpPr/>
            <p:nvPr/>
          </p:nvSpPr>
          <p:spPr>
            <a:xfrm>
              <a:off x="993926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90">
              <a:extLst>
                <a:ext uri="{FF2B5EF4-FFF2-40B4-BE49-F238E27FC236}">
                  <a16:creationId xmlns:a16="http://schemas.microsoft.com/office/drawing/2014/main" id="{7785E8D8-39C5-4242-B8A3-057855100B6E}"/>
                </a:ext>
              </a:extLst>
            </p:cNvPr>
            <p:cNvSpPr/>
            <p:nvPr/>
          </p:nvSpPr>
          <p:spPr>
            <a:xfrm>
              <a:off x="9939249" y="86660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91">
              <a:extLst>
                <a:ext uri="{FF2B5EF4-FFF2-40B4-BE49-F238E27FC236}">
                  <a16:creationId xmlns:a16="http://schemas.microsoft.com/office/drawing/2014/main" id="{9FDB5E17-A559-4A4B-8356-6B1AC2709517}"/>
                </a:ext>
              </a:extLst>
            </p:cNvPr>
            <p:cNvSpPr/>
            <p:nvPr/>
          </p:nvSpPr>
          <p:spPr>
            <a:xfrm>
              <a:off x="9939164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92">
              <a:extLst>
                <a:ext uri="{FF2B5EF4-FFF2-40B4-BE49-F238E27FC236}">
                  <a16:creationId xmlns:a16="http://schemas.microsoft.com/office/drawing/2014/main" id="{C353B1FA-F136-4271-B68D-7049C4D66571}"/>
                </a:ext>
              </a:extLst>
            </p:cNvPr>
            <p:cNvSpPr/>
            <p:nvPr/>
          </p:nvSpPr>
          <p:spPr>
            <a:xfrm>
              <a:off x="993915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93">
              <a:extLst>
                <a:ext uri="{FF2B5EF4-FFF2-40B4-BE49-F238E27FC236}">
                  <a16:creationId xmlns:a16="http://schemas.microsoft.com/office/drawing/2014/main" id="{953CC454-FD83-4CF0-8080-1429A61C1ADF}"/>
                </a:ext>
              </a:extLst>
            </p:cNvPr>
            <p:cNvSpPr/>
            <p:nvPr/>
          </p:nvSpPr>
          <p:spPr>
            <a:xfrm>
              <a:off x="9939088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76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9">
              <a:extLst>
                <a:ext uri="{FF2B5EF4-FFF2-40B4-BE49-F238E27FC236}">
                  <a16:creationId xmlns:a16="http://schemas.microsoft.com/office/drawing/2014/main" id="{C8355F4F-ED58-4B9C-89E6-D2845BAA8AC0}"/>
                </a:ext>
              </a:extLst>
            </p:cNvPr>
            <p:cNvSpPr/>
            <p:nvPr/>
          </p:nvSpPr>
          <p:spPr>
            <a:xfrm>
              <a:off x="10452693" y="400701"/>
              <a:ext cx="1629" cy="1152"/>
            </a:xfrm>
            <a:custGeom>
              <a:avLst/>
              <a:gdLst/>
              <a:ahLst/>
              <a:cxnLst/>
              <a:rect l="l" t="t" r="r" b="b"/>
              <a:pathLst>
                <a:path w="1904" h="1270">
                  <a:moveTo>
                    <a:pt x="1358" y="0"/>
                  </a:moveTo>
                  <a:lnTo>
                    <a:pt x="939" y="228"/>
                  </a:lnTo>
                  <a:lnTo>
                    <a:pt x="482" y="469"/>
                  </a:lnTo>
                  <a:lnTo>
                    <a:pt x="0" y="723"/>
                  </a:lnTo>
                  <a:lnTo>
                    <a:pt x="444" y="482"/>
                  </a:lnTo>
                  <a:lnTo>
                    <a:pt x="914" y="241"/>
                  </a:lnTo>
                  <a:lnTo>
                    <a:pt x="135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7" name="Рисунок 106">
              <a:extLst>
                <a:ext uri="{FF2B5EF4-FFF2-40B4-BE49-F238E27FC236}">
                  <a16:creationId xmlns:a16="http://schemas.microsoft.com/office/drawing/2014/main" id="{3F2DCB5E-ED63-4DFA-9698-54D14631B0A3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6111" y="19116"/>
              <a:ext cx="625888" cy="742883"/>
            </a:xfrm>
            <a:prstGeom prst="rect">
              <a:avLst/>
            </a:prstGeom>
          </p:spPr>
        </p:pic>
        <p:sp>
          <p:nvSpPr>
            <p:cNvPr id="108" name="object 10">
              <a:extLst>
                <a:ext uri="{FF2B5EF4-FFF2-40B4-BE49-F238E27FC236}">
                  <a16:creationId xmlns:a16="http://schemas.microsoft.com/office/drawing/2014/main" id="{283125DD-72BB-48BE-A657-F1A6070FEE67}"/>
                </a:ext>
              </a:extLst>
            </p:cNvPr>
            <p:cNvSpPr/>
            <p:nvPr/>
          </p:nvSpPr>
          <p:spPr>
            <a:xfrm>
              <a:off x="6837826" y="812415"/>
              <a:ext cx="5354174" cy="62537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:a16="http://schemas.microsoft.com/office/drawing/2014/main" id="{FD50348E-AA57-4AC9-B89F-F1A0095781CA}"/>
              </a:ext>
            </a:extLst>
          </p:cNvPr>
          <p:cNvSpPr txBox="1"/>
          <p:nvPr/>
        </p:nvSpPr>
        <p:spPr>
          <a:xfrm>
            <a:off x="1761235" y="105449"/>
            <a:ext cx="8638655" cy="867311"/>
          </a:xfrm>
          <a:prstGeom prst="flowChartPunchedTape">
            <a:avLst/>
          </a:prstGeom>
          <a:solidFill>
            <a:srgbClr val="F5F8FD">
              <a:alpha val="8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Єдиний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містить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8CAC79-7F2F-FB87-5C65-A522A6429A34}"/>
              </a:ext>
            </a:extLst>
          </p:cNvPr>
          <p:cNvSpPr txBox="1"/>
          <p:nvPr/>
        </p:nvSpPr>
        <p:spPr>
          <a:xfrm>
            <a:off x="304799" y="1350227"/>
            <a:ext cx="11702473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i="1" dirty="0"/>
              <a:t>державного органу, підприємства, установи, що подає списки:</a:t>
            </a:r>
          </a:p>
          <a:p>
            <a:r>
              <a:rPr lang="uk-UA" sz="2400" dirty="0"/>
              <a:t>повне найменування;</a:t>
            </a:r>
          </a:p>
          <a:p>
            <a:r>
              <a:rPr lang="uk-UA" sz="2400" dirty="0"/>
              <a:t>код згідно з ЄДРПОУ або РНОКПП (у разі відсутності ЄДРПОУ);</a:t>
            </a:r>
          </a:p>
          <a:p>
            <a:r>
              <a:rPr lang="uk-UA" sz="2400" dirty="0"/>
              <a:t>місцезнаходження юридичної особи;</a:t>
            </a:r>
          </a:p>
          <a:p>
            <a:r>
              <a:rPr lang="uk-UA" sz="2400" dirty="0"/>
              <a:t>інформація щодо наявності відокремленого підрозділу юридичної особи;</a:t>
            </a:r>
          </a:p>
          <a:p>
            <a:r>
              <a:rPr lang="uk-UA" sz="2400" dirty="0"/>
              <a:t>повне найменування відокремленого підрозділу юридичної особи;</a:t>
            </a:r>
          </a:p>
          <a:p>
            <a:r>
              <a:rPr lang="uk-UA" sz="2400" dirty="0"/>
              <a:t>код згідно з ЄДРПОУ відокремленого підрозділу юридичної особи;</a:t>
            </a:r>
          </a:p>
          <a:p>
            <a:r>
              <a:rPr lang="uk-UA" sz="2400" dirty="0"/>
              <a:t>адреса реєстрації юридичної особи, яка здійснює контроль щодо іншої філії (для філій);</a:t>
            </a:r>
          </a:p>
          <a:p>
            <a:r>
              <a:rPr lang="uk-UA" sz="2400" dirty="0"/>
              <a:t>підстава внесення до переліку;</a:t>
            </a:r>
          </a:p>
          <a:p>
            <a:r>
              <a:rPr lang="uk-UA" sz="2400" dirty="0"/>
              <a:t>номер та дата рішення державного органу про визначення критично важливим для економіки;</a:t>
            </a:r>
          </a:p>
          <a:p>
            <a:r>
              <a:rPr lang="uk-UA" sz="2400" dirty="0"/>
              <a:t>реквізити відповідного рішення щодо збільшення ліміту;</a:t>
            </a:r>
          </a:p>
          <a:p>
            <a:r>
              <a:rPr lang="uk-UA" sz="2400" dirty="0"/>
              <a:t>ліміт бронювання;</a:t>
            </a:r>
          </a:p>
          <a:p>
            <a:r>
              <a:rPr lang="uk-UA" sz="2400" dirty="0"/>
              <a:t>кінцева дата бронювання.</a:t>
            </a:r>
          </a:p>
        </p:txBody>
      </p:sp>
    </p:spTree>
    <p:extLst>
      <p:ext uri="{BB962C8B-B14F-4D97-AF65-F5344CB8AC3E}">
        <p14:creationId xmlns:p14="http://schemas.microsoft.com/office/powerpoint/2010/main" val="324679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1192" y="0"/>
            <a:ext cx="12193192" cy="1524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9D3752BC-56D9-4171-8902-32709BAAA969}"/>
              </a:ext>
            </a:extLst>
          </p:cNvPr>
          <p:cNvGrpSpPr/>
          <p:nvPr/>
        </p:nvGrpSpPr>
        <p:grpSpPr>
          <a:xfrm>
            <a:off x="0" y="0"/>
            <a:ext cx="12193192" cy="1437789"/>
            <a:chOff x="-1192" y="0"/>
            <a:chExt cx="12193192" cy="1437789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12192000" cy="8556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-1191" y="784524"/>
              <a:ext cx="5349480" cy="6436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648076" y="156539"/>
              <a:ext cx="4791074" cy="5501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-1192" y="655069"/>
              <a:ext cx="4625562" cy="43052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231722" y="505076"/>
              <a:ext cx="3696488" cy="42459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86175" y="234393"/>
              <a:ext cx="1996458" cy="7952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61067" y="498576"/>
              <a:ext cx="2008672" cy="8781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7535629" y="582462"/>
              <a:ext cx="4656371" cy="6277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6477363" y="234383"/>
              <a:ext cx="1909449" cy="7952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616376" y="560961"/>
              <a:ext cx="1926877" cy="87163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4364" y="52135"/>
              <a:ext cx="558612" cy="664060"/>
            </a:xfrm>
            <a:custGeom>
              <a:avLst/>
              <a:gdLst/>
              <a:ahLst/>
              <a:cxnLst/>
              <a:rect l="l" t="t" r="r" b="b"/>
              <a:pathLst>
                <a:path w="693419" h="958850">
                  <a:moveTo>
                    <a:pt x="693280" y="0"/>
                  </a:moveTo>
                  <a:lnTo>
                    <a:pt x="0" y="0"/>
                  </a:lnTo>
                  <a:lnTo>
                    <a:pt x="3848" y="716089"/>
                  </a:lnTo>
                  <a:lnTo>
                    <a:pt x="3810" y="718661"/>
                  </a:lnTo>
                  <a:lnTo>
                    <a:pt x="8975" y="759628"/>
                  </a:lnTo>
                  <a:lnTo>
                    <a:pt x="27698" y="803461"/>
                  </a:lnTo>
                  <a:lnTo>
                    <a:pt x="114916" y="857040"/>
                  </a:lnTo>
                  <a:lnTo>
                    <a:pt x="334797" y="954341"/>
                  </a:lnTo>
                  <a:lnTo>
                    <a:pt x="347649" y="958596"/>
                  </a:lnTo>
                  <a:lnTo>
                    <a:pt x="358495" y="954341"/>
                  </a:lnTo>
                  <a:lnTo>
                    <a:pt x="580796" y="856945"/>
                  </a:lnTo>
                  <a:lnTo>
                    <a:pt x="627570" y="835863"/>
                  </a:lnTo>
                  <a:lnTo>
                    <a:pt x="667329" y="800831"/>
                  </a:lnTo>
                  <a:lnTo>
                    <a:pt x="684931" y="757006"/>
                  </a:lnTo>
                  <a:lnTo>
                    <a:pt x="689444" y="716089"/>
                  </a:lnTo>
                  <a:lnTo>
                    <a:pt x="693280" y="0"/>
                  </a:lnTo>
                  <a:close/>
                </a:path>
              </a:pathLst>
            </a:custGeom>
            <a:solidFill>
              <a:srgbClr val="0D72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4364" y="48959"/>
              <a:ext cx="558611" cy="664061"/>
            </a:xfrm>
            <a:custGeom>
              <a:avLst/>
              <a:gdLst/>
              <a:ahLst/>
              <a:cxnLst/>
              <a:rect l="l" t="t" r="r" b="b"/>
              <a:pathLst>
                <a:path w="720090" h="984885">
                  <a:moveTo>
                    <a:pt x="720001" y="0"/>
                  </a:moveTo>
                  <a:lnTo>
                    <a:pt x="0" y="0"/>
                  </a:lnTo>
                  <a:lnTo>
                    <a:pt x="3941" y="736752"/>
                  </a:lnTo>
                  <a:lnTo>
                    <a:pt x="11735" y="785577"/>
                  </a:lnTo>
                  <a:lnTo>
                    <a:pt x="32649" y="828241"/>
                  </a:lnTo>
                  <a:lnTo>
                    <a:pt x="123118" y="882427"/>
                  </a:lnTo>
                  <a:lnTo>
                    <a:pt x="343242" y="979957"/>
                  </a:lnTo>
                  <a:lnTo>
                    <a:pt x="355777" y="984275"/>
                  </a:lnTo>
                  <a:lnTo>
                    <a:pt x="365290" y="984275"/>
                  </a:lnTo>
                  <a:lnTo>
                    <a:pt x="376758" y="979957"/>
                  </a:lnTo>
                  <a:lnTo>
                    <a:pt x="395267" y="971867"/>
                  </a:lnTo>
                  <a:lnTo>
                    <a:pt x="361010" y="971867"/>
                  </a:lnTo>
                  <a:lnTo>
                    <a:pt x="348145" y="967600"/>
                  </a:lnTo>
                  <a:lnTo>
                    <a:pt x="91217" y="854589"/>
                  </a:lnTo>
                  <a:lnTo>
                    <a:pt x="49678" y="827695"/>
                  </a:lnTo>
                  <a:lnTo>
                    <a:pt x="25681" y="784678"/>
                  </a:lnTo>
                  <a:lnTo>
                    <a:pt x="17850" y="745602"/>
                  </a:lnTo>
                  <a:lnTo>
                    <a:pt x="13360" y="13271"/>
                  </a:lnTo>
                  <a:lnTo>
                    <a:pt x="719931" y="13271"/>
                  </a:lnTo>
                  <a:lnTo>
                    <a:pt x="720001" y="0"/>
                  </a:lnTo>
                  <a:close/>
                </a:path>
                <a:path w="720090" h="984885">
                  <a:moveTo>
                    <a:pt x="719931" y="13271"/>
                  </a:moveTo>
                  <a:lnTo>
                    <a:pt x="706640" y="13271"/>
                  </a:lnTo>
                  <a:lnTo>
                    <a:pt x="702793" y="729132"/>
                  </a:lnTo>
                  <a:lnTo>
                    <a:pt x="702825" y="732115"/>
                  </a:lnTo>
                  <a:lnTo>
                    <a:pt x="702700" y="736752"/>
                  </a:lnTo>
                  <a:lnTo>
                    <a:pt x="693401" y="787427"/>
                  </a:lnTo>
                  <a:lnTo>
                    <a:pt x="668113" y="830058"/>
                  </a:lnTo>
                  <a:lnTo>
                    <a:pt x="590788" y="870711"/>
                  </a:lnTo>
                  <a:lnTo>
                    <a:pt x="371843" y="967600"/>
                  </a:lnTo>
                  <a:lnTo>
                    <a:pt x="361010" y="971867"/>
                  </a:lnTo>
                  <a:lnTo>
                    <a:pt x="395267" y="971867"/>
                  </a:lnTo>
                  <a:lnTo>
                    <a:pt x="646379" y="861263"/>
                  </a:lnTo>
                  <a:lnTo>
                    <a:pt x="687866" y="827530"/>
                  </a:lnTo>
                  <a:lnTo>
                    <a:pt x="708474" y="784825"/>
                  </a:lnTo>
                  <a:lnTo>
                    <a:pt x="715462" y="747287"/>
                  </a:lnTo>
                  <a:lnTo>
                    <a:pt x="716153" y="729132"/>
                  </a:lnTo>
                  <a:lnTo>
                    <a:pt x="719931" y="13271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98954" y="64835"/>
              <a:ext cx="415396" cy="612459"/>
            </a:xfrm>
            <a:custGeom>
              <a:avLst/>
              <a:gdLst/>
              <a:ahLst/>
              <a:cxnLst/>
              <a:rect l="l" t="t" r="r" b="b"/>
              <a:pathLst>
                <a:path w="519430" h="849630">
                  <a:moveTo>
                    <a:pt x="4683" y="67309"/>
                  </a:moveTo>
                  <a:lnTo>
                    <a:pt x="0" y="681989"/>
                  </a:lnTo>
                  <a:lnTo>
                    <a:pt x="146164" y="681989"/>
                  </a:lnTo>
                  <a:lnTo>
                    <a:pt x="149646" y="702309"/>
                  </a:lnTo>
                  <a:lnTo>
                    <a:pt x="158968" y="741679"/>
                  </a:lnTo>
                  <a:lnTo>
                    <a:pt x="182340" y="774699"/>
                  </a:lnTo>
                  <a:lnTo>
                    <a:pt x="192559" y="784859"/>
                  </a:lnTo>
                  <a:lnTo>
                    <a:pt x="209622" y="800099"/>
                  </a:lnTo>
                  <a:lnTo>
                    <a:pt x="223317" y="812799"/>
                  </a:lnTo>
                  <a:lnTo>
                    <a:pt x="242015" y="830579"/>
                  </a:lnTo>
                  <a:lnTo>
                    <a:pt x="247720" y="835659"/>
                  </a:lnTo>
                  <a:lnTo>
                    <a:pt x="251467" y="839469"/>
                  </a:lnTo>
                  <a:lnTo>
                    <a:pt x="254012" y="843279"/>
                  </a:lnTo>
                  <a:lnTo>
                    <a:pt x="256311" y="845819"/>
                  </a:lnTo>
                  <a:lnTo>
                    <a:pt x="257505" y="849629"/>
                  </a:lnTo>
                  <a:lnTo>
                    <a:pt x="260997" y="849629"/>
                  </a:lnTo>
                  <a:lnTo>
                    <a:pt x="262547" y="845819"/>
                  </a:lnTo>
                  <a:lnTo>
                    <a:pt x="264871" y="843279"/>
                  </a:lnTo>
                  <a:lnTo>
                    <a:pt x="266242" y="840739"/>
                  </a:lnTo>
                  <a:lnTo>
                    <a:pt x="269718" y="836929"/>
                  </a:lnTo>
                  <a:lnTo>
                    <a:pt x="275367" y="831849"/>
                  </a:lnTo>
                  <a:lnTo>
                    <a:pt x="294286" y="814069"/>
                  </a:lnTo>
                  <a:lnTo>
                    <a:pt x="308103" y="801369"/>
                  </a:lnTo>
                  <a:lnTo>
                    <a:pt x="321762" y="787399"/>
                  </a:lnTo>
                  <a:lnTo>
                    <a:pt x="333453" y="772159"/>
                  </a:lnTo>
                  <a:lnTo>
                    <a:pt x="336142" y="768349"/>
                  </a:lnTo>
                  <a:lnTo>
                    <a:pt x="238963" y="768349"/>
                  </a:lnTo>
                  <a:lnTo>
                    <a:pt x="227011" y="759459"/>
                  </a:lnTo>
                  <a:lnTo>
                    <a:pt x="202031" y="717549"/>
                  </a:lnTo>
                  <a:lnTo>
                    <a:pt x="192115" y="684529"/>
                  </a:lnTo>
                  <a:lnTo>
                    <a:pt x="238963" y="683259"/>
                  </a:lnTo>
                  <a:lnTo>
                    <a:pt x="372532" y="683259"/>
                  </a:lnTo>
                  <a:lnTo>
                    <a:pt x="518883" y="681989"/>
                  </a:lnTo>
                  <a:lnTo>
                    <a:pt x="518883" y="638809"/>
                  </a:lnTo>
                  <a:lnTo>
                    <a:pt x="43383" y="638809"/>
                  </a:lnTo>
                  <a:lnTo>
                    <a:pt x="43383" y="511809"/>
                  </a:lnTo>
                  <a:lnTo>
                    <a:pt x="113725" y="511809"/>
                  </a:lnTo>
                  <a:lnTo>
                    <a:pt x="109738" y="502919"/>
                  </a:lnTo>
                  <a:lnTo>
                    <a:pt x="108050" y="490219"/>
                  </a:lnTo>
                  <a:lnTo>
                    <a:pt x="109545" y="478789"/>
                  </a:lnTo>
                  <a:lnTo>
                    <a:pt x="112829" y="469899"/>
                  </a:lnTo>
                  <a:lnTo>
                    <a:pt x="113927" y="468629"/>
                  </a:lnTo>
                  <a:lnTo>
                    <a:pt x="43383" y="468629"/>
                  </a:lnTo>
                  <a:lnTo>
                    <a:pt x="43383" y="154939"/>
                  </a:lnTo>
                  <a:lnTo>
                    <a:pt x="97131" y="154939"/>
                  </a:lnTo>
                  <a:lnTo>
                    <a:pt x="95275" y="152399"/>
                  </a:lnTo>
                  <a:lnTo>
                    <a:pt x="85636" y="139699"/>
                  </a:lnTo>
                  <a:lnTo>
                    <a:pt x="77187" y="128269"/>
                  </a:lnTo>
                  <a:lnTo>
                    <a:pt x="69617" y="119379"/>
                  </a:lnTo>
                  <a:lnTo>
                    <a:pt x="62619" y="111759"/>
                  </a:lnTo>
                  <a:lnTo>
                    <a:pt x="49097" y="99059"/>
                  </a:lnTo>
                  <a:lnTo>
                    <a:pt x="37392" y="88899"/>
                  </a:lnTo>
                  <a:lnTo>
                    <a:pt x="25297" y="80009"/>
                  </a:lnTo>
                  <a:lnTo>
                    <a:pt x="13998" y="71119"/>
                  </a:lnTo>
                  <a:lnTo>
                    <a:pt x="4683" y="67309"/>
                  </a:lnTo>
                  <a:close/>
                </a:path>
                <a:path w="519430" h="849630">
                  <a:moveTo>
                    <a:pt x="279933" y="683259"/>
                  </a:moveTo>
                  <a:lnTo>
                    <a:pt x="238963" y="683259"/>
                  </a:lnTo>
                  <a:lnTo>
                    <a:pt x="238963" y="768349"/>
                  </a:lnTo>
                  <a:lnTo>
                    <a:pt x="279933" y="768349"/>
                  </a:lnTo>
                  <a:lnTo>
                    <a:pt x="279933" y="683259"/>
                  </a:lnTo>
                  <a:close/>
                </a:path>
                <a:path w="519430" h="849630">
                  <a:moveTo>
                    <a:pt x="372532" y="683259"/>
                  </a:moveTo>
                  <a:lnTo>
                    <a:pt x="327088" y="683259"/>
                  </a:lnTo>
                  <a:lnTo>
                    <a:pt x="322130" y="707389"/>
                  </a:lnTo>
                  <a:lnTo>
                    <a:pt x="318001" y="725169"/>
                  </a:lnTo>
                  <a:lnTo>
                    <a:pt x="297164" y="759459"/>
                  </a:lnTo>
                  <a:lnTo>
                    <a:pt x="279933" y="768349"/>
                  </a:lnTo>
                  <a:lnTo>
                    <a:pt x="336142" y="768349"/>
                  </a:lnTo>
                  <a:lnTo>
                    <a:pt x="358081" y="728979"/>
                  </a:lnTo>
                  <a:lnTo>
                    <a:pt x="369920" y="694689"/>
                  </a:lnTo>
                  <a:lnTo>
                    <a:pt x="372532" y="683259"/>
                  </a:lnTo>
                  <a:close/>
                </a:path>
                <a:path w="519430" h="849630">
                  <a:moveTo>
                    <a:pt x="113725" y="511809"/>
                  </a:moveTo>
                  <a:lnTo>
                    <a:pt x="69418" y="511809"/>
                  </a:lnTo>
                  <a:lnTo>
                    <a:pt x="76164" y="530859"/>
                  </a:lnTo>
                  <a:lnTo>
                    <a:pt x="104831" y="561339"/>
                  </a:lnTo>
                  <a:lnTo>
                    <a:pt x="146009" y="574039"/>
                  </a:lnTo>
                  <a:lnTo>
                    <a:pt x="151217" y="575309"/>
                  </a:lnTo>
                  <a:lnTo>
                    <a:pt x="144074" y="623569"/>
                  </a:lnTo>
                  <a:lnTo>
                    <a:pt x="143294" y="638809"/>
                  </a:lnTo>
                  <a:lnTo>
                    <a:pt x="186004" y="638809"/>
                  </a:lnTo>
                  <a:lnTo>
                    <a:pt x="186633" y="619759"/>
                  </a:lnTo>
                  <a:lnTo>
                    <a:pt x="188900" y="603249"/>
                  </a:lnTo>
                  <a:lnTo>
                    <a:pt x="191528" y="591819"/>
                  </a:lnTo>
                  <a:lnTo>
                    <a:pt x="193245" y="585469"/>
                  </a:lnTo>
                  <a:lnTo>
                    <a:pt x="193395" y="584199"/>
                  </a:lnTo>
                  <a:lnTo>
                    <a:pt x="369839" y="584199"/>
                  </a:lnTo>
                  <a:lnTo>
                    <a:pt x="368479" y="579119"/>
                  </a:lnTo>
                  <a:lnTo>
                    <a:pt x="259435" y="579119"/>
                  </a:lnTo>
                  <a:lnTo>
                    <a:pt x="249567" y="568959"/>
                  </a:lnTo>
                  <a:lnTo>
                    <a:pt x="239127" y="561339"/>
                  </a:lnTo>
                  <a:lnTo>
                    <a:pt x="228406" y="554989"/>
                  </a:lnTo>
                  <a:lnTo>
                    <a:pt x="217697" y="549909"/>
                  </a:lnTo>
                  <a:lnTo>
                    <a:pt x="212521" y="547369"/>
                  </a:lnTo>
                  <a:lnTo>
                    <a:pt x="211035" y="546099"/>
                  </a:lnTo>
                  <a:lnTo>
                    <a:pt x="209562" y="546099"/>
                  </a:lnTo>
                  <a:lnTo>
                    <a:pt x="211384" y="542289"/>
                  </a:lnTo>
                  <a:lnTo>
                    <a:pt x="214841" y="537209"/>
                  </a:lnTo>
                  <a:lnTo>
                    <a:pt x="215517" y="535939"/>
                  </a:lnTo>
                  <a:lnTo>
                    <a:pt x="158102" y="535939"/>
                  </a:lnTo>
                  <a:lnTo>
                    <a:pt x="143916" y="533399"/>
                  </a:lnTo>
                  <a:lnTo>
                    <a:pt x="140144" y="533399"/>
                  </a:lnTo>
                  <a:lnTo>
                    <a:pt x="136359" y="532129"/>
                  </a:lnTo>
                  <a:lnTo>
                    <a:pt x="125504" y="525779"/>
                  </a:lnTo>
                  <a:lnTo>
                    <a:pt x="116003" y="516889"/>
                  </a:lnTo>
                  <a:lnTo>
                    <a:pt x="113725" y="511809"/>
                  </a:lnTo>
                  <a:close/>
                </a:path>
                <a:path w="519430" h="849630">
                  <a:moveTo>
                    <a:pt x="369839" y="584199"/>
                  </a:moveTo>
                  <a:lnTo>
                    <a:pt x="193395" y="584199"/>
                  </a:lnTo>
                  <a:lnTo>
                    <a:pt x="213751" y="593089"/>
                  </a:lnTo>
                  <a:lnTo>
                    <a:pt x="226847" y="605789"/>
                  </a:lnTo>
                  <a:lnTo>
                    <a:pt x="234279" y="617219"/>
                  </a:lnTo>
                  <a:lnTo>
                    <a:pt x="237641" y="628649"/>
                  </a:lnTo>
                  <a:lnTo>
                    <a:pt x="238529" y="636269"/>
                  </a:lnTo>
                  <a:lnTo>
                    <a:pt x="186004" y="638809"/>
                  </a:lnTo>
                  <a:lnTo>
                    <a:pt x="280365" y="638809"/>
                  </a:lnTo>
                  <a:lnTo>
                    <a:pt x="279659" y="623569"/>
                  </a:lnTo>
                  <a:lnTo>
                    <a:pt x="279739" y="618489"/>
                  </a:lnTo>
                  <a:lnTo>
                    <a:pt x="280526" y="608329"/>
                  </a:lnTo>
                  <a:lnTo>
                    <a:pt x="284689" y="600709"/>
                  </a:lnTo>
                  <a:lnTo>
                    <a:pt x="293401" y="594359"/>
                  </a:lnTo>
                  <a:lnTo>
                    <a:pt x="308034" y="589279"/>
                  </a:lnTo>
                  <a:lnTo>
                    <a:pt x="371200" y="589279"/>
                  </a:lnTo>
                  <a:lnTo>
                    <a:pt x="369839" y="584199"/>
                  </a:lnTo>
                  <a:close/>
                </a:path>
                <a:path w="519430" h="849630">
                  <a:moveTo>
                    <a:pt x="371200" y="589279"/>
                  </a:moveTo>
                  <a:lnTo>
                    <a:pt x="308034" y="589279"/>
                  </a:lnTo>
                  <a:lnTo>
                    <a:pt x="321809" y="600709"/>
                  </a:lnTo>
                  <a:lnTo>
                    <a:pt x="329432" y="609599"/>
                  </a:lnTo>
                  <a:lnTo>
                    <a:pt x="332619" y="618489"/>
                  </a:lnTo>
                  <a:lnTo>
                    <a:pt x="332993" y="628649"/>
                  </a:lnTo>
                  <a:lnTo>
                    <a:pt x="332983" y="634999"/>
                  </a:lnTo>
                  <a:lnTo>
                    <a:pt x="332879" y="638809"/>
                  </a:lnTo>
                  <a:lnTo>
                    <a:pt x="375589" y="638809"/>
                  </a:lnTo>
                  <a:lnTo>
                    <a:pt x="375129" y="621029"/>
                  </a:lnTo>
                  <a:lnTo>
                    <a:pt x="374492" y="609599"/>
                  </a:lnTo>
                  <a:lnTo>
                    <a:pt x="373306" y="599439"/>
                  </a:lnTo>
                  <a:lnTo>
                    <a:pt x="371200" y="589279"/>
                  </a:lnTo>
                  <a:close/>
                </a:path>
                <a:path w="519430" h="849630">
                  <a:moveTo>
                    <a:pt x="518883" y="511809"/>
                  </a:moveTo>
                  <a:lnTo>
                    <a:pt x="475500" y="511809"/>
                  </a:lnTo>
                  <a:lnTo>
                    <a:pt x="475500" y="638809"/>
                  </a:lnTo>
                  <a:lnTo>
                    <a:pt x="518883" y="638809"/>
                  </a:lnTo>
                  <a:lnTo>
                    <a:pt x="518883" y="511809"/>
                  </a:lnTo>
                  <a:close/>
                </a:path>
                <a:path w="519430" h="849630">
                  <a:moveTo>
                    <a:pt x="305033" y="429259"/>
                  </a:moveTo>
                  <a:lnTo>
                    <a:pt x="258921" y="429259"/>
                  </a:lnTo>
                  <a:lnTo>
                    <a:pt x="262705" y="444499"/>
                  </a:lnTo>
                  <a:lnTo>
                    <a:pt x="280158" y="490219"/>
                  </a:lnTo>
                  <a:lnTo>
                    <a:pt x="299018" y="527049"/>
                  </a:lnTo>
                  <a:lnTo>
                    <a:pt x="303897" y="535939"/>
                  </a:lnTo>
                  <a:lnTo>
                    <a:pt x="307458" y="542289"/>
                  </a:lnTo>
                  <a:lnTo>
                    <a:pt x="309331" y="546099"/>
                  </a:lnTo>
                  <a:lnTo>
                    <a:pt x="306362" y="547369"/>
                  </a:lnTo>
                  <a:lnTo>
                    <a:pt x="304838" y="547369"/>
                  </a:lnTo>
                  <a:lnTo>
                    <a:pt x="294195" y="552449"/>
                  </a:lnTo>
                  <a:lnTo>
                    <a:pt x="283444" y="558799"/>
                  </a:lnTo>
                  <a:lnTo>
                    <a:pt x="272874" y="566419"/>
                  </a:lnTo>
                  <a:lnTo>
                    <a:pt x="262776" y="575309"/>
                  </a:lnTo>
                  <a:lnTo>
                    <a:pt x="259435" y="579119"/>
                  </a:lnTo>
                  <a:lnTo>
                    <a:pt x="368479" y="579119"/>
                  </a:lnTo>
                  <a:lnTo>
                    <a:pt x="367799" y="576579"/>
                  </a:lnTo>
                  <a:lnTo>
                    <a:pt x="386358" y="574039"/>
                  </a:lnTo>
                  <a:lnTo>
                    <a:pt x="398752" y="571499"/>
                  </a:lnTo>
                  <a:lnTo>
                    <a:pt x="407730" y="567689"/>
                  </a:lnTo>
                  <a:lnTo>
                    <a:pt x="416043" y="562609"/>
                  </a:lnTo>
                  <a:lnTo>
                    <a:pt x="426440" y="552449"/>
                  </a:lnTo>
                  <a:lnTo>
                    <a:pt x="436957" y="543559"/>
                  </a:lnTo>
                  <a:lnTo>
                    <a:pt x="442750" y="535939"/>
                  </a:lnTo>
                  <a:lnTo>
                    <a:pt x="351447" y="535939"/>
                  </a:lnTo>
                  <a:lnTo>
                    <a:pt x="349032" y="532129"/>
                  </a:lnTo>
                  <a:lnTo>
                    <a:pt x="327755" y="490219"/>
                  </a:lnTo>
                  <a:lnTo>
                    <a:pt x="310342" y="445769"/>
                  </a:lnTo>
                  <a:lnTo>
                    <a:pt x="305033" y="429259"/>
                  </a:lnTo>
                  <a:close/>
                </a:path>
                <a:path w="519430" h="849630">
                  <a:moveTo>
                    <a:pt x="259435" y="0"/>
                  </a:moveTo>
                  <a:lnTo>
                    <a:pt x="259156" y="0"/>
                  </a:lnTo>
                  <a:lnTo>
                    <a:pt x="251650" y="3809"/>
                  </a:lnTo>
                  <a:lnTo>
                    <a:pt x="243903" y="17779"/>
                  </a:lnTo>
                  <a:lnTo>
                    <a:pt x="239612" y="25399"/>
                  </a:lnTo>
                  <a:lnTo>
                    <a:pt x="234921" y="36829"/>
                  </a:lnTo>
                  <a:lnTo>
                    <a:pt x="230646" y="49529"/>
                  </a:lnTo>
                  <a:lnTo>
                    <a:pt x="227606" y="64769"/>
                  </a:lnTo>
                  <a:lnTo>
                    <a:pt x="226617" y="82549"/>
                  </a:lnTo>
                  <a:lnTo>
                    <a:pt x="227465" y="93979"/>
                  </a:lnTo>
                  <a:lnTo>
                    <a:pt x="228233" y="107949"/>
                  </a:lnTo>
                  <a:lnTo>
                    <a:pt x="228927" y="123189"/>
                  </a:lnTo>
                  <a:lnTo>
                    <a:pt x="229642" y="140969"/>
                  </a:lnTo>
                  <a:lnTo>
                    <a:pt x="230561" y="166369"/>
                  </a:lnTo>
                  <a:lnTo>
                    <a:pt x="232353" y="226059"/>
                  </a:lnTo>
                  <a:lnTo>
                    <a:pt x="233631" y="247649"/>
                  </a:lnTo>
                  <a:lnTo>
                    <a:pt x="234139" y="257809"/>
                  </a:lnTo>
                  <a:lnTo>
                    <a:pt x="234565" y="267969"/>
                  </a:lnTo>
                  <a:lnTo>
                    <a:pt x="234700" y="274319"/>
                  </a:lnTo>
                  <a:lnTo>
                    <a:pt x="234798" y="297179"/>
                  </a:lnTo>
                  <a:lnTo>
                    <a:pt x="234615" y="306069"/>
                  </a:lnTo>
                  <a:lnTo>
                    <a:pt x="231277" y="350519"/>
                  </a:lnTo>
                  <a:lnTo>
                    <a:pt x="222561" y="398779"/>
                  </a:lnTo>
                  <a:lnTo>
                    <a:pt x="209978" y="439419"/>
                  </a:lnTo>
                  <a:lnTo>
                    <a:pt x="192698" y="486409"/>
                  </a:lnTo>
                  <a:lnTo>
                    <a:pt x="174745" y="523239"/>
                  </a:lnTo>
                  <a:lnTo>
                    <a:pt x="171499" y="529589"/>
                  </a:lnTo>
                  <a:lnTo>
                    <a:pt x="168851" y="533399"/>
                  </a:lnTo>
                  <a:lnTo>
                    <a:pt x="158102" y="535939"/>
                  </a:lnTo>
                  <a:lnTo>
                    <a:pt x="215517" y="535939"/>
                  </a:lnTo>
                  <a:lnTo>
                    <a:pt x="237939" y="490219"/>
                  </a:lnTo>
                  <a:lnTo>
                    <a:pt x="255111" y="444499"/>
                  </a:lnTo>
                  <a:lnTo>
                    <a:pt x="258921" y="429259"/>
                  </a:lnTo>
                  <a:lnTo>
                    <a:pt x="305033" y="429259"/>
                  </a:lnTo>
                  <a:lnTo>
                    <a:pt x="295429" y="391159"/>
                  </a:lnTo>
                  <a:lnTo>
                    <a:pt x="287615" y="341629"/>
                  </a:lnTo>
                  <a:lnTo>
                    <a:pt x="284676" y="299719"/>
                  </a:lnTo>
                  <a:lnTo>
                    <a:pt x="284408" y="287019"/>
                  </a:lnTo>
                  <a:lnTo>
                    <a:pt x="284411" y="274319"/>
                  </a:lnTo>
                  <a:lnTo>
                    <a:pt x="284637" y="264159"/>
                  </a:lnTo>
                  <a:lnTo>
                    <a:pt x="284995" y="253999"/>
                  </a:lnTo>
                  <a:lnTo>
                    <a:pt x="285417" y="246379"/>
                  </a:lnTo>
                  <a:lnTo>
                    <a:pt x="286185" y="233679"/>
                  </a:lnTo>
                  <a:lnTo>
                    <a:pt x="286480" y="226059"/>
                  </a:lnTo>
                  <a:lnTo>
                    <a:pt x="288363" y="165099"/>
                  </a:lnTo>
                  <a:lnTo>
                    <a:pt x="290173" y="118109"/>
                  </a:lnTo>
                  <a:lnTo>
                    <a:pt x="291548" y="93979"/>
                  </a:lnTo>
                  <a:lnTo>
                    <a:pt x="291664" y="88899"/>
                  </a:lnTo>
                  <a:lnTo>
                    <a:pt x="286246" y="43179"/>
                  </a:lnTo>
                  <a:lnTo>
                    <a:pt x="267233" y="3809"/>
                  </a:lnTo>
                  <a:lnTo>
                    <a:pt x="259435" y="0"/>
                  </a:lnTo>
                  <a:close/>
                </a:path>
                <a:path w="519430" h="849630">
                  <a:moveTo>
                    <a:pt x="441810" y="445769"/>
                  </a:moveTo>
                  <a:lnTo>
                    <a:pt x="377844" y="445769"/>
                  </a:lnTo>
                  <a:lnTo>
                    <a:pt x="388460" y="447039"/>
                  </a:lnTo>
                  <a:lnTo>
                    <a:pt x="395618" y="452119"/>
                  </a:lnTo>
                  <a:lnTo>
                    <a:pt x="403082" y="463549"/>
                  </a:lnTo>
                  <a:lnTo>
                    <a:pt x="407452" y="473709"/>
                  </a:lnTo>
                  <a:lnTo>
                    <a:pt x="410467" y="483869"/>
                  </a:lnTo>
                  <a:lnTo>
                    <a:pt x="410890" y="496569"/>
                  </a:lnTo>
                  <a:lnTo>
                    <a:pt x="407482" y="509269"/>
                  </a:lnTo>
                  <a:lnTo>
                    <a:pt x="397998" y="521969"/>
                  </a:lnTo>
                  <a:lnTo>
                    <a:pt x="388637" y="528319"/>
                  </a:lnTo>
                  <a:lnTo>
                    <a:pt x="378752" y="533399"/>
                  </a:lnTo>
                  <a:lnTo>
                    <a:pt x="374967" y="533399"/>
                  </a:lnTo>
                  <a:lnTo>
                    <a:pt x="360768" y="535939"/>
                  </a:lnTo>
                  <a:lnTo>
                    <a:pt x="442750" y="535939"/>
                  </a:lnTo>
                  <a:lnTo>
                    <a:pt x="446530" y="524509"/>
                  </a:lnTo>
                  <a:lnTo>
                    <a:pt x="475500" y="511809"/>
                  </a:lnTo>
                  <a:lnTo>
                    <a:pt x="518883" y="511809"/>
                  </a:lnTo>
                  <a:lnTo>
                    <a:pt x="518883" y="468629"/>
                  </a:lnTo>
                  <a:lnTo>
                    <a:pt x="448564" y="468629"/>
                  </a:lnTo>
                  <a:lnTo>
                    <a:pt x="442700" y="447039"/>
                  </a:lnTo>
                  <a:lnTo>
                    <a:pt x="441810" y="445769"/>
                  </a:lnTo>
                  <a:close/>
                </a:path>
                <a:path w="519430" h="849630">
                  <a:moveTo>
                    <a:pt x="97131" y="154939"/>
                  </a:moveTo>
                  <a:lnTo>
                    <a:pt x="43383" y="154939"/>
                  </a:lnTo>
                  <a:lnTo>
                    <a:pt x="54262" y="165099"/>
                  </a:lnTo>
                  <a:lnTo>
                    <a:pt x="63021" y="172719"/>
                  </a:lnTo>
                  <a:lnTo>
                    <a:pt x="69990" y="179069"/>
                  </a:lnTo>
                  <a:lnTo>
                    <a:pt x="86593" y="217169"/>
                  </a:lnTo>
                  <a:lnTo>
                    <a:pt x="95222" y="265429"/>
                  </a:lnTo>
                  <a:lnTo>
                    <a:pt x="97562" y="283209"/>
                  </a:lnTo>
                  <a:lnTo>
                    <a:pt x="99772" y="299719"/>
                  </a:lnTo>
                  <a:lnTo>
                    <a:pt x="101839" y="316229"/>
                  </a:lnTo>
                  <a:lnTo>
                    <a:pt x="103750" y="334009"/>
                  </a:lnTo>
                  <a:lnTo>
                    <a:pt x="105490" y="349249"/>
                  </a:lnTo>
                  <a:lnTo>
                    <a:pt x="107047" y="364489"/>
                  </a:lnTo>
                  <a:lnTo>
                    <a:pt x="108408" y="378459"/>
                  </a:lnTo>
                  <a:lnTo>
                    <a:pt x="110485" y="401319"/>
                  </a:lnTo>
                  <a:lnTo>
                    <a:pt x="111794" y="415289"/>
                  </a:lnTo>
                  <a:lnTo>
                    <a:pt x="73825" y="443229"/>
                  </a:lnTo>
                  <a:lnTo>
                    <a:pt x="71132" y="462279"/>
                  </a:lnTo>
                  <a:lnTo>
                    <a:pt x="43383" y="468629"/>
                  </a:lnTo>
                  <a:lnTo>
                    <a:pt x="113927" y="468629"/>
                  </a:lnTo>
                  <a:lnTo>
                    <a:pt x="124908" y="455929"/>
                  </a:lnTo>
                  <a:lnTo>
                    <a:pt x="138736" y="449579"/>
                  </a:lnTo>
                  <a:lnTo>
                    <a:pt x="150938" y="448309"/>
                  </a:lnTo>
                  <a:lnTo>
                    <a:pt x="158139" y="448309"/>
                  </a:lnTo>
                  <a:lnTo>
                    <a:pt x="138341" y="276859"/>
                  </a:lnTo>
                  <a:lnTo>
                    <a:pt x="132656" y="226059"/>
                  </a:lnTo>
                  <a:lnTo>
                    <a:pt x="119719" y="187959"/>
                  </a:lnTo>
                  <a:lnTo>
                    <a:pt x="113845" y="179069"/>
                  </a:lnTo>
                  <a:lnTo>
                    <a:pt x="106411" y="167639"/>
                  </a:lnTo>
                  <a:lnTo>
                    <a:pt x="97131" y="154939"/>
                  </a:lnTo>
                  <a:close/>
                </a:path>
                <a:path w="519430" h="849630">
                  <a:moveTo>
                    <a:pt x="518883" y="154939"/>
                  </a:moveTo>
                  <a:lnTo>
                    <a:pt x="475286" y="154939"/>
                  </a:lnTo>
                  <a:lnTo>
                    <a:pt x="475500" y="468629"/>
                  </a:lnTo>
                  <a:lnTo>
                    <a:pt x="518883" y="468629"/>
                  </a:lnTo>
                  <a:lnTo>
                    <a:pt x="518883" y="154939"/>
                  </a:lnTo>
                  <a:close/>
                </a:path>
                <a:path w="519430" h="849630">
                  <a:moveTo>
                    <a:pt x="518883" y="66039"/>
                  </a:moveTo>
                  <a:lnTo>
                    <a:pt x="477456" y="92709"/>
                  </a:lnTo>
                  <a:lnTo>
                    <a:pt x="470662" y="99059"/>
                  </a:lnTo>
                  <a:lnTo>
                    <a:pt x="463089" y="105409"/>
                  </a:lnTo>
                  <a:lnTo>
                    <a:pt x="455705" y="113029"/>
                  </a:lnTo>
                  <a:lnTo>
                    <a:pt x="448204" y="120649"/>
                  </a:lnTo>
                  <a:lnTo>
                    <a:pt x="440280" y="129539"/>
                  </a:lnTo>
                  <a:lnTo>
                    <a:pt x="412560" y="170179"/>
                  </a:lnTo>
                  <a:lnTo>
                    <a:pt x="392808" y="217169"/>
                  </a:lnTo>
                  <a:lnTo>
                    <a:pt x="383180" y="257809"/>
                  </a:lnTo>
                  <a:lnTo>
                    <a:pt x="360006" y="448309"/>
                  </a:lnTo>
                  <a:lnTo>
                    <a:pt x="377844" y="445769"/>
                  </a:lnTo>
                  <a:lnTo>
                    <a:pt x="441810" y="445769"/>
                  </a:lnTo>
                  <a:lnTo>
                    <a:pt x="432916" y="433069"/>
                  </a:lnTo>
                  <a:lnTo>
                    <a:pt x="421945" y="422909"/>
                  </a:lnTo>
                  <a:lnTo>
                    <a:pt x="412520" y="417829"/>
                  </a:lnTo>
                  <a:lnTo>
                    <a:pt x="407375" y="416559"/>
                  </a:lnTo>
                  <a:lnTo>
                    <a:pt x="410751" y="373379"/>
                  </a:lnTo>
                  <a:lnTo>
                    <a:pt x="414297" y="332739"/>
                  </a:lnTo>
                  <a:lnTo>
                    <a:pt x="418687" y="297179"/>
                  </a:lnTo>
                  <a:lnTo>
                    <a:pt x="420120" y="287019"/>
                  </a:lnTo>
                  <a:lnTo>
                    <a:pt x="432289" y="232409"/>
                  </a:lnTo>
                  <a:lnTo>
                    <a:pt x="452469" y="185419"/>
                  </a:lnTo>
                  <a:lnTo>
                    <a:pt x="469824" y="161289"/>
                  </a:lnTo>
                  <a:lnTo>
                    <a:pt x="473393" y="157479"/>
                  </a:lnTo>
                  <a:lnTo>
                    <a:pt x="475286" y="154939"/>
                  </a:lnTo>
                  <a:lnTo>
                    <a:pt x="518883" y="154939"/>
                  </a:lnTo>
                  <a:lnTo>
                    <a:pt x="518883" y="66039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340979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165" y="0"/>
                  </a:moveTo>
                  <a:lnTo>
                    <a:pt x="38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0341141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88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034123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0341217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25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034126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5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0341324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034135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034139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0341438" y="866527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177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341457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76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0341457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101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034154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0340966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0" y="0"/>
                  </a:moveTo>
                  <a:lnTo>
                    <a:pt x="254" y="12"/>
                  </a:lnTo>
                  <a:lnTo>
                    <a:pt x="508" y="25"/>
                  </a:lnTo>
                  <a:lnTo>
                    <a:pt x="749" y="38"/>
                  </a:lnTo>
                  <a:lnTo>
                    <a:pt x="508" y="25"/>
                  </a:lnTo>
                  <a:lnTo>
                    <a:pt x="241" y="1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0340955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9939075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749" y="0"/>
                  </a:moveTo>
                  <a:lnTo>
                    <a:pt x="495" y="12"/>
                  </a:lnTo>
                  <a:lnTo>
                    <a:pt x="241" y="25"/>
                  </a:lnTo>
                  <a:lnTo>
                    <a:pt x="0" y="38"/>
                  </a:lnTo>
                  <a:lnTo>
                    <a:pt x="253" y="25"/>
                  </a:lnTo>
                  <a:lnTo>
                    <a:pt x="507" y="12"/>
                  </a:lnTo>
                  <a:lnTo>
                    <a:pt x="749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9939716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939565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939468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939445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9939446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93938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993934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9939331" y="866423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38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993926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9939249" y="86660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9939164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993915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9939088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76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10452693" y="400701"/>
              <a:ext cx="1629" cy="1152"/>
            </a:xfrm>
            <a:custGeom>
              <a:avLst/>
              <a:gdLst/>
              <a:ahLst/>
              <a:cxnLst/>
              <a:rect l="l" t="t" r="r" b="b"/>
              <a:pathLst>
                <a:path w="1904" h="1270">
                  <a:moveTo>
                    <a:pt x="1358" y="0"/>
                  </a:moveTo>
                  <a:lnTo>
                    <a:pt x="939" y="228"/>
                  </a:lnTo>
                  <a:lnTo>
                    <a:pt x="482" y="469"/>
                  </a:lnTo>
                  <a:lnTo>
                    <a:pt x="0" y="723"/>
                  </a:lnTo>
                  <a:lnTo>
                    <a:pt x="444" y="482"/>
                  </a:lnTo>
                  <a:lnTo>
                    <a:pt x="914" y="241"/>
                  </a:lnTo>
                  <a:lnTo>
                    <a:pt x="135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6111" y="19116"/>
              <a:ext cx="625888" cy="742883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6837826" y="812415"/>
              <a:ext cx="5354174" cy="62537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5BAC52A5-5BC5-42F6-BBDB-B2E04724959F}"/>
              </a:ext>
            </a:extLst>
          </p:cNvPr>
          <p:cNvSpPr txBox="1"/>
          <p:nvPr/>
        </p:nvSpPr>
        <p:spPr>
          <a:xfrm>
            <a:off x="1928443" y="80820"/>
            <a:ext cx="8680582" cy="867311"/>
          </a:xfrm>
          <a:prstGeom prst="flowChartPunchedTape">
            <a:avLst/>
          </a:prstGeom>
          <a:solidFill>
            <a:srgbClr val="F5F8FD">
              <a:alpha val="8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списку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зазначаються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7479B2D-3888-F134-9A58-89993BD6A907}"/>
              </a:ext>
            </a:extLst>
          </p:cNvPr>
          <p:cNvSpPr txBox="1"/>
          <p:nvPr/>
        </p:nvSpPr>
        <p:spPr>
          <a:xfrm>
            <a:off x="777716" y="2087376"/>
            <a:ext cx="1098203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i="1" dirty="0"/>
              <a:t>1) державного органу, підприємства, установи:</a:t>
            </a:r>
          </a:p>
          <a:p>
            <a:r>
              <a:rPr lang="uk-UA" sz="2400" dirty="0"/>
              <a:t>повне найменування та місцезнаходження;</a:t>
            </a:r>
          </a:p>
          <a:p>
            <a:r>
              <a:rPr lang="uk-UA" sz="2400" dirty="0"/>
              <a:t>код згідно з ЄДРПОУ (за наявності);</a:t>
            </a:r>
          </a:p>
          <a:p>
            <a:endParaRPr lang="uk-UA" sz="2400" dirty="0"/>
          </a:p>
          <a:p>
            <a:r>
              <a:rPr lang="uk-UA" sz="2400" b="1" i="1" dirty="0"/>
              <a:t>2) військовозобов’язаного:</a:t>
            </a:r>
          </a:p>
          <a:p>
            <a:r>
              <a:rPr lang="uk-UA" sz="2400" dirty="0"/>
              <a:t>прізвище, власне ім’я, по батькові (за наявності);</a:t>
            </a:r>
          </a:p>
          <a:p>
            <a:r>
              <a:rPr lang="uk-UA" sz="2400" dirty="0"/>
              <a:t>реєстраційний номер облікової картки платника податків або серія (за наявності) та номер паспорта громадянина України;</a:t>
            </a:r>
          </a:p>
          <a:p>
            <a:r>
              <a:rPr lang="uk-UA" sz="2400" dirty="0"/>
              <a:t>строк дії відстрочки.</a:t>
            </a:r>
          </a:p>
        </p:txBody>
      </p:sp>
    </p:spTree>
    <p:extLst>
      <p:ext uri="{BB962C8B-B14F-4D97-AF65-F5344CB8AC3E}">
        <p14:creationId xmlns:p14="http://schemas.microsoft.com/office/powerpoint/2010/main" val="424089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3CB81CB-F168-D946-01FF-D2D9978991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84B4C4D-38CA-B48F-9DC3-C88522ED18F0}"/>
              </a:ext>
            </a:extLst>
          </p:cNvPr>
          <p:cNvSpPr/>
          <p:nvPr/>
        </p:nvSpPr>
        <p:spPr>
          <a:xfrm>
            <a:off x="-1192" y="0"/>
            <a:ext cx="12193192" cy="1524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F8E01841-7CBA-D701-5025-5FD2ED879954}"/>
              </a:ext>
            </a:extLst>
          </p:cNvPr>
          <p:cNvGrpSpPr/>
          <p:nvPr/>
        </p:nvGrpSpPr>
        <p:grpSpPr>
          <a:xfrm>
            <a:off x="0" y="0"/>
            <a:ext cx="12193192" cy="1437789"/>
            <a:chOff x="-1192" y="0"/>
            <a:chExt cx="12193192" cy="1437789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251A2181-3E04-8130-920D-679B2B2A9559}"/>
                </a:ext>
              </a:extLst>
            </p:cNvPr>
            <p:cNvSpPr/>
            <p:nvPr/>
          </p:nvSpPr>
          <p:spPr>
            <a:xfrm>
              <a:off x="0" y="0"/>
              <a:ext cx="12192000" cy="8556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FD263DA8-FC36-3BF3-CBC7-17D16E61FFAD}"/>
                </a:ext>
              </a:extLst>
            </p:cNvPr>
            <p:cNvSpPr/>
            <p:nvPr/>
          </p:nvSpPr>
          <p:spPr>
            <a:xfrm>
              <a:off x="-1191" y="784524"/>
              <a:ext cx="5349480" cy="6436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1721B943-DC77-6685-F7DB-C21FF6F74293}"/>
                </a:ext>
              </a:extLst>
            </p:cNvPr>
            <p:cNvSpPr/>
            <p:nvPr/>
          </p:nvSpPr>
          <p:spPr>
            <a:xfrm>
              <a:off x="3648076" y="156539"/>
              <a:ext cx="4791074" cy="5501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1B9A8895-66C6-E9F9-F38E-6CB7E8164400}"/>
                </a:ext>
              </a:extLst>
            </p:cNvPr>
            <p:cNvSpPr/>
            <p:nvPr/>
          </p:nvSpPr>
          <p:spPr>
            <a:xfrm>
              <a:off x="-1192" y="655069"/>
              <a:ext cx="4625562" cy="43052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3E045186-5F10-D31E-7E9D-4A0F5E86F6BF}"/>
                </a:ext>
              </a:extLst>
            </p:cNvPr>
            <p:cNvSpPr/>
            <p:nvPr/>
          </p:nvSpPr>
          <p:spPr>
            <a:xfrm>
              <a:off x="4231722" y="505076"/>
              <a:ext cx="3696488" cy="42459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F62B2877-6408-5A13-799B-871C33978E6C}"/>
                </a:ext>
              </a:extLst>
            </p:cNvPr>
            <p:cNvSpPr/>
            <p:nvPr/>
          </p:nvSpPr>
          <p:spPr>
            <a:xfrm>
              <a:off x="3686175" y="234393"/>
              <a:ext cx="1996458" cy="7952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01C05786-D114-86EE-371C-3048C187EFDE}"/>
                </a:ext>
              </a:extLst>
            </p:cNvPr>
            <p:cNvSpPr/>
            <p:nvPr/>
          </p:nvSpPr>
          <p:spPr>
            <a:xfrm>
              <a:off x="3561067" y="498576"/>
              <a:ext cx="2008672" cy="8781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697768EA-CD22-1E98-8EFB-2503403EB0C2}"/>
                </a:ext>
              </a:extLst>
            </p:cNvPr>
            <p:cNvSpPr/>
            <p:nvPr/>
          </p:nvSpPr>
          <p:spPr>
            <a:xfrm>
              <a:off x="7535629" y="582462"/>
              <a:ext cx="4656371" cy="6277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7BBBDBC0-B3FE-BA8D-70F9-578EAD6E4047}"/>
                </a:ext>
              </a:extLst>
            </p:cNvPr>
            <p:cNvSpPr/>
            <p:nvPr/>
          </p:nvSpPr>
          <p:spPr>
            <a:xfrm>
              <a:off x="6477363" y="234383"/>
              <a:ext cx="1909449" cy="7952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8EAD0617-1C8C-E1FF-85CE-8A7FDADCD19A}"/>
                </a:ext>
              </a:extLst>
            </p:cNvPr>
            <p:cNvSpPr/>
            <p:nvPr/>
          </p:nvSpPr>
          <p:spPr>
            <a:xfrm>
              <a:off x="6616376" y="560961"/>
              <a:ext cx="1926877" cy="87163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>
              <a:extLst>
                <a:ext uri="{FF2B5EF4-FFF2-40B4-BE49-F238E27FC236}">
                  <a16:creationId xmlns:a16="http://schemas.microsoft.com/office/drawing/2014/main" id="{73C5AABB-E1DE-638C-510D-1EC7587906B1}"/>
                </a:ext>
              </a:extLst>
            </p:cNvPr>
            <p:cNvSpPr/>
            <p:nvPr/>
          </p:nvSpPr>
          <p:spPr>
            <a:xfrm>
              <a:off x="24364" y="52135"/>
              <a:ext cx="558612" cy="664060"/>
            </a:xfrm>
            <a:custGeom>
              <a:avLst/>
              <a:gdLst/>
              <a:ahLst/>
              <a:cxnLst/>
              <a:rect l="l" t="t" r="r" b="b"/>
              <a:pathLst>
                <a:path w="693419" h="958850">
                  <a:moveTo>
                    <a:pt x="693280" y="0"/>
                  </a:moveTo>
                  <a:lnTo>
                    <a:pt x="0" y="0"/>
                  </a:lnTo>
                  <a:lnTo>
                    <a:pt x="3848" y="716089"/>
                  </a:lnTo>
                  <a:lnTo>
                    <a:pt x="3810" y="718661"/>
                  </a:lnTo>
                  <a:lnTo>
                    <a:pt x="8975" y="759628"/>
                  </a:lnTo>
                  <a:lnTo>
                    <a:pt x="27698" y="803461"/>
                  </a:lnTo>
                  <a:lnTo>
                    <a:pt x="114916" y="857040"/>
                  </a:lnTo>
                  <a:lnTo>
                    <a:pt x="334797" y="954341"/>
                  </a:lnTo>
                  <a:lnTo>
                    <a:pt x="347649" y="958596"/>
                  </a:lnTo>
                  <a:lnTo>
                    <a:pt x="358495" y="954341"/>
                  </a:lnTo>
                  <a:lnTo>
                    <a:pt x="580796" y="856945"/>
                  </a:lnTo>
                  <a:lnTo>
                    <a:pt x="627570" y="835863"/>
                  </a:lnTo>
                  <a:lnTo>
                    <a:pt x="667329" y="800831"/>
                  </a:lnTo>
                  <a:lnTo>
                    <a:pt x="684931" y="757006"/>
                  </a:lnTo>
                  <a:lnTo>
                    <a:pt x="689444" y="716089"/>
                  </a:lnTo>
                  <a:lnTo>
                    <a:pt x="693280" y="0"/>
                  </a:lnTo>
                  <a:close/>
                </a:path>
              </a:pathLst>
            </a:custGeom>
            <a:solidFill>
              <a:srgbClr val="0D72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98E61FC9-5A92-AB65-B570-D2B7BB7CC448}"/>
                </a:ext>
              </a:extLst>
            </p:cNvPr>
            <p:cNvSpPr/>
            <p:nvPr/>
          </p:nvSpPr>
          <p:spPr>
            <a:xfrm>
              <a:off x="24364" y="48959"/>
              <a:ext cx="558611" cy="664061"/>
            </a:xfrm>
            <a:custGeom>
              <a:avLst/>
              <a:gdLst/>
              <a:ahLst/>
              <a:cxnLst/>
              <a:rect l="l" t="t" r="r" b="b"/>
              <a:pathLst>
                <a:path w="720090" h="984885">
                  <a:moveTo>
                    <a:pt x="720001" y="0"/>
                  </a:moveTo>
                  <a:lnTo>
                    <a:pt x="0" y="0"/>
                  </a:lnTo>
                  <a:lnTo>
                    <a:pt x="3941" y="736752"/>
                  </a:lnTo>
                  <a:lnTo>
                    <a:pt x="11735" y="785577"/>
                  </a:lnTo>
                  <a:lnTo>
                    <a:pt x="32649" y="828241"/>
                  </a:lnTo>
                  <a:lnTo>
                    <a:pt x="123118" y="882427"/>
                  </a:lnTo>
                  <a:lnTo>
                    <a:pt x="343242" y="979957"/>
                  </a:lnTo>
                  <a:lnTo>
                    <a:pt x="355777" y="984275"/>
                  </a:lnTo>
                  <a:lnTo>
                    <a:pt x="365290" y="984275"/>
                  </a:lnTo>
                  <a:lnTo>
                    <a:pt x="376758" y="979957"/>
                  </a:lnTo>
                  <a:lnTo>
                    <a:pt x="395267" y="971867"/>
                  </a:lnTo>
                  <a:lnTo>
                    <a:pt x="361010" y="971867"/>
                  </a:lnTo>
                  <a:lnTo>
                    <a:pt x="348145" y="967600"/>
                  </a:lnTo>
                  <a:lnTo>
                    <a:pt x="91217" y="854589"/>
                  </a:lnTo>
                  <a:lnTo>
                    <a:pt x="49678" y="827695"/>
                  </a:lnTo>
                  <a:lnTo>
                    <a:pt x="25681" y="784678"/>
                  </a:lnTo>
                  <a:lnTo>
                    <a:pt x="17850" y="745602"/>
                  </a:lnTo>
                  <a:lnTo>
                    <a:pt x="13360" y="13271"/>
                  </a:lnTo>
                  <a:lnTo>
                    <a:pt x="719931" y="13271"/>
                  </a:lnTo>
                  <a:lnTo>
                    <a:pt x="720001" y="0"/>
                  </a:lnTo>
                  <a:close/>
                </a:path>
                <a:path w="720090" h="984885">
                  <a:moveTo>
                    <a:pt x="719931" y="13271"/>
                  </a:moveTo>
                  <a:lnTo>
                    <a:pt x="706640" y="13271"/>
                  </a:lnTo>
                  <a:lnTo>
                    <a:pt x="702793" y="729132"/>
                  </a:lnTo>
                  <a:lnTo>
                    <a:pt x="702825" y="732115"/>
                  </a:lnTo>
                  <a:lnTo>
                    <a:pt x="702700" y="736752"/>
                  </a:lnTo>
                  <a:lnTo>
                    <a:pt x="693401" y="787427"/>
                  </a:lnTo>
                  <a:lnTo>
                    <a:pt x="668113" y="830058"/>
                  </a:lnTo>
                  <a:lnTo>
                    <a:pt x="590788" y="870711"/>
                  </a:lnTo>
                  <a:lnTo>
                    <a:pt x="371843" y="967600"/>
                  </a:lnTo>
                  <a:lnTo>
                    <a:pt x="361010" y="971867"/>
                  </a:lnTo>
                  <a:lnTo>
                    <a:pt x="395267" y="971867"/>
                  </a:lnTo>
                  <a:lnTo>
                    <a:pt x="646379" y="861263"/>
                  </a:lnTo>
                  <a:lnTo>
                    <a:pt x="687866" y="827530"/>
                  </a:lnTo>
                  <a:lnTo>
                    <a:pt x="708474" y="784825"/>
                  </a:lnTo>
                  <a:lnTo>
                    <a:pt x="715462" y="747287"/>
                  </a:lnTo>
                  <a:lnTo>
                    <a:pt x="716153" y="729132"/>
                  </a:lnTo>
                  <a:lnTo>
                    <a:pt x="719931" y="13271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C6F2EC90-EE40-87FC-BCE9-71384556AC4E}"/>
                </a:ext>
              </a:extLst>
            </p:cNvPr>
            <p:cNvSpPr/>
            <p:nvPr/>
          </p:nvSpPr>
          <p:spPr>
            <a:xfrm>
              <a:off x="98954" y="64835"/>
              <a:ext cx="415396" cy="612459"/>
            </a:xfrm>
            <a:custGeom>
              <a:avLst/>
              <a:gdLst/>
              <a:ahLst/>
              <a:cxnLst/>
              <a:rect l="l" t="t" r="r" b="b"/>
              <a:pathLst>
                <a:path w="519430" h="849630">
                  <a:moveTo>
                    <a:pt x="4683" y="67309"/>
                  </a:moveTo>
                  <a:lnTo>
                    <a:pt x="0" y="681989"/>
                  </a:lnTo>
                  <a:lnTo>
                    <a:pt x="146164" y="681989"/>
                  </a:lnTo>
                  <a:lnTo>
                    <a:pt x="149646" y="702309"/>
                  </a:lnTo>
                  <a:lnTo>
                    <a:pt x="158968" y="741679"/>
                  </a:lnTo>
                  <a:lnTo>
                    <a:pt x="182340" y="774699"/>
                  </a:lnTo>
                  <a:lnTo>
                    <a:pt x="192559" y="784859"/>
                  </a:lnTo>
                  <a:lnTo>
                    <a:pt x="209622" y="800099"/>
                  </a:lnTo>
                  <a:lnTo>
                    <a:pt x="223317" y="812799"/>
                  </a:lnTo>
                  <a:lnTo>
                    <a:pt x="242015" y="830579"/>
                  </a:lnTo>
                  <a:lnTo>
                    <a:pt x="247720" y="835659"/>
                  </a:lnTo>
                  <a:lnTo>
                    <a:pt x="251467" y="839469"/>
                  </a:lnTo>
                  <a:lnTo>
                    <a:pt x="254012" y="843279"/>
                  </a:lnTo>
                  <a:lnTo>
                    <a:pt x="256311" y="845819"/>
                  </a:lnTo>
                  <a:lnTo>
                    <a:pt x="257505" y="849629"/>
                  </a:lnTo>
                  <a:lnTo>
                    <a:pt x="260997" y="849629"/>
                  </a:lnTo>
                  <a:lnTo>
                    <a:pt x="262547" y="845819"/>
                  </a:lnTo>
                  <a:lnTo>
                    <a:pt x="264871" y="843279"/>
                  </a:lnTo>
                  <a:lnTo>
                    <a:pt x="266242" y="840739"/>
                  </a:lnTo>
                  <a:lnTo>
                    <a:pt x="269718" y="836929"/>
                  </a:lnTo>
                  <a:lnTo>
                    <a:pt x="275367" y="831849"/>
                  </a:lnTo>
                  <a:lnTo>
                    <a:pt x="294286" y="814069"/>
                  </a:lnTo>
                  <a:lnTo>
                    <a:pt x="308103" y="801369"/>
                  </a:lnTo>
                  <a:lnTo>
                    <a:pt x="321762" y="787399"/>
                  </a:lnTo>
                  <a:lnTo>
                    <a:pt x="333453" y="772159"/>
                  </a:lnTo>
                  <a:lnTo>
                    <a:pt x="336142" y="768349"/>
                  </a:lnTo>
                  <a:lnTo>
                    <a:pt x="238963" y="768349"/>
                  </a:lnTo>
                  <a:lnTo>
                    <a:pt x="227011" y="759459"/>
                  </a:lnTo>
                  <a:lnTo>
                    <a:pt x="202031" y="717549"/>
                  </a:lnTo>
                  <a:lnTo>
                    <a:pt x="192115" y="684529"/>
                  </a:lnTo>
                  <a:lnTo>
                    <a:pt x="238963" y="683259"/>
                  </a:lnTo>
                  <a:lnTo>
                    <a:pt x="372532" y="683259"/>
                  </a:lnTo>
                  <a:lnTo>
                    <a:pt x="518883" y="681989"/>
                  </a:lnTo>
                  <a:lnTo>
                    <a:pt x="518883" y="638809"/>
                  </a:lnTo>
                  <a:lnTo>
                    <a:pt x="43383" y="638809"/>
                  </a:lnTo>
                  <a:lnTo>
                    <a:pt x="43383" y="511809"/>
                  </a:lnTo>
                  <a:lnTo>
                    <a:pt x="113725" y="511809"/>
                  </a:lnTo>
                  <a:lnTo>
                    <a:pt x="109738" y="502919"/>
                  </a:lnTo>
                  <a:lnTo>
                    <a:pt x="108050" y="490219"/>
                  </a:lnTo>
                  <a:lnTo>
                    <a:pt x="109545" y="478789"/>
                  </a:lnTo>
                  <a:lnTo>
                    <a:pt x="112829" y="469899"/>
                  </a:lnTo>
                  <a:lnTo>
                    <a:pt x="113927" y="468629"/>
                  </a:lnTo>
                  <a:lnTo>
                    <a:pt x="43383" y="468629"/>
                  </a:lnTo>
                  <a:lnTo>
                    <a:pt x="43383" y="154939"/>
                  </a:lnTo>
                  <a:lnTo>
                    <a:pt x="97131" y="154939"/>
                  </a:lnTo>
                  <a:lnTo>
                    <a:pt x="95275" y="152399"/>
                  </a:lnTo>
                  <a:lnTo>
                    <a:pt x="85636" y="139699"/>
                  </a:lnTo>
                  <a:lnTo>
                    <a:pt x="77187" y="128269"/>
                  </a:lnTo>
                  <a:lnTo>
                    <a:pt x="69617" y="119379"/>
                  </a:lnTo>
                  <a:lnTo>
                    <a:pt x="62619" y="111759"/>
                  </a:lnTo>
                  <a:lnTo>
                    <a:pt x="49097" y="99059"/>
                  </a:lnTo>
                  <a:lnTo>
                    <a:pt x="37392" y="88899"/>
                  </a:lnTo>
                  <a:lnTo>
                    <a:pt x="25297" y="80009"/>
                  </a:lnTo>
                  <a:lnTo>
                    <a:pt x="13998" y="71119"/>
                  </a:lnTo>
                  <a:lnTo>
                    <a:pt x="4683" y="67309"/>
                  </a:lnTo>
                  <a:close/>
                </a:path>
                <a:path w="519430" h="849630">
                  <a:moveTo>
                    <a:pt x="279933" y="683259"/>
                  </a:moveTo>
                  <a:lnTo>
                    <a:pt x="238963" y="683259"/>
                  </a:lnTo>
                  <a:lnTo>
                    <a:pt x="238963" y="768349"/>
                  </a:lnTo>
                  <a:lnTo>
                    <a:pt x="279933" y="768349"/>
                  </a:lnTo>
                  <a:lnTo>
                    <a:pt x="279933" y="683259"/>
                  </a:lnTo>
                  <a:close/>
                </a:path>
                <a:path w="519430" h="849630">
                  <a:moveTo>
                    <a:pt x="372532" y="683259"/>
                  </a:moveTo>
                  <a:lnTo>
                    <a:pt x="327088" y="683259"/>
                  </a:lnTo>
                  <a:lnTo>
                    <a:pt x="322130" y="707389"/>
                  </a:lnTo>
                  <a:lnTo>
                    <a:pt x="318001" y="725169"/>
                  </a:lnTo>
                  <a:lnTo>
                    <a:pt x="297164" y="759459"/>
                  </a:lnTo>
                  <a:lnTo>
                    <a:pt x="279933" y="768349"/>
                  </a:lnTo>
                  <a:lnTo>
                    <a:pt x="336142" y="768349"/>
                  </a:lnTo>
                  <a:lnTo>
                    <a:pt x="358081" y="728979"/>
                  </a:lnTo>
                  <a:lnTo>
                    <a:pt x="369920" y="694689"/>
                  </a:lnTo>
                  <a:lnTo>
                    <a:pt x="372532" y="683259"/>
                  </a:lnTo>
                  <a:close/>
                </a:path>
                <a:path w="519430" h="849630">
                  <a:moveTo>
                    <a:pt x="113725" y="511809"/>
                  </a:moveTo>
                  <a:lnTo>
                    <a:pt x="69418" y="511809"/>
                  </a:lnTo>
                  <a:lnTo>
                    <a:pt x="76164" y="530859"/>
                  </a:lnTo>
                  <a:lnTo>
                    <a:pt x="104831" y="561339"/>
                  </a:lnTo>
                  <a:lnTo>
                    <a:pt x="146009" y="574039"/>
                  </a:lnTo>
                  <a:lnTo>
                    <a:pt x="151217" y="575309"/>
                  </a:lnTo>
                  <a:lnTo>
                    <a:pt x="144074" y="623569"/>
                  </a:lnTo>
                  <a:lnTo>
                    <a:pt x="143294" y="638809"/>
                  </a:lnTo>
                  <a:lnTo>
                    <a:pt x="186004" y="638809"/>
                  </a:lnTo>
                  <a:lnTo>
                    <a:pt x="186633" y="619759"/>
                  </a:lnTo>
                  <a:lnTo>
                    <a:pt x="188900" y="603249"/>
                  </a:lnTo>
                  <a:lnTo>
                    <a:pt x="191528" y="591819"/>
                  </a:lnTo>
                  <a:lnTo>
                    <a:pt x="193245" y="585469"/>
                  </a:lnTo>
                  <a:lnTo>
                    <a:pt x="193395" y="584199"/>
                  </a:lnTo>
                  <a:lnTo>
                    <a:pt x="369839" y="584199"/>
                  </a:lnTo>
                  <a:lnTo>
                    <a:pt x="368479" y="579119"/>
                  </a:lnTo>
                  <a:lnTo>
                    <a:pt x="259435" y="579119"/>
                  </a:lnTo>
                  <a:lnTo>
                    <a:pt x="249567" y="568959"/>
                  </a:lnTo>
                  <a:lnTo>
                    <a:pt x="239127" y="561339"/>
                  </a:lnTo>
                  <a:lnTo>
                    <a:pt x="228406" y="554989"/>
                  </a:lnTo>
                  <a:lnTo>
                    <a:pt x="217697" y="549909"/>
                  </a:lnTo>
                  <a:lnTo>
                    <a:pt x="212521" y="547369"/>
                  </a:lnTo>
                  <a:lnTo>
                    <a:pt x="211035" y="546099"/>
                  </a:lnTo>
                  <a:lnTo>
                    <a:pt x="209562" y="546099"/>
                  </a:lnTo>
                  <a:lnTo>
                    <a:pt x="211384" y="542289"/>
                  </a:lnTo>
                  <a:lnTo>
                    <a:pt x="214841" y="537209"/>
                  </a:lnTo>
                  <a:lnTo>
                    <a:pt x="215517" y="535939"/>
                  </a:lnTo>
                  <a:lnTo>
                    <a:pt x="158102" y="535939"/>
                  </a:lnTo>
                  <a:lnTo>
                    <a:pt x="143916" y="533399"/>
                  </a:lnTo>
                  <a:lnTo>
                    <a:pt x="140144" y="533399"/>
                  </a:lnTo>
                  <a:lnTo>
                    <a:pt x="136359" y="532129"/>
                  </a:lnTo>
                  <a:lnTo>
                    <a:pt x="125504" y="525779"/>
                  </a:lnTo>
                  <a:lnTo>
                    <a:pt x="116003" y="516889"/>
                  </a:lnTo>
                  <a:lnTo>
                    <a:pt x="113725" y="511809"/>
                  </a:lnTo>
                  <a:close/>
                </a:path>
                <a:path w="519430" h="849630">
                  <a:moveTo>
                    <a:pt x="369839" y="584199"/>
                  </a:moveTo>
                  <a:lnTo>
                    <a:pt x="193395" y="584199"/>
                  </a:lnTo>
                  <a:lnTo>
                    <a:pt x="213751" y="593089"/>
                  </a:lnTo>
                  <a:lnTo>
                    <a:pt x="226847" y="605789"/>
                  </a:lnTo>
                  <a:lnTo>
                    <a:pt x="234279" y="617219"/>
                  </a:lnTo>
                  <a:lnTo>
                    <a:pt x="237641" y="628649"/>
                  </a:lnTo>
                  <a:lnTo>
                    <a:pt x="238529" y="636269"/>
                  </a:lnTo>
                  <a:lnTo>
                    <a:pt x="186004" y="638809"/>
                  </a:lnTo>
                  <a:lnTo>
                    <a:pt x="280365" y="638809"/>
                  </a:lnTo>
                  <a:lnTo>
                    <a:pt x="279659" y="623569"/>
                  </a:lnTo>
                  <a:lnTo>
                    <a:pt x="279739" y="618489"/>
                  </a:lnTo>
                  <a:lnTo>
                    <a:pt x="280526" y="608329"/>
                  </a:lnTo>
                  <a:lnTo>
                    <a:pt x="284689" y="600709"/>
                  </a:lnTo>
                  <a:lnTo>
                    <a:pt x="293401" y="594359"/>
                  </a:lnTo>
                  <a:lnTo>
                    <a:pt x="308034" y="589279"/>
                  </a:lnTo>
                  <a:lnTo>
                    <a:pt x="371200" y="589279"/>
                  </a:lnTo>
                  <a:lnTo>
                    <a:pt x="369839" y="584199"/>
                  </a:lnTo>
                  <a:close/>
                </a:path>
                <a:path w="519430" h="849630">
                  <a:moveTo>
                    <a:pt x="371200" y="589279"/>
                  </a:moveTo>
                  <a:lnTo>
                    <a:pt x="308034" y="589279"/>
                  </a:lnTo>
                  <a:lnTo>
                    <a:pt x="321809" y="600709"/>
                  </a:lnTo>
                  <a:lnTo>
                    <a:pt x="329432" y="609599"/>
                  </a:lnTo>
                  <a:lnTo>
                    <a:pt x="332619" y="618489"/>
                  </a:lnTo>
                  <a:lnTo>
                    <a:pt x="332993" y="628649"/>
                  </a:lnTo>
                  <a:lnTo>
                    <a:pt x="332983" y="634999"/>
                  </a:lnTo>
                  <a:lnTo>
                    <a:pt x="332879" y="638809"/>
                  </a:lnTo>
                  <a:lnTo>
                    <a:pt x="375589" y="638809"/>
                  </a:lnTo>
                  <a:lnTo>
                    <a:pt x="375129" y="621029"/>
                  </a:lnTo>
                  <a:lnTo>
                    <a:pt x="374492" y="609599"/>
                  </a:lnTo>
                  <a:lnTo>
                    <a:pt x="373306" y="599439"/>
                  </a:lnTo>
                  <a:lnTo>
                    <a:pt x="371200" y="589279"/>
                  </a:lnTo>
                  <a:close/>
                </a:path>
                <a:path w="519430" h="849630">
                  <a:moveTo>
                    <a:pt x="518883" y="511809"/>
                  </a:moveTo>
                  <a:lnTo>
                    <a:pt x="475500" y="511809"/>
                  </a:lnTo>
                  <a:lnTo>
                    <a:pt x="475500" y="638809"/>
                  </a:lnTo>
                  <a:lnTo>
                    <a:pt x="518883" y="638809"/>
                  </a:lnTo>
                  <a:lnTo>
                    <a:pt x="518883" y="511809"/>
                  </a:lnTo>
                  <a:close/>
                </a:path>
                <a:path w="519430" h="849630">
                  <a:moveTo>
                    <a:pt x="305033" y="429259"/>
                  </a:moveTo>
                  <a:lnTo>
                    <a:pt x="258921" y="429259"/>
                  </a:lnTo>
                  <a:lnTo>
                    <a:pt x="262705" y="444499"/>
                  </a:lnTo>
                  <a:lnTo>
                    <a:pt x="280158" y="490219"/>
                  </a:lnTo>
                  <a:lnTo>
                    <a:pt x="299018" y="527049"/>
                  </a:lnTo>
                  <a:lnTo>
                    <a:pt x="303897" y="535939"/>
                  </a:lnTo>
                  <a:lnTo>
                    <a:pt x="307458" y="542289"/>
                  </a:lnTo>
                  <a:lnTo>
                    <a:pt x="309331" y="546099"/>
                  </a:lnTo>
                  <a:lnTo>
                    <a:pt x="306362" y="547369"/>
                  </a:lnTo>
                  <a:lnTo>
                    <a:pt x="304838" y="547369"/>
                  </a:lnTo>
                  <a:lnTo>
                    <a:pt x="294195" y="552449"/>
                  </a:lnTo>
                  <a:lnTo>
                    <a:pt x="283444" y="558799"/>
                  </a:lnTo>
                  <a:lnTo>
                    <a:pt x="272874" y="566419"/>
                  </a:lnTo>
                  <a:lnTo>
                    <a:pt x="262776" y="575309"/>
                  </a:lnTo>
                  <a:lnTo>
                    <a:pt x="259435" y="579119"/>
                  </a:lnTo>
                  <a:lnTo>
                    <a:pt x="368479" y="579119"/>
                  </a:lnTo>
                  <a:lnTo>
                    <a:pt x="367799" y="576579"/>
                  </a:lnTo>
                  <a:lnTo>
                    <a:pt x="386358" y="574039"/>
                  </a:lnTo>
                  <a:lnTo>
                    <a:pt x="398752" y="571499"/>
                  </a:lnTo>
                  <a:lnTo>
                    <a:pt x="407730" y="567689"/>
                  </a:lnTo>
                  <a:lnTo>
                    <a:pt x="416043" y="562609"/>
                  </a:lnTo>
                  <a:lnTo>
                    <a:pt x="426440" y="552449"/>
                  </a:lnTo>
                  <a:lnTo>
                    <a:pt x="436957" y="543559"/>
                  </a:lnTo>
                  <a:lnTo>
                    <a:pt x="442750" y="535939"/>
                  </a:lnTo>
                  <a:lnTo>
                    <a:pt x="351447" y="535939"/>
                  </a:lnTo>
                  <a:lnTo>
                    <a:pt x="349032" y="532129"/>
                  </a:lnTo>
                  <a:lnTo>
                    <a:pt x="327755" y="490219"/>
                  </a:lnTo>
                  <a:lnTo>
                    <a:pt x="310342" y="445769"/>
                  </a:lnTo>
                  <a:lnTo>
                    <a:pt x="305033" y="429259"/>
                  </a:lnTo>
                  <a:close/>
                </a:path>
                <a:path w="519430" h="849630">
                  <a:moveTo>
                    <a:pt x="259435" y="0"/>
                  </a:moveTo>
                  <a:lnTo>
                    <a:pt x="259156" y="0"/>
                  </a:lnTo>
                  <a:lnTo>
                    <a:pt x="251650" y="3809"/>
                  </a:lnTo>
                  <a:lnTo>
                    <a:pt x="243903" y="17779"/>
                  </a:lnTo>
                  <a:lnTo>
                    <a:pt x="239612" y="25399"/>
                  </a:lnTo>
                  <a:lnTo>
                    <a:pt x="234921" y="36829"/>
                  </a:lnTo>
                  <a:lnTo>
                    <a:pt x="230646" y="49529"/>
                  </a:lnTo>
                  <a:lnTo>
                    <a:pt x="227606" y="64769"/>
                  </a:lnTo>
                  <a:lnTo>
                    <a:pt x="226617" y="82549"/>
                  </a:lnTo>
                  <a:lnTo>
                    <a:pt x="227465" y="93979"/>
                  </a:lnTo>
                  <a:lnTo>
                    <a:pt x="228233" y="107949"/>
                  </a:lnTo>
                  <a:lnTo>
                    <a:pt x="228927" y="123189"/>
                  </a:lnTo>
                  <a:lnTo>
                    <a:pt x="229642" y="140969"/>
                  </a:lnTo>
                  <a:lnTo>
                    <a:pt x="230561" y="166369"/>
                  </a:lnTo>
                  <a:lnTo>
                    <a:pt x="232353" y="226059"/>
                  </a:lnTo>
                  <a:lnTo>
                    <a:pt x="233631" y="247649"/>
                  </a:lnTo>
                  <a:lnTo>
                    <a:pt x="234139" y="257809"/>
                  </a:lnTo>
                  <a:lnTo>
                    <a:pt x="234565" y="267969"/>
                  </a:lnTo>
                  <a:lnTo>
                    <a:pt x="234700" y="274319"/>
                  </a:lnTo>
                  <a:lnTo>
                    <a:pt x="234798" y="297179"/>
                  </a:lnTo>
                  <a:lnTo>
                    <a:pt x="234615" y="306069"/>
                  </a:lnTo>
                  <a:lnTo>
                    <a:pt x="231277" y="350519"/>
                  </a:lnTo>
                  <a:lnTo>
                    <a:pt x="222561" y="398779"/>
                  </a:lnTo>
                  <a:lnTo>
                    <a:pt x="209978" y="439419"/>
                  </a:lnTo>
                  <a:lnTo>
                    <a:pt x="192698" y="486409"/>
                  </a:lnTo>
                  <a:lnTo>
                    <a:pt x="174745" y="523239"/>
                  </a:lnTo>
                  <a:lnTo>
                    <a:pt x="171499" y="529589"/>
                  </a:lnTo>
                  <a:lnTo>
                    <a:pt x="168851" y="533399"/>
                  </a:lnTo>
                  <a:lnTo>
                    <a:pt x="158102" y="535939"/>
                  </a:lnTo>
                  <a:lnTo>
                    <a:pt x="215517" y="535939"/>
                  </a:lnTo>
                  <a:lnTo>
                    <a:pt x="237939" y="490219"/>
                  </a:lnTo>
                  <a:lnTo>
                    <a:pt x="255111" y="444499"/>
                  </a:lnTo>
                  <a:lnTo>
                    <a:pt x="258921" y="429259"/>
                  </a:lnTo>
                  <a:lnTo>
                    <a:pt x="305033" y="429259"/>
                  </a:lnTo>
                  <a:lnTo>
                    <a:pt x="295429" y="391159"/>
                  </a:lnTo>
                  <a:lnTo>
                    <a:pt x="287615" y="341629"/>
                  </a:lnTo>
                  <a:lnTo>
                    <a:pt x="284676" y="299719"/>
                  </a:lnTo>
                  <a:lnTo>
                    <a:pt x="284408" y="287019"/>
                  </a:lnTo>
                  <a:lnTo>
                    <a:pt x="284411" y="274319"/>
                  </a:lnTo>
                  <a:lnTo>
                    <a:pt x="284637" y="264159"/>
                  </a:lnTo>
                  <a:lnTo>
                    <a:pt x="284995" y="253999"/>
                  </a:lnTo>
                  <a:lnTo>
                    <a:pt x="285417" y="246379"/>
                  </a:lnTo>
                  <a:lnTo>
                    <a:pt x="286185" y="233679"/>
                  </a:lnTo>
                  <a:lnTo>
                    <a:pt x="286480" y="226059"/>
                  </a:lnTo>
                  <a:lnTo>
                    <a:pt x="288363" y="165099"/>
                  </a:lnTo>
                  <a:lnTo>
                    <a:pt x="290173" y="118109"/>
                  </a:lnTo>
                  <a:lnTo>
                    <a:pt x="291548" y="93979"/>
                  </a:lnTo>
                  <a:lnTo>
                    <a:pt x="291664" y="88899"/>
                  </a:lnTo>
                  <a:lnTo>
                    <a:pt x="286246" y="43179"/>
                  </a:lnTo>
                  <a:lnTo>
                    <a:pt x="267233" y="3809"/>
                  </a:lnTo>
                  <a:lnTo>
                    <a:pt x="259435" y="0"/>
                  </a:lnTo>
                  <a:close/>
                </a:path>
                <a:path w="519430" h="849630">
                  <a:moveTo>
                    <a:pt x="441810" y="445769"/>
                  </a:moveTo>
                  <a:lnTo>
                    <a:pt x="377844" y="445769"/>
                  </a:lnTo>
                  <a:lnTo>
                    <a:pt x="388460" y="447039"/>
                  </a:lnTo>
                  <a:lnTo>
                    <a:pt x="395618" y="452119"/>
                  </a:lnTo>
                  <a:lnTo>
                    <a:pt x="403082" y="463549"/>
                  </a:lnTo>
                  <a:lnTo>
                    <a:pt x="407452" y="473709"/>
                  </a:lnTo>
                  <a:lnTo>
                    <a:pt x="410467" y="483869"/>
                  </a:lnTo>
                  <a:lnTo>
                    <a:pt x="410890" y="496569"/>
                  </a:lnTo>
                  <a:lnTo>
                    <a:pt x="407482" y="509269"/>
                  </a:lnTo>
                  <a:lnTo>
                    <a:pt x="397998" y="521969"/>
                  </a:lnTo>
                  <a:lnTo>
                    <a:pt x="388637" y="528319"/>
                  </a:lnTo>
                  <a:lnTo>
                    <a:pt x="378752" y="533399"/>
                  </a:lnTo>
                  <a:lnTo>
                    <a:pt x="374967" y="533399"/>
                  </a:lnTo>
                  <a:lnTo>
                    <a:pt x="360768" y="535939"/>
                  </a:lnTo>
                  <a:lnTo>
                    <a:pt x="442750" y="535939"/>
                  </a:lnTo>
                  <a:lnTo>
                    <a:pt x="446530" y="524509"/>
                  </a:lnTo>
                  <a:lnTo>
                    <a:pt x="475500" y="511809"/>
                  </a:lnTo>
                  <a:lnTo>
                    <a:pt x="518883" y="511809"/>
                  </a:lnTo>
                  <a:lnTo>
                    <a:pt x="518883" y="468629"/>
                  </a:lnTo>
                  <a:lnTo>
                    <a:pt x="448564" y="468629"/>
                  </a:lnTo>
                  <a:lnTo>
                    <a:pt x="442700" y="447039"/>
                  </a:lnTo>
                  <a:lnTo>
                    <a:pt x="441810" y="445769"/>
                  </a:lnTo>
                  <a:close/>
                </a:path>
                <a:path w="519430" h="849630">
                  <a:moveTo>
                    <a:pt x="97131" y="154939"/>
                  </a:moveTo>
                  <a:lnTo>
                    <a:pt x="43383" y="154939"/>
                  </a:lnTo>
                  <a:lnTo>
                    <a:pt x="54262" y="165099"/>
                  </a:lnTo>
                  <a:lnTo>
                    <a:pt x="63021" y="172719"/>
                  </a:lnTo>
                  <a:lnTo>
                    <a:pt x="69990" y="179069"/>
                  </a:lnTo>
                  <a:lnTo>
                    <a:pt x="86593" y="217169"/>
                  </a:lnTo>
                  <a:lnTo>
                    <a:pt x="95222" y="265429"/>
                  </a:lnTo>
                  <a:lnTo>
                    <a:pt x="97562" y="283209"/>
                  </a:lnTo>
                  <a:lnTo>
                    <a:pt x="99772" y="299719"/>
                  </a:lnTo>
                  <a:lnTo>
                    <a:pt x="101839" y="316229"/>
                  </a:lnTo>
                  <a:lnTo>
                    <a:pt x="103750" y="334009"/>
                  </a:lnTo>
                  <a:lnTo>
                    <a:pt x="105490" y="349249"/>
                  </a:lnTo>
                  <a:lnTo>
                    <a:pt x="107047" y="364489"/>
                  </a:lnTo>
                  <a:lnTo>
                    <a:pt x="108408" y="378459"/>
                  </a:lnTo>
                  <a:lnTo>
                    <a:pt x="110485" y="401319"/>
                  </a:lnTo>
                  <a:lnTo>
                    <a:pt x="111794" y="415289"/>
                  </a:lnTo>
                  <a:lnTo>
                    <a:pt x="73825" y="443229"/>
                  </a:lnTo>
                  <a:lnTo>
                    <a:pt x="71132" y="462279"/>
                  </a:lnTo>
                  <a:lnTo>
                    <a:pt x="43383" y="468629"/>
                  </a:lnTo>
                  <a:lnTo>
                    <a:pt x="113927" y="468629"/>
                  </a:lnTo>
                  <a:lnTo>
                    <a:pt x="124908" y="455929"/>
                  </a:lnTo>
                  <a:lnTo>
                    <a:pt x="138736" y="449579"/>
                  </a:lnTo>
                  <a:lnTo>
                    <a:pt x="150938" y="448309"/>
                  </a:lnTo>
                  <a:lnTo>
                    <a:pt x="158139" y="448309"/>
                  </a:lnTo>
                  <a:lnTo>
                    <a:pt x="138341" y="276859"/>
                  </a:lnTo>
                  <a:lnTo>
                    <a:pt x="132656" y="226059"/>
                  </a:lnTo>
                  <a:lnTo>
                    <a:pt x="119719" y="187959"/>
                  </a:lnTo>
                  <a:lnTo>
                    <a:pt x="113845" y="179069"/>
                  </a:lnTo>
                  <a:lnTo>
                    <a:pt x="106411" y="167639"/>
                  </a:lnTo>
                  <a:lnTo>
                    <a:pt x="97131" y="154939"/>
                  </a:lnTo>
                  <a:close/>
                </a:path>
                <a:path w="519430" h="849630">
                  <a:moveTo>
                    <a:pt x="518883" y="154939"/>
                  </a:moveTo>
                  <a:lnTo>
                    <a:pt x="475286" y="154939"/>
                  </a:lnTo>
                  <a:lnTo>
                    <a:pt x="475500" y="468629"/>
                  </a:lnTo>
                  <a:lnTo>
                    <a:pt x="518883" y="468629"/>
                  </a:lnTo>
                  <a:lnTo>
                    <a:pt x="518883" y="154939"/>
                  </a:lnTo>
                  <a:close/>
                </a:path>
                <a:path w="519430" h="849630">
                  <a:moveTo>
                    <a:pt x="518883" y="66039"/>
                  </a:moveTo>
                  <a:lnTo>
                    <a:pt x="477456" y="92709"/>
                  </a:lnTo>
                  <a:lnTo>
                    <a:pt x="470662" y="99059"/>
                  </a:lnTo>
                  <a:lnTo>
                    <a:pt x="463089" y="105409"/>
                  </a:lnTo>
                  <a:lnTo>
                    <a:pt x="455705" y="113029"/>
                  </a:lnTo>
                  <a:lnTo>
                    <a:pt x="448204" y="120649"/>
                  </a:lnTo>
                  <a:lnTo>
                    <a:pt x="440280" y="129539"/>
                  </a:lnTo>
                  <a:lnTo>
                    <a:pt x="412560" y="170179"/>
                  </a:lnTo>
                  <a:lnTo>
                    <a:pt x="392808" y="217169"/>
                  </a:lnTo>
                  <a:lnTo>
                    <a:pt x="383180" y="257809"/>
                  </a:lnTo>
                  <a:lnTo>
                    <a:pt x="360006" y="448309"/>
                  </a:lnTo>
                  <a:lnTo>
                    <a:pt x="377844" y="445769"/>
                  </a:lnTo>
                  <a:lnTo>
                    <a:pt x="441810" y="445769"/>
                  </a:lnTo>
                  <a:lnTo>
                    <a:pt x="432916" y="433069"/>
                  </a:lnTo>
                  <a:lnTo>
                    <a:pt x="421945" y="422909"/>
                  </a:lnTo>
                  <a:lnTo>
                    <a:pt x="412520" y="417829"/>
                  </a:lnTo>
                  <a:lnTo>
                    <a:pt x="407375" y="416559"/>
                  </a:lnTo>
                  <a:lnTo>
                    <a:pt x="410751" y="373379"/>
                  </a:lnTo>
                  <a:lnTo>
                    <a:pt x="414297" y="332739"/>
                  </a:lnTo>
                  <a:lnTo>
                    <a:pt x="418687" y="297179"/>
                  </a:lnTo>
                  <a:lnTo>
                    <a:pt x="420120" y="287019"/>
                  </a:lnTo>
                  <a:lnTo>
                    <a:pt x="432289" y="232409"/>
                  </a:lnTo>
                  <a:lnTo>
                    <a:pt x="452469" y="185419"/>
                  </a:lnTo>
                  <a:lnTo>
                    <a:pt x="469824" y="161289"/>
                  </a:lnTo>
                  <a:lnTo>
                    <a:pt x="473393" y="157479"/>
                  </a:lnTo>
                  <a:lnTo>
                    <a:pt x="475286" y="154939"/>
                  </a:lnTo>
                  <a:lnTo>
                    <a:pt x="518883" y="154939"/>
                  </a:lnTo>
                  <a:lnTo>
                    <a:pt x="518883" y="66039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2DA13C6B-5D2A-46C6-4BF9-089970584293}"/>
                </a:ext>
              </a:extLst>
            </p:cNvPr>
            <p:cNvSpPr/>
            <p:nvPr/>
          </p:nvSpPr>
          <p:spPr>
            <a:xfrm>
              <a:off x="10340979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165" y="0"/>
                  </a:moveTo>
                  <a:lnTo>
                    <a:pt x="38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>
              <a:extLst>
                <a:ext uri="{FF2B5EF4-FFF2-40B4-BE49-F238E27FC236}">
                  <a16:creationId xmlns:a16="http://schemas.microsoft.com/office/drawing/2014/main" id="{3A5B392C-1BFF-5FEE-105A-F19F0A96E2B1}"/>
                </a:ext>
              </a:extLst>
            </p:cNvPr>
            <p:cNvSpPr/>
            <p:nvPr/>
          </p:nvSpPr>
          <p:spPr>
            <a:xfrm>
              <a:off x="10341141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88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>
              <a:extLst>
                <a:ext uri="{FF2B5EF4-FFF2-40B4-BE49-F238E27FC236}">
                  <a16:creationId xmlns:a16="http://schemas.microsoft.com/office/drawing/2014/main" id="{84777BA6-5B10-CE3C-1FC2-4E81390CA5DD}"/>
                </a:ext>
              </a:extLst>
            </p:cNvPr>
            <p:cNvSpPr/>
            <p:nvPr/>
          </p:nvSpPr>
          <p:spPr>
            <a:xfrm>
              <a:off x="1034123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>
              <a:extLst>
                <a:ext uri="{FF2B5EF4-FFF2-40B4-BE49-F238E27FC236}">
                  <a16:creationId xmlns:a16="http://schemas.microsoft.com/office/drawing/2014/main" id="{D2A0C1F3-6824-A81A-AD1F-0043B041F10C}"/>
                </a:ext>
              </a:extLst>
            </p:cNvPr>
            <p:cNvSpPr/>
            <p:nvPr/>
          </p:nvSpPr>
          <p:spPr>
            <a:xfrm>
              <a:off x="10341217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25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1CD4D09A-553B-DBBA-E5A3-450102845D48}"/>
                </a:ext>
              </a:extLst>
            </p:cNvPr>
            <p:cNvSpPr/>
            <p:nvPr/>
          </p:nvSpPr>
          <p:spPr>
            <a:xfrm>
              <a:off x="1034126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5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27F51FEC-3250-8E37-7C2D-FA376C3EFD84}"/>
                </a:ext>
              </a:extLst>
            </p:cNvPr>
            <p:cNvSpPr/>
            <p:nvPr/>
          </p:nvSpPr>
          <p:spPr>
            <a:xfrm>
              <a:off x="10341324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B5F5AA7B-1BB9-63A0-052A-A4D6D69CDC23}"/>
                </a:ext>
              </a:extLst>
            </p:cNvPr>
            <p:cNvSpPr/>
            <p:nvPr/>
          </p:nvSpPr>
          <p:spPr>
            <a:xfrm>
              <a:off x="1034135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83223810-A6C7-2B54-26B1-E0E07177DF4C}"/>
                </a:ext>
              </a:extLst>
            </p:cNvPr>
            <p:cNvSpPr/>
            <p:nvPr/>
          </p:nvSpPr>
          <p:spPr>
            <a:xfrm>
              <a:off x="1034139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82329272-1E5B-2645-451D-FF750E279AC4}"/>
                </a:ext>
              </a:extLst>
            </p:cNvPr>
            <p:cNvSpPr/>
            <p:nvPr/>
          </p:nvSpPr>
          <p:spPr>
            <a:xfrm>
              <a:off x="10341438" y="866527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177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3DF94547-2356-0596-BEBB-08A1C2152BFF}"/>
                </a:ext>
              </a:extLst>
            </p:cNvPr>
            <p:cNvSpPr/>
            <p:nvPr/>
          </p:nvSpPr>
          <p:spPr>
            <a:xfrm>
              <a:off x="10341457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76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8EEA467D-DDC0-E6CD-B65B-075AF143FD19}"/>
                </a:ext>
              </a:extLst>
            </p:cNvPr>
            <p:cNvSpPr/>
            <p:nvPr/>
          </p:nvSpPr>
          <p:spPr>
            <a:xfrm>
              <a:off x="10341457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101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3B39F057-EC32-7500-84FB-B543CF666E8F}"/>
                </a:ext>
              </a:extLst>
            </p:cNvPr>
            <p:cNvSpPr/>
            <p:nvPr/>
          </p:nvSpPr>
          <p:spPr>
            <a:xfrm>
              <a:off x="1034154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>
              <a:extLst>
                <a:ext uri="{FF2B5EF4-FFF2-40B4-BE49-F238E27FC236}">
                  <a16:creationId xmlns:a16="http://schemas.microsoft.com/office/drawing/2014/main" id="{D9D21FD4-C19E-8990-E82F-F374FCB6377F}"/>
                </a:ext>
              </a:extLst>
            </p:cNvPr>
            <p:cNvSpPr/>
            <p:nvPr/>
          </p:nvSpPr>
          <p:spPr>
            <a:xfrm>
              <a:off x="10340966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0" y="0"/>
                  </a:moveTo>
                  <a:lnTo>
                    <a:pt x="254" y="12"/>
                  </a:lnTo>
                  <a:lnTo>
                    <a:pt x="508" y="25"/>
                  </a:lnTo>
                  <a:lnTo>
                    <a:pt x="749" y="38"/>
                  </a:lnTo>
                  <a:lnTo>
                    <a:pt x="508" y="25"/>
                  </a:lnTo>
                  <a:lnTo>
                    <a:pt x="241" y="1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>
              <a:extLst>
                <a:ext uri="{FF2B5EF4-FFF2-40B4-BE49-F238E27FC236}">
                  <a16:creationId xmlns:a16="http://schemas.microsoft.com/office/drawing/2014/main" id="{786DB411-1963-F929-A1B5-CDEFF5927D29}"/>
                </a:ext>
              </a:extLst>
            </p:cNvPr>
            <p:cNvSpPr/>
            <p:nvPr/>
          </p:nvSpPr>
          <p:spPr>
            <a:xfrm>
              <a:off x="10340955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>
              <a:extLst>
                <a:ext uri="{FF2B5EF4-FFF2-40B4-BE49-F238E27FC236}">
                  <a16:creationId xmlns:a16="http://schemas.microsoft.com/office/drawing/2014/main" id="{467CF88D-F710-1097-02C6-C5550BF0E2C8}"/>
                </a:ext>
              </a:extLst>
            </p:cNvPr>
            <p:cNvSpPr/>
            <p:nvPr/>
          </p:nvSpPr>
          <p:spPr>
            <a:xfrm>
              <a:off x="9939075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749" y="0"/>
                  </a:moveTo>
                  <a:lnTo>
                    <a:pt x="495" y="12"/>
                  </a:lnTo>
                  <a:lnTo>
                    <a:pt x="241" y="25"/>
                  </a:lnTo>
                  <a:lnTo>
                    <a:pt x="0" y="38"/>
                  </a:lnTo>
                  <a:lnTo>
                    <a:pt x="253" y="25"/>
                  </a:lnTo>
                  <a:lnTo>
                    <a:pt x="507" y="12"/>
                  </a:lnTo>
                  <a:lnTo>
                    <a:pt x="749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>
              <a:extLst>
                <a:ext uri="{FF2B5EF4-FFF2-40B4-BE49-F238E27FC236}">
                  <a16:creationId xmlns:a16="http://schemas.microsoft.com/office/drawing/2014/main" id="{153DE659-5479-1DA2-EDF2-831BD5EDFDDB}"/>
                </a:ext>
              </a:extLst>
            </p:cNvPr>
            <p:cNvSpPr/>
            <p:nvPr/>
          </p:nvSpPr>
          <p:spPr>
            <a:xfrm>
              <a:off x="9939716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>
              <a:extLst>
                <a:ext uri="{FF2B5EF4-FFF2-40B4-BE49-F238E27FC236}">
                  <a16:creationId xmlns:a16="http://schemas.microsoft.com/office/drawing/2014/main" id="{EB9DF094-B835-C846-FC58-BCB57A54C2EC}"/>
                </a:ext>
              </a:extLst>
            </p:cNvPr>
            <p:cNvSpPr/>
            <p:nvPr/>
          </p:nvSpPr>
          <p:spPr>
            <a:xfrm>
              <a:off x="9939565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>
              <a:extLst>
                <a:ext uri="{FF2B5EF4-FFF2-40B4-BE49-F238E27FC236}">
                  <a16:creationId xmlns:a16="http://schemas.microsoft.com/office/drawing/2014/main" id="{A4BDABD4-C160-D815-1828-9E187B81FBC6}"/>
                </a:ext>
              </a:extLst>
            </p:cNvPr>
            <p:cNvSpPr/>
            <p:nvPr/>
          </p:nvSpPr>
          <p:spPr>
            <a:xfrm>
              <a:off x="9939468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>
              <a:extLst>
                <a:ext uri="{FF2B5EF4-FFF2-40B4-BE49-F238E27FC236}">
                  <a16:creationId xmlns:a16="http://schemas.microsoft.com/office/drawing/2014/main" id="{1C9BEE37-7BC8-6A9E-86DB-2DC5D0CD452A}"/>
                </a:ext>
              </a:extLst>
            </p:cNvPr>
            <p:cNvSpPr/>
            <p:nvPr/>
          </p:nvSpPr>
          <p:spPr>
            <a:xfrm>
              <a:off x="9939445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>
              <a:extLst>
                <a:ext uri="{FF2B5EF4-FFF2-40B4-BE49-F238E27FC236}">
                  <a16:creationId xmlns:a16="http://schemas.microsoft.com/office/drawing/2014/main" id="{A0F9E389-88FE-0101-A177-A96B95D27F45}"/>
                </a:ext>
              </a:extLst>
            </p:cNvPr>
            <p:cNvSpPr/>
            <p:nvPr/>
          </p:nvSpPr>
          <p:spPr>
            <a:xfrm>
              <a:off x="9939446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>
              <a:extLst>
                <a:ext uri="{FF2B5EF4-FFF2-40B4-BE49-F238E27FC236}">
                  <a16:creationId xmlns:a16="http://schemas.microsoft.com/office/drawing/2014/main" id="{64BCE5D8-6C86-235E-C804-EBB81CE1956F}"/>
                </a:ext>
              </a:extLst>
            </p:cNvPr>
            <p:cNvSpPr/>
            <p:nvPr/>
          </p:nvSpPr>
          <p:spPr>
            <a:xfrm>
              <a:off x="993938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>
              <a:extLst>
                <a:ext uri="{FF2B5EF4-FFF2-40B4-BE49-F238E27FC236}">
                  <a16:creationId xmlns:a16="http://schemas.microsoft.com/office/drawing/2014/main" id="{B09E8829-8B6E-399D-462B-9F87DE18192C}"/>
                </a:ext>
              </a:extLst>
            </p:cNvPr>
            <p:cNvSpPr/>
            <p:nvPr/>
          </p:nvSpPr>
          <p:spPr>
            <a:xfrm>
              <a:off x="993934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>
              <a:extLst>
                <a:ext uri="{FF2B5EF4-FFF2-40B4-BE49-F238E27FC236}">
                  <a16:creationId xmlns:a16="http://schemas.microsoft.com/office/drawing/2014/main" id="{F499FAE8-36D5-5734-E3DD-410C5301579C}"/>
                </a:ext>
              </a:extLst>
            </p:cNvPr>
            <p:cNvSpPr/>
            <p:nvPr/>
          </p:nvSpPr>
          <p:spPr>
            <a:xfrm>
              <a:off x="9939331" y="866423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38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>
              <a:extLst>
                <a:ext uri="{FF2B5EF4-FFF2-40B4-BE49-F238E27FC236}">
                  <a16:creationId xmlns:a16="http://schemas.microsoft.com/office/drawing/2014/main" id="{5C0EC6F4-31B5-0B87-994C-4CDA36305B92}"/>
                </a:ext>
              </a:extLst>
            </p:cNvPr>
            <p:cNvSpPr/>
            <p:nvPr/>
          </p:nvSpPr>
          <p:spPr>
            <a:xfrm>
              <a:off x="993926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>
              <a:extLst>
                <a:ext uri="{FF2B5EF4-FFF2-40B4-BE49-F238E27FC236}">
                  <a16:creationId xmlns:a16="http://schemas.microsoft.com/office/drawing/2014/main" id="{E55F2AC6-1D10-44C8-82AC-B60212F78C3D}"/>
                </a:ext>
              </a:extLst>
            </p:cNvPr>
            <p:cNvSpPr/>
            <p:nvPr/>
          </p:nvSpPr>
          <p:spPr>
            <a:xfrm>
              <a:off x="9939249" y="86660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>
              <a:extLst>
                <a:ext uri="{FF2B5EF4-FFF2-40B4-BE49-F238E27FC236}">
                  <a16:creationId xmlns:a16="http://schemas.microsoft.com/office/drawing/2014/main" id="{DF887213-3440-5179-8DFA-5EF5A63EBDB8}"/>
                </a:ext>
              </a:extLst>
            </p:cNvPr>
            <p:cNvSpPr/>
            <p:nvPr/>
          </p:nvSpPr>
          <p:spPr>
            <a:xfrm>
              <a:off x="9939164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>
              <a:extLst>
                <a:ext uri="{FF2B5EF4-FFF2-40B4-BE49-F238E27FC236}">
                  <a16:creationId xmlns:a16="http://schemas.microsoft.com/office/drawing/2014/main" id="{22350AAD-7507-4D6A-0381-9B574849B5E9}"/>
                </a:ext>
              </a:extLst>
            </p:cNvPr>
            <p:cNvSpPr/>
            <p:nvPr/>
          </p:nvSpPr>
          <p:spPr>
            <a:xfrm>
              <a:off x="993915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>
              <a:extLst>
                <a:ext uri="{FF2B5EF4-FFF2-40B4-BE49-F238E27FC236}">
                  <a16:creationId xmlns:a16="http://schemas.microsoft.com/office/drawing/2014/main" id="{04EDAF10-D8A3-616F-7AA8-88840688D579}"/>
                </a:ext>
              </a:extLst>
            </p:cNvPr>
            <p:cNvSpPr/>
            <p:nvPr/>
          </p:nvSpPr>
          <p:spPr>
            <a:xfrm>
              <a:off x="9939088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76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>
              <a:extLst>
                <a:ext uri="{FF2B5EF4-FFF2-40B4-BE49-F238E27FC236}">
                  <a16:creationId xmlns:a16="http://schemas.microsoft.com/office/drawing/2014/main" id="{E4E0FB35-B906-93DE-6D95-57A3C73B89E5}"/>
                </a:ext>
              </a:extLst>
            </p:cNvPr>
            <p:cNvSpPr/>
            <p:nvPr/>
          </p:nvSpPr>
          <p:spPr>
            <a:xfrm>
              <a:off x="10452693" y="400701"/>
              <a:ext cx="1629" cy="1152"/>
            </a:xfrm>
            <a:custGeom>
              <a:avLst/>
              <a:gdLst/>
              <a:ahLst/>
              <a:cxnLst/>
              <a:rect l="l" t="t" r="r" b="b"/>
              <a:pathLst>
                <a:path w="1904" h="1270">
                  <a:moveTo>
                    <a:pt x="1358" y="0"/>
                  </a:moveTo>
                  <a:lnTo>
                    <a:pt x="939" y="228"/>
                  </a:lnTo>
                  <a:lnTo>
                    <a:pt x="482" y="469"/>
                  </a:lnTo>
                  <a:lnTo>
                    <a:pt x="0" y="723"/>
                  </a:lnTo>
                  <a:lnTo>
                    <a:pt x="444" y="482"/>
                  </a:lnTo>
                  <a:lnTo>
                    <a:pt x="914" y="241"/>
                  </a:lnTo>
                  <a:lnTo>
                    <a:pt x="135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E35827BE-2DBE-A960-963B-CCF3D5D8891E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6111" y="19116"/>
              <a:ext cx="625888" cy="742883"/>
            </a:xfrm>
            <a:prstGeom prst="rect">
              <a:avLst/>
            </a:prstGeom>
          </p:spPr>
        </p:pic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D3C92C6E-0533-9730-F5EE-E688647A4284}"/>
                </a:ext>
              </a:extLst>
            </p:cNvPr>
            <p:cNvSpPr/>
            <p:nvPr/>
          </p:nvSpPr>
          <p:spPr>
            <a:xfrm>
              <a:off x="6837826" y="812415"/>
              <a:ext cx="5354174" cy="62537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725E43DD-0970-C4E2-A1B6-759809ADA0C3}"/>
              </a:ext>
            </a:extLst>
          </p:cNvPr>
          <p:cNvSpPr txBox="1"/>
          <p:nvPr/>
        </p:nvSpPr>
        <p:spPr>
          <a:xfrm>
            <a:off x="680415" y="-182442"/>
            <a:ext cx="10728780" cy="1989713"/>
          </a:xfrm>
          <a:prstGeom prst="flowChartPunchedTape">
            <a:avLst/>
          </a:prstGeom>
          <a:solidFill>
            <a:srgbClr val="F5F8FD">
              <a:alpha val="8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військовозобов’язаного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строк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дії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військовозобов’язаних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автоматично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військовозобов’язаний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C5A58EF-11F4-2FF4-FB33-D26CBE212794}"/>
              </a:ext>
            </a:extLst>
          </p:cNvPr>
          <p:cNvSpPr txBox="1"/>
          <p:nvPr/>
        </p:nvSpPr>
        <p:spPr>
          <a:xfrm>
            <a:off x="584167" y="2305847"/>
            <a:ext cx="1108671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i="1" dirty="0" err="1"/>
              <a:t>перебуває</a:t>
            </a:r>
            <a:r>
              <a:rPr lang="ru-RU" sz="2800" i="1" dirty="0"/>
              <a:t> на </a:t>
            </a:r>
            <a:r>
              <a:rPr lang="ru-RU" sz="2800" i="1" dirty="0" err="1"/>
              <a:t>військовому</a:t>
            </a:r>
            <a:r>
              <a:rPr lang="ru-RU" sz="2800" i="1" dirty="0"/>
              <a:t> </a:t>
            </a:r>
            <a:r>
              <a:rPr lang="ru-RU" sz="2800" i="1" dirty="0" err="1"/>
              <a:t>обліку</a:t>
            </a:r>
            <a:r>
              <a:rPr lang="ru-RU" sz="2800" i="1" dirty="0"/>
              <a:t> та </a:t>
            </a:r>
            <a:r>
              <a:rPr lang="ru-RU" sz="2800" i="1" dirty="0" err="1"/>
              <a:t>має</a:t>
            </a:r>
            <a:r>
              <a:rPr lang="ru-RU" sz="2800" i="1" dirty="0"/>
              <a:t> </a:t>
            </a:r>
            <a:r>
              <a:rPr lang="ru-RU" sz="2800" i="1" dirty="0" err="1"/>
              <a:t>військово-обліковий</a:t>
            </a:r>
            <a:r>
              <a:rPr lang="ru-RU" sz="2800" i="1" dirty="0"/>
              <a:t> документ (у </a:t>
            </a:r>
            <a:r>
              <a:rPr lang="ru-RU" sz="2800" i="1" dirty="0" err="1"/>
              <a:t>паперовій</a:t>
            </a:r>
            <a:r>
              <a:rPr lang="ru-RU" sz="2800" i="1" dirty="0"/>
              <a:t> </a:t>
            </a:r>
            <a:r>
              <a:rPr lang="ru-RU" sz="2800" i="1" dirty="0" err="1"/>
              <a:t>або</a:t>
            </a:r>
            <a:r>
              <a:rPr lang="ru-RU" sz="2800" i="1" dirty="0"/>
              <a:t> </a:t>
            </a:r>
            <a:r>
              <a:rPr lang="ru-RU" sz="2800" i="1" dirty="0" err="1"/>
              <a:t>електронній</a:t>
            </a:r>
            <a:r>
              <a:rPr lang="ru-RU" sz="2800" i="1" dirty="0"/>
              <a:t> </a:t>
            </a:r>
            <a:r>
              <a:rPr lang="ru-RU" sz="2800" i="1" dirty="0" err="1"/>
              <a:t>формі</a:t>
            </a:r>
            <a:r>
              <a:rPr lang="ru-RU" sz="2800" i="1" dirty="0"/>
              <a:t>);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800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i="1" dirty="0" err="1"/>
              <a:t>перебуває</a:t>
            </a:r>
            <a:r>
              <a:rPr lang="ru-RU" sz="2800" i="1" dirty="0"/>
              <a:t> у </a:t>
            </a:r>
            <a:r>
              <a:rPr lang="ru-RU" sz="2800" i="1" dirty="0" err="1"/>
              <a:t>трудових</a:t>
            </a:r>
            <a:r>
              <a:rPr lang="ru-RU" sz="2800" i="1" dirty="0"/>
              <a:t> </a:t>
            </a:r>
            <a:r>
              <a:rPr lang="ru-RU" sz="2800" i="1" dirty="0" err="1"/>
              <a:t>відносинах</a:t>
            </a:r>
            <a:r>
              <a:rPr lang="ru-RU" sz="2800" i="1" dirty="0"/>
              <a:t> з </a:t>
            </a:r>
            <a:r>
              <a:rPr lang="ru-RU" sz="2800" i="1" dirty="0" err="1"/>
              <a:t>державним</a:t>
            </a:r>
            <a:r>
              <a:rPr lang="ru-RU" sz="2800" i="1" dirty="0"/>
              <a:t> органом, критично </a:t>
            </a:r>
            <a:r>
              <a:rPr lang="ru-RU" sz="2800" i="1" dirty="0" err="1"/>
              <a:t>важливим</a:t>
            </a:r>
            <a:r>
              <a:rPr lang="ru-RU" sz="2800" i="1" dirty="0"/>
              <a:t> </a:t>
            </a:r>
            <a:r>
              <a:rPr lang="ru-RU" sz="2800" i="1" dirty="0" err="1"/>
              <a:t>підприємством</a:t>
            </a:r>
            <a:r>
              <a:rPr lang="ru-RU" sz="2800" i="1" dirty="0"/>
              <a:t>, критично </a:t>
            </a:r>
            <a:r>
              <a:rPr lang="ru-RU" sz="2800" i="1" dirty="0" err="1"/>
              <a:t>важливою</a:t>
            </a:r>
            <a:r>
              <a:rPr lang="ru-RU" sz="2800" i="1" dirty="0"/>
              <a:t> </a:t>
            </a:r>
            <a:r>
              <a:rPr lang="ru-RU" sz="2800" i="1" dirty="0" err="1"/>
              <a:t>установою</a:t>
            </a:r>
            <a:r>
              <a:rPr lang="ru-RU" sz="2800" i="1" dirty="0"/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800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i="1" dirty="0"/>
              <a:t>уточнив </a:t>
            </a:r>
            <a:r>
              <a:rPr lang="ru-RU" sz="2800" i="1" dirty="0" err="1"/>
              <a:t>персональні</a:t>
            </a:r>
            <a:r>
              <a:rPr lang="ru-RU" sz="2800" i="1" dirty="0"/>
              <a:t> </a:t>
            </a:r>
            <a:r>
              <a:rPr lang="ru-RU" sz="2800" i="1" dirty="0" err="1"/>
              <a:t>дані</a:t>
            </a:r>
            <a:r>
              <a:rPr lang="ru-RU" sz="2800" i="1" dirty="0"/>
              <a:t>;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800" i="1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800" i="1" dirty="0"/>
              <a:t>не </a:t>
            </a:r>
            <a:r>
              <a:rPr lang="ru-RU" sz="2800" i="1" dirty="0" err="1"/>
              <a:t>перебуває</a:t>
            </a:r>
            <a:r>
              <a:rPr lang="ru-RU" sz="2800" i="1" dirty="0"/>
              <a:t> у </a:t>
            </a:r>
            <a:r>
              <a:rPr lang="ru-RU" sz="2800" i="1" dirty="0" err="1"/>
              <a:t>розшуку</a:t>
            </a:r>
            <a:r>
              <a:rPr lang="ru-RU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135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7E6300-EC5A-76E9-08A4-C65ECEB020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7A180C30-3BA3-E823-5C84-995EBB92AE64}"/>
              </a:ext>
            </a:extLst>
          </p:cNvPr>
          <p:cNvSpPr/>
          <p:nvPr/>
        </p:nvSpPr>
        <p:spPr>
          <a:xfrm>
            <a:off x="-1192" y="0"/>
            <a:ext cx="12193192" cy="1524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17E3546B-C8CD-6CAF-74C0-486D9DA0552F}"/>
              </a:ext>
            </a:extLst>
          </p:cNvPr>
          <p:cNvGrpSpPr/>
          <p:nvPr/>
        </p:nvGrpSpPr>
        <p:grpSpPr>
          <a:xfrm>
            <a:off x="0" y="0"/>
            <a:ext cx="12193192" cy="1437789"/>
            <a:chOff x="-1192" y="0"/>
            <a:chExt cx="12193192" cy="1437789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6B579A89-85B7-43DF-9ECD-DA6E46709716}"/>
                </a:ext>
              </a:extLst>
            </p:cNvPr>
            <p:cNvSpPr/>
            <p:nvPr/>
          </p:nvSpPr>
          <p:spPr>
            <a:xfrm>
              <a:off x="0" y="0"/>
              <a:ext cx="12192000" cy="8556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E44E84E5-C692-83FF-D623-20CD95F859E8}"/>
                </a:ext>
              </a:extLst>
            </p:cNvPr>
            <p:cNvSpPr/>
            <p:nvPr/>
          </p:nvSpPr>
          <p:spPr>
            <a:xfrm>
              <a:off x="-1191" y="784524"/>
              <a:ext cx="5349480" cy="6436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758B0A94-541D-95EC-9ACD-E26B4734B6C3}"/>
                </a:ext>
              </a:extLst>
            </p:cNvPr>
            <p:cNvSpPr/>
            <p:nvPr/>
          </p:nvSpPr>
          <p:spPr>
            <a:xfrm>
              <a:off x="3648076" y="156539"/>
              <a:ext cx="4791074" cy="5501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4D8E3F1B-D469-B1F3-F66E-DC3B8C2E3806}"/>
                </a:ext>
              </a:extLst>
            </p:cNvPr>
            <p:cNvSpPr/>
            <p:nvPr/>
          </p:nvSpPr>
          <p:spPr>
            <a:xfrm>
              <a:off x="-1192" y="655069"/>
              <a:ext cx="4625562" cy="43052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7D3AA122-44F2-01A6-BB6E-0A7B08D50997}"/>
                </a:ext>
              </a:extLst>
            </p:cNvPr>
            <p:cNvSpPr/>
            <p:nvPr/>
          </p:nvSpPr>
          <p:spPr>
            <a:xfrm>
              <a:off x="4231722" y="505076"/>
              <a:ext cx="3696488" cy="42459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32487FE8-0B76-B7F8-0EA8-2FC29EBC6F49}"/>
                </a:ext>
              </a:extLst>
            </p:cNvPr>
            <p:cNvSpPr/>
            <p:nvPr/>
          </p:nvSpPr>
          <p:spPr>
            <a:xfrm>
              <a:off x="3686175" y="234393"/>
              <a:ext cx="1996458" cy="7952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CDBD4765-CEA0-AD79-E1C1-439D517E18F7}"/>
                </a:ext>
              </a:extLst>
            </p:cNvPr>
            <p:cNvSpPr/>
            <p:nvPr/>
          </p:nvSpPr>
          <p:spPr>
            <a:xfrm>
              <a:off x="3561067" y="498576"/>
              <a:ext cx="2008672" cy="8781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65FCAEB7-9234-8AB7-3741-C9EFBA476FBE}"/>
                </a:ext>
              </a:extLst>
            </p:cNvPr>
            <p:cNvSpPr/>
            <p:nvPr/>
          </p:nvSpPr>
          <p:spPr>
            <a:xfrm>
              <a:off x="7535629" y="582462"/>
              <a:ext cx="4656371" cy="6277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15AFFD40-75F5-DBA2-809F-39C975644FD0}"/>
                </a:ext>
              </a:extLst>
            </p:cNvPr>
            <p:cNvSpPr/>
            <p:nvPr/>
          </p:nvSpPr>
          <p:spPr>
            <a:xfrm>
              <a:off x="6477363" y="234383"/>
              <a:ext cx="1909449" cy="7952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E07F33A9-99BB-27CB-F6D7-22643DE64280}"/>
                </a:ext>
              </a:extLst>
            </p:cNvPr>
            <p:cNvSpPr/>
            <p:nvPr/>
          </p:nvSpPr>
          <p:spPr>
            <a:xfrm>
              <a:off x="6616376" y="560961"/>
              <a:ext cx="1926877" cy="87163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>
              <a:extLst>
                <a:ext uri="{FF2B5EF4-FFF2-40B4-BE49-F238E27FC236}">
                  <a16:creationId xmlns:a16="http://schemas.microsoft.com/office/drawing/2014/main" id="{F94D16AE-F1E0-025E-F684-1E0A45A38218}"/>
                </a:ext>
              </a:extLst>
            </p:cNvPr>
            <p:cNvSpPr/>
            <p:nvPr/>
          </p:nvSpPr>
          <p:spPr>
            <a:xfrm>
              <a:off x="24364" y="52135"/>
              <a:ext cx="558612" cy="664060"/>
            </a:xfrm>
            <a:custGeom>
              <a:avLst/>
              <a:gdLst/>
              <a:ahLst/>
              <a:cxnLst/>
              <a:rect l="l" t="t" r="r" b="b"/>
              <a:pathLst>
                <a:path w="693419" h="958850">
                  <a:moveTo>
                    <a:pt x="693280" y="0"/>
                  </a:moveTo>
                  <a:lnTo>
                    <a:pt x="0" y="0"/>
                  </a:lnTo>
                  <a:lnTo>
                    <a:pt x="3848" y="716089"/>
                  </a:lnTo>
                  <a:lnTo>
                    <a:pt x="3810" y="718661"/>
                  </a:lnTo>
                  <a:lnTo>
                    <a:pt x="8975" y="759628"/>
                  </a:lnTo>
                  <a:lnTo>
                    <a:pt x="27698" y="803461"/>
                  </a:lnTo>
                  <a:lnTo>
                    <a:pt x="114916" y="857040"/>
                  </a:lnTo>
                  <a:lnTo>
                    <a:pt x="334797" y="954341"/>
                  </a:lnTo>
                  <a:lnTo>
                    <a:pt x="347649" y="958596"/>
                  </a:lnTo>
                  <a:lnTo>
                    <a:pt x="358495" y="954341"/>
                  </a:lnTo>
                  <a:lnTo>
                    <a:pt x="580796" y="856945"/>
                  </a:lnTo>
                  <a:lnTo>
                    <a:pt x="627570" y="835863"/>
                  </a:lnTo>
                  <a:lnTo>
                    <a:pt x="667329" y="800831"/>
                  </a:lnTo>
                  <a:lnTo>
                    <a:pt x="684931" y="757006"/>
                  </a:lnTo>
                  <a:lnTo>
                    <a:pt x="689444" y="716089"/>
                  </a:lnTo>
                  <a:lnTo>
                    <a:pt x="693280" y="0"/>
                  </a:lnTo>
                  <a:close/>
                </a:path>
              </a:pathLst>
            </a:custGeom>
            <a:solidFill>
              <a:srgbClr val="0D72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E6C9594E-D729-2326-6158-15EFEAD02EFC}"/>
                </a:ext>
              </a:extLst>
            </p:cNvPr>
            <p:cNvSpPr/>
            <p:nvPr/>
          </p:nvSpPr>
          <p:spPr>
            <a:xfrm>
              <a:off x="24364" y="48959"/>
              <a:ext cx="558611" cy="664061"/>
            </a:xfrm>
            <a:custGeom>
              <a:avLst/>
              <a:gdLst/>
              <a:ahLst/>
              <a:cxnLst/>
              <a:rect l="l" t="t" r="r" b="b"/>
              <a:pathLst>
                <a:path w="720090" h="984885">
                  <a:moveTo>
                    <a:pt x="720001" y="0"/>
                  </a:moveTo>
                  <a:lnTo>
                    <a:pt x="0" y="0"/>
                  </a:lnTo>
                  <a:lnTo>
                    <a:pt x="3941" y="736752"/>
                  </a:lnTo>
                  <a:lnTo>
                    <a:pt x="11735" y="785577"/>
                  </a:lnTo>
                  <a:lnTo>
                    <a:pt x="32649" y="828241"/>
                  </a:lnTo>
                  <a:lnTo>
                    <a:pt x="123118" y="882427"/>
                  </a:lnTo>
                  <a:lnTo>
                    <a:pt x="343242" y="979957"/>
                  </a:lnTo>
                  <a:lnTo>
                    <a:pt x="355777" y="984275"/>
                  </a:lnTo>
                  <a:lnTo>
                    <a:pt x="365290" y="984275"/>
                  </a:lnTo>
                  <a:lnTo>
                    <a:pt x="376758" y="979957"/>
                  </a:lnTo>
                  <a:lnTo>
                    <a:pt x="395267" y="971867"/>
                  </a:lnTo>
                  <a:lnTo>
                    <a:pt x="361010" y="971867"/>
                  </a:lnTo>
                  <a:lnTo>
                    <a:pt x="348145" y="967600"/>
                  </a:lnTo>
                  <a:lnTo>
                    <a:pt x="91217" y="854589"/>
                  </a:lnTo>
                  <a:lnTo>
                    <a:pt x="49678" y="827695"/>
                  </a:lnTo>
                  <a:lnTo>
                    <a:pt x="25681" y="784678"/>
                  </a:lnTo>
                  <a:lnTo>
                    <a:pt x="17850" y="745602"/>
                  </a:lnTo>
                  <a:lnTo>
                    <a:pt x="13360" y="13271"/>
                  </a:lnTo>
                  <a:lnTo>
                    <a:pt x="719931" y="13271"/>
                  </a:lnTo>
                  <a:lnTo>
                    <a:pt x="720001" y="0"/>
                  </a:lnTo>
                  <a:close/>
                </a:path>
                <a:path w="720090" h="984885">
                  <a:moveTo>
                    <a:pt x="719931" y="13271"/>
                  </a:moveTo>
                  <a:lnTo>
                    <a:pt x="706640" y="13271"/>
                  </a:lnTo>
                  <a:lnTo>
                    <a:pt x="702793" y="729132"/>
                  </a:lnTo>
                  <a:lnTo>
                    <a:pt x="702825" y="732115"/>
                  </a:lnTo>
                  <a:lnTo>
                    <a:pt x="702700" y="736752"/>
                  </a:lnTo>
                  <a:lnTo>
                    <a:pt x="693401" y="787427"/>
                  </a:lnTo>
                  <a:lnTo>
                    <a:pt x="668113" y="830058"/>
                  </a:lnTo>
                  <a:lnTo>
                    <a:pt x="590788" y="870711"/>
                  </a:lnTo>
                  <a:lnTo>
                    <a:pt x="371843" y="967600"/>
                  </a:lnTo>
                  <a:lnTo>
                    <a:pt x="361010" y="971867"/>
                  </a:lnTo>
                  <a:lnTo>
                    <a:pt x="395267" y="971867"/>
                  </a:lnTo>
                  <a:lnTo>
                    <a:pt x="646379" y="861263"/>
                  </a:lnTo>
                  <a:lnTo>
                    <a:pt x="687866" y="827530"/>
                  </a:lnTo>
                  <a:lnTo>
                    <a:pt x="708474" y="784825"/>
                  </a:lnTo>
                  <a:lnTo>
                    <a:pt x="715462" y="747287"/>
                  </a:lnTo>
                  <a:lnTo>
                    <a:pt x="716153" y="729132"/>
                  </a:lnTo>
                  <a:lnTo>
                    <a:pt x="719931" y="13271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4E71DC41-FFEB-0D44-D1A1-46311D452EB5}"/>
                </a:ext>
              </a:extLst>
            </p:cNvPr>
            <p:cNvSpPr/>
            <p:nvPr/>
          </p:nvSpPr>
          <p:spPr>
            <a:xfrm>
              <a:off x="98954" y="64835"/>
              <a:ext cx="415396" cy="612459"/>
            </a:xfrm>
            <a:custGeom>
              <a:avLst/>
              <a:gdLst/>
              <a:ahLst/>
              <a:cxnLst/>
              <a:rect l="l" t="t" r="r" b="b"/>
              <a:pathLst>
                <a:path w="519430" h="849630">
                  <a:moveTo>
                    <a:pt x="4683" y="67309"/>
                  </a:moveTo>
                  <a:lnTo>
                    <a:pt x="0" y="681989"/>
                  </a:lnTo>
                  <a:lnTo>
                    <a:pt x="146164" y="681989"/>
                  </a:lnTo>
                  <a:lnTo>
                    <a:pt x="149646" y="702309"/>
                  </a:lnTo>
                  <a:lnTo>
                    <a:pt x="158968" y="741679"/>
                  </a:lnTo>
                  <a:lnTo>
                    <a:pt x="182340" y="774699"/>
                  </a:lnTo>
                  <a:lnTo>
                    <a:pt x="192559" y="784859"/>
                  </a:lnTo>
                  <a:lnTo>
                    <a:pt x="209622" y="800099"/>
                  </a:lnTo>
                  <a:lnTo>
                    <a:pt x="223317" y="812799"/>
                  </a:lnTo>
                  <a:lnTo>
                    <a:pt x="242015" y="830579"/>
                  </a:lnTo>
                  <a:lnTo>
                    <a:pt x="247720" y="835659"/>
                  </a:lnTo>
                  <a:lnTo>
                    <a:pt x="251467" y="839469"/>
                  </a:lnTo>
                  <a:lnTo>
                    <a:pt x="254012" y="843279"/>
                  </a:lnTo>
                  <a:lnTo>
                    <a:pt x="256311" y="845819"/>
                  </a:lnTo>
                  <a:lnTo>
                    <a:pt x="257505" y="849629"/>
                  </a:lnTo>
                  <a:lnTo>
                    <a:pt x="260997" y="849629"/>
                  </a:lnTo>
                  <a:lnTo>
                    <a:pt x="262547" y="845819"/>
                  </a:lnTo>
                  <a:lnTo>
                    <a:pt x="264871" y="843279"/>
                  </a:lnTo>
                  <a:lnTo>
                    <a:pt x="266242" y="840739"/>
                  </a:lnTo>
                  <a:lnTo>
                    <a:pt x="269718" y="836929"/>
                  </a:lnTo>
                  <a:lnTo>
                    <a:pt x="275367" y="831849"/>
                  </a:lnTo>
                  <a:lnTo>
                    <a:pt x="294286" y="814069"/>
                  </a:lnTo>
                  <a:lnTo>
                    <a:pt x="308103" y="801369"/>
                  </a:lnTo>
                  <a:lnTo>
                    <a:pt x="321762" y="787399"/>
                  </a:lnTo>
                  <a:lnTo>
                    <a:pt x="333453" y="772159"/>
                  </a:lnTo>
                  <a:lnTo>
                    <a:pt x="336142" y="768349"/>
                  </a:lnTo>
                  <a:lnTo>
                    <a:pt x="238963" y="768349"/>
                  </a:lnTo>
                  <a:lnTo>
                    <a:pt x="227011" y="759459"/>
                  </a:lnTo>
                  <a:lnTo>
                    <a:pt x="202031" y="717549"/>
                  </a:lnTo>
                  <a:lnTo>
                    <a:pt x="192115" y="684529"/>
                  </a:lnTo>
                  <a:lnTo>
                    <a:pt x="238963" y="683259"/>
                  </a:lnTo>
                  <a:lnTo>
                    <a:pt x="372532" y="683259"/>
                  </a:lnTo>
                  <a:lnTo>
                    <a:pt x="518883" y="681989"/>
                  </a:lnTo>
                  <a:lnTo>
                    <a:pt x="518883" y="638809"/>
                  </a:lnTo>
                  <a:lnTo>
                    <a:pt x="43383" y="638809"/>
                  </a:lnTo>
                  <a:lnTo>
                    <a:pt x="43383" y="511809"/>
                  </a:lnTo>
                  <a:lnTo>
                    <a:pt x="113725" y="511809"/>
                  </a:lnTo>
                  <a:lnTo>
                    <a:pt x="109738" y="502919"/>
                  </a:lnTo>
                  <a:lnTo>
                    <a:pt x="108050" y="490219"/>
                  </a:lnTo>
                  <a:lnTo>
                    <a:pt x="109545" y="478789"/>
                  </a:lnTo>
                  <a:lnTo>
                    <a:pt x="112829" y="469899"/>
                  </a:lnTo>
                  <a:lnTo>
                    <a:pt x="113927" y="468629"/>
                  </a:lnTo>
                  <a:lnTo>
                    <a:pt x="43383" y="468629"/>
                  </a:lnTo>
                  <a:lnTo>
                    <a:pt x="43383" y="154939"/>
                  </a:lnTo>
                  <a:lnTo>
                    <a:pt x="97131" y="154939"/>
                  </a:lnTo>
                  <a:lnTo>
                    <a:pt x="95275" y="152399"/>
                  </a:lnTo>
                  <a:lnTo>
                    <a:pt x="85636" y="139699"/>
                  </a:lnTo>
                  <a:lnTo>
                    <a:pt x="77187" y="128269"/>
                  </a:lnTo>
                  <a:lnTo>
                    <a:pt x="69617" y="119379"/>
                  </a:lnTo>
                  <a:lnTo>
                    <a:pt x="62619" y="111759"/>
                  </a:lnTo>
                  <a:lnTo>
                    <a:pt x="49097" y="99059"/>
                  </a:lnTo>
                  <a:lnTo>
                    <a:pt x="37392" y="88899"/>
                  </a:lnTo>
                  <a:lnTo>
                    <a:pt x="25297" y="80009"/>
                  </a:lnTo>
                  <a:lnTo>
                    <a:pt x="13998" y="71119"/>
                  </a:lnTo>
                  <a:lnTo>
                    <a:pt x="4683" y="67309"/>
                  </a:lnTo>
                  <a:close/>
                </a:path>
                <a:path w="519430" h="849630">
                  <a:moveTo>
                    <a:pt x="279933" y="683259"/>
                  </a:moveTo>
                  <a:lnTo>
                    <a:pt x="238963" y="683259"/>
                  </a:lnTo>
                  <a:lnTo>
                    <a:pt x="238963" y="768349"/>
                  </a:lnTo>
                  <a:lnTo>
                    <a:pt x="279933" y="768349"/>
                  </a:lnTo>
                  <a:lnTo>
                    <a:pt x="279933" y="683259"/>
                  </a:lnTo>
                  <a:close/>
                </a:path>
                <a:path w="519430" h="849630">
                  <a:moveTo>
                    <a:pt x="372532" y="683259"/>
                  </a:moveTo>
                  <a:lnTo>
                    <a:pt x="327088" y="683259"/>
                  </a:lnTo>
                  <a:lnTo>
                    <a:pt x="322130" y="707389"/>
                  </a:lnTo>
                  <a:lnTo>
                    <a:pt x="318001" y="725169"/>
                  </a:lnTo>
                  <a:lnTo>
                    <a:pt x="297164" y="759459"/>
                  </a:lnTo>
                  <a:lnTo>
                    <a:pt x="279933" y="768349"/>
                  </a:lnTo>
                  <a:lnTo>
                    <a:pt x="336142" y="768349"/>
                  </a:lnTo>
                  <a:lnTo>
                    <a:pt x="358081" y="728979"/>
                  </a:lnTo>
                  <a:lnTo>
                    <a:pt x="369920" y="694689"/>
                  </a:lnTo>
                  <a:lnTo>
                    <a:pt x="372532" y="683259"/>
                  </a:lnTo>
                  <a:close/>
                </a:path>
                <a:path w="519430" h="849630">
                  <a:moveTo>
                    <a:pt x="113725" y="511809"/>
                  </a:moveTo>
                  <a:lnTo>
                    <a:pt x="69418" y="511809"/>
                  </a:lnTo>
                  <a:lnTo>
                    <a:pt x="76164" y="530859"/>
                  </a:lnTo>
                  <a:lnTo>
                    <a:pt x="104831" y="561339"/>
                  </a:lnTo>
                  <a:lnTo>
                    <a:pt x="146009" y="574039"/>
                  </a:lnTo>
                  <a:lnTo>
                    <a:pt x="151217" y="575309"/>
                  </a:lnTo>
                  <a:lnTo>
                    <a:pt x="144074" y="623569"/>
                  </a:lnTo>
                  <a:lnTo>
                    <a:pt x="143294" y="638809"/>
                  </a:lnTo>
                  <a:lnTo>
                    <a:pt x="186004" y="638809"/>
                  </a:lnTo>
                  <a:lnTo>
                    <a:pt x="186633" y="619759"/>
                  </a:lnTo>
                  <a:lnTo>
                    <a:pt x="188900" y="603249"/>
                  </a:lnTo>
                  <a:lnTo>
                    <a:pt x="191528" y="591819"/>
                  </a:lnTo>
                  <a:lnTo>
                    <a:pt x="193245" y="585469"/>
                  </a:lnTo>
                  <a:lnTo>
                    <a:pt x="193395" y="584199"/>
                  </a:lnTo>
                  <a:lnTo>
                    <a:pt x="369839" y="584199"/>
                  </a:lnTo>
                  <a:lnTo>
                    <a:pt x="368479" y="579119"/>
                  </a:lnTo>
                  <a:lnTo>
                    <a:pt x="259435" y="579119"/>
                  </a:lnTo>
                  <a:lnTo>
                    <a:pt x="249567" y="568959"/>
                  </a:lnTo>
                  <a:lnTo>
                    <a:pt x="239127" y="561339"/>
                  </a:lnTo>
                  <a:lnTo>
                    <a:pt x="228406" y="554989"/>
                  </a:lnTo>
                  <a:lnTo>
                    <a:pt x="217697" y="549909"/>
                  </a:lnTo>
                  <a:lnTo>
                    <a:pt x="212521" y="547369"/>
                  </a:lnTo>
                  <a:lnTo>
                    <a:pt x="211035" y="546099"/>
                  </a:lnTo>
                  <a:lnTo>
                    <a:pt x="209562" y="546099"/>
                  </a:lnTo>
                  <a:lnTo>
                    <a:pt x="211384" y="542289"/>
                  </a:lnTo>
                  <a:lnTo>
                    <a:pt x="214841" y="537209"/>
                  </a:lnTo>
                  <a:lnTo>
                    <a:pt x="215517" y="535939"/>
                  </a:lnTo>
                  <a:lnTo>
                    <a:pt x="158102" y="535939"/>
                  </a:lnTo>
                  <a:lnTo>
                    <a:pt x="143916" y="533399"/>
                  </a:lnTo>
                  <a:lnTo>
                    <a:pt x="140144" y="533399"/>
                  </a:lnTo>
                  <a:lnTo>
                    <a:pt x="136359" y="532129"/>
                  </a:lnTo>
                  <a:lnTo>
                    <a:pt x="125504" y="525779"/>
                  </a:lnTo>
                  <a:lnTo>
                    <a:pt x="116003" y="516889"/>
                  </a:lnTo>
                  <a:lnTo>
                    <a:pt x="113725" y="511809"/>
                  </a:lnTo>
                  <a:close/>
                </a:path>
                <a:path w="519430" h="849630">
                  <a:moveTo>
                    <a:pt x="369839" y="584199"/>
                  </a:moveTo>
                  <a:lnTo>
                    <a:pt x="193395" y="584199"/>
                  </a:lnTo>
                  <a:lnTo>
                    <a:pt x="213751" y="593089"/>
                  </a:lnTo>
                  <a:lnTo>
                    <a:pt x="226847" y="605789"/>
                  </a:lnTo>
                  <a:lnTo>
                    <a:pt x="234279" y="617219"/>
                  </a:lnTo>
                  <a:lnTo>
                    <a:pt x="237641" y="628649"/>
                  </a:lnTo>
                  <a:lnTo>
                    <a:pt x="238529" y="636269"/>
                  </a:lnTo>
                  <a:lnTo>
                    <a:pt x="186004" y="638809"/>
                  </a:lnTo>
                  <a:lnTo>
                    <a:pt x="280365" y="638809"/>
                  </a:lnTo>
                  <a:lnTo>
                    <a:pt x="279659" y="623569"/>
                  </a:lnTo>
                  <a:lnTo>
                    <a:pt x="279739" y="618489"/>
                  </a:lnTo>
                  <a:lnTo>
                    <a:pt x="280526" y="608329"/>
                  </a:lnTo>
                  <a:lnTo>
                    <a:pt x="284689" y="600709"/>
                  </a:lnTo>
                  <a:lnTo>
                    <a:pt x="293401" y="594359"/>
                  </a:lnTo>
                  <a:lnTo>
                    <a:pt x="308034" y="589279"/>
                  </a:lnTo>
                  <a:lnTo>
                    <a:pt x="371200" y="589279"/>
                  </a:lnTo>
                  <a:lnTo>
                    <a:pt x="369839" y="584199"/>
                  </a:lnTo>
                  <a:close/>
                </a:path>
                <a:path w="519430" h="849630">
                  <a:moveTo>
                    <a:pt x="371200" y="589279"/>
                  </a:moveTo>
                  <a:lnTo>
                    <a:pt x="308034" y="589279"/>
                  </a:lnTo>
                  <a:lnTo>
                    <a:pt x="321809" y="600709"/>
                  </a:lnTo>
                  <a:lnTo>
                    <a:pt x="329432" y="609599"/>
                  </a:lnTo>
                  <a:lnTo>
                    <a:pt x="332619" y="618489"/>
                  </a:lnTo>
                  <a:lnTo>
                    <a:pt x="332993" y="628649"/>
                  </a:lnTo>
                  <a:lnTo>
                    <a:pt x="332983" y="634999"/>
                  </a:lnTo>
                  <a:lnTo>
                    <a:pt x="332879" y="638809"/>
                  </a:lnTo>
                  <a:lnTo>
                    <a:pt x="375589" y="638809"/>
                  </a:lnTo>
                  <a:lnTo>
                    <a:pt x="375129" y="621029"/>
                  </a:lnTo>
                  <a:lnTo>
                    <a:pt x="374492" y="609599"/>
                  </a:lnTo>
                  <a:lnTo>
                    <a:pt x="373306" y="599439"/>
                  </a:lnTo>
                  <a:lnTo>
                    <a:pt x="371200" y="589279"/>
                  </a:lnTo>
                  <a:close/>
                </a:path>
                <a:path w="519430" h="849630">
                  <a:moveTo>
                    <a:pt x="518883" y="511809"/>
                  </a:moveTo>
                  <a:lnTo>
                    <a:pt x="475500" y="511809"/>
                  </a:lnTo>
                  <a:lnTo>
                    <a:pt x="475500" y="638809"/>
                  </a:lnTo>
                  <a:lnTo>
                    <a:pt x="518883" y="638809"/>
                  </a:lnTo>
                  <a:lnTo>
                    <a:pt x="518883" y="511809"/>
                  </a:lnTo>
                  <a:close/>
                </a:path>
                <a:path w="519430" h="849630">
                  <a:moveTo>
                    <a:pt x="305033" y="429259"/>
                  </a:moveTo>
                  <a:lnTo>
                    <a:pt x="258921" y="429259"/>
                  </a:lnTo>
                  <a:lnTo>
                    <a:pt x="262705" y="444499"/>
                  </a:lnTo>
                  <a:lnTo>
                    <a:pt x="280158" y="490219"/>
                  </a:lnTo>
                  <a:lnTo>
                    <a:pt x="299018" y="527049"/>
                  </a:lnTo>
                  <a:lnTo>
                    <a:pt x="303897" y="535939"/>
                  </a:lnTo>
                  <a:lnTo>
                    <a:pt x="307458" y="542289"/>
                  </a:lnTo>
                  <a:lnTo>
                    <a:pt x="309331" y="546099"/>
                  </a:lnTo>
                  <a:lnTo>
                    <a:pt x="306362" y="547369"/>
                  </a:lnTo>
                  <a:lnTo>
                    <a:pt x="304838" y="547369"/>
                  </a:lnTo>
                  <a:lnTo>
                    <a:pt x="294195" y="552449"/>
                  </a:lnTo>
                  <a:lnTo>
                    <a:pt x="283444" y="558799"/>
                  </a:lnTo>
                  <a:lnTo>
                    <a:pt x="272874" y="566419"/>
                  </a:lnTo>
                  <a:lnTo>
                    <a:pt x="262776" y="575309"/>
                  </a:lnTo>
                  <a:lnTo>
                    <a:pt x="259435" y="579119"/>
                  </a:lnTo>
                  <a:lnTo>
                    <a:pt x="368479" y="579119"/>
                  </a:lnTo>
                  <a:lnTo>
                    <a:pt x="367799" y="576579"/>
                  </a:lnTo>
                  <a:lnTo>
                    <a:pt x="386358" y="574039"/>
                  </a:lnTo>
                  <a:lnTo>
                    <a:pt x="398752" y="571499"/>
                  </a:lnTo>
                  <a:lnTo>
                    <a:pt x="407730" y="567689"/>
                  </a:lnTo>
                  <a:lnTo>
                    <a:pt x="416043" y="562609"/>
                  </a:lnTo>
                  <a:lnTo>
                    <a:pt x="426440" y="552449"/>
                  </a:lnTo>
                  <a:lnTo>
                    <a:pt x="436957" y="543559"/>
                  </a:lnTo>
                  <a:lnTo>
                    <a:pt x="442750" y="535939"/>
                  </a:lnTo>
                  <a:lnTo>
                    <a:pt x="351447" y="535939"/>
                  </a:lnTo>
                  <a:lnTo>
                    <a:pt x="349032" y="532129"/>
                  </a:lnTo>
                  <a:lnTo>
                    <a:pt x="327755" y="490219"/>
                  </a:lnTo>
                  <a:lnTo>
                    <a:pt x="310342" y="445769"/>
                  </a:lnTo>
                  <a:lnTo>
                    <a:pt x="305033" y="429259"/>
                  </a:lnTo>
                  <a:close/>
                </a:path>
                <a:path w="519430" h="849630">
                  <a:moveTo>
                    <a:pt x="259435" y="0"/>
                  </a:moveTo>
                  <a:lnTo>
                    <a:pt x="259156" y="0"/>
                  </a:lnTo>
                  <a:lnTo>
                    <a:pt x="251650" y="3809"/>
                  </a:lnTo>
                  <a:lnTo>
                    <a:pt x="243903" y="17779"/>
                  </a:lnTo>
                  <a:lnTo>
                    <a:pt x="239612" y="25399"/>
                  </a:lnTo>
                  <a:lnTo>
                    <a:pt x="234921" y="36829"/>
                  </a:lnTo>
                  <a:lnTo>
                    <a:pt x="230646" y="49529"/>
                  </a:lnTo>
                  <a:lnTo>
                    <a:pt x="227606" y="64769"/>
                  </a:lnTo>
                  <a:lnTo>
                    <a:pt x="226617" y="82549"/>
                  </a:lnTo>
                  <a:lnTo>
                    <a:pt x="227465" y="93979"/>
                  </a:lnTo>
                  <a:lnTo>
                    <a:pt x="228233" y="107949"/>
                  </a:lnTo>
                  <a:lnTo>
                    <a:pt x="228927" y="123189"/>
                  </a:lnTo>
                  <a:lnTo>
                    <a:pt x="229642" y="140969"/>
                  </a:lnTo>
                  <a:lnTo>
                    <a:pt x="230561" y="166369"/>
                  </a:lnTo>
                  <a:lnTo>
                    <a:pt x="232353" y="226059"/>
                  </a:lnTo>
                  <a:lnTo>
                    <a:pt x="233631" y="247649"/>
                  </a:lnTo>
                  <a:lnTo>
                    <a:pt x="234139" y="257809"/>
                  </a:lnTo>
                  <a:lnTo>
                    <a:pt x="234565" y="267969"/>
                  </a:lnTo>
                  <a:lnTo>
                    <a:pt x="234700" y="274319"/>
                  </a:lnTo>
                  <a:lnTo>
                    <a:pt x="234798" y="297179"/>
                  </a:lnTo>
                  <a:lnTo>
                    <a:pt x="234615" y="306069"/>
                  </a:lnTo>
                  <a:lnTo>
                    <a:pt x="231277" y="350519"/>
                  </a:lnTo>
                  <a:lnTo>
                    <a:pt x="222561" y="398779"/>
                  </a:lnTo>
                  <a:lnTo>
                    <a:pt x="209978" y="439419"/>
                  </a:lnTo>
                  <a:lnTo>
                    <a:pt x="192698" y="486409"/>
                  </a:lnTo>
                  <a:lnTo>
                    <a:pt x="174745" y="523239"/>
                  </a:lnTo>
                  <a:lnTo>
                    <a:pt x="171499" y="529589"/>
                  </a:lnTo>
                  <a:lnTo>
                    <a:pt x="168851" y="533399"/>
                  </a:lnTo>
                  <a:lnTo>
                    <a:pt x="158102" y="535939"/>
                  </a:lnTo>
                  <a:lnTo>
                    <a:pt x="215517" y="535939"/>
                  </a:lnTo>
                  <a:lnTo>
                    <a:pt x="237939" y="490219"/>
                  </a:lnTo>
                  <a:lnTo>
                    <a:pt x="255111" y="444499"/>
                  </a:lnTo>
                  <a:lnTo>
                    <a:pt x="258921" y="429259"/>
                  </a:lnTo>
                  <a:lnTo>
                    <a:pt x="305033" y="429259"/>
                  </a:lnTo>
                  <a:lnTo>
                    <a:pt x="295429" y="391159"/>
                  </a:lnTo>
                  <a:lnTo>
                    <a:pt x="287615" y="341629"/>
                  </a:lnTo>
                  <a:lnTo>
                    <a:pt x="284676" y="299719"/>
                  </a:lnTo>
                  <a:lnTo>
                    <a:pt x="284408" y="287019"/>
                  </a:lnTo>
                  <a:lnTo>
                    <a:pt x="284411" y="274319"/>
                  </a:lnTo>
                  <a:lnTo>
                    <a:pt x="284637" y="264159"/>
                  </a:lnTo>
                  <a:lnTo>
                    <a:pt x="284995" y="253999"/>
                  </a:lnTo>
                  <a:lnTo>
                    <a:pt x="285417" y="246379"/>
                  </a:lnTo>
                  <a:lnTo>
                    <a:pt x="286185" y="233679"/>
                  </a:lnTo>
                  <a:lnTo>
                    <a:pt x="286480" y="226059"/>
                  </a:lnTo>
                  <a:lnTo>
                    <a:pt x="288363" y="165099"/>
                  </a:lnTo>
                  <a:lnTo>
                    <a:pt x="290173" y="118109"/>
                  </a:lnTo>
                  <a:lnTo>
                    <a:pt x="291548" y="93979"/>
                  </a:lnTo>
                  <a:lnTo>
                    <a:pt x="291664" y="88899"/>
                  </a:lnTo>
                  <a:lnTo>
                    <a:pt x="286246" y="43179"/>
                  </a:lnTo>
                  <a:lnTo>
                    <a:pt x="267233" y="3809"/>
                  </a:lnTo>
                  <a:lnTo>
                    <a:pt x="259435" y="0"/>
                  </a:lnTo>
                  <a:close/>
                </a:path>
                <a:path w="519430" h="849630">
                  <a:moveTo>
                    <a:pt x="441810" y="445769"/>
                  </a:moveTo>
                  <a:lnTo>
                    <a:pt x="377844" y="445769"/>
                  </a:lnTo>
                  <a:lnTo>
                    <a:pt x="388460" y="447039"/>
                  </a:lnTo>
                  <a:lnTo>
                    <a:pt x="395618" y="452119"/>
                  </a:lnTo>
                  <a:lnTo>
                    <a:pt x="403082" y="463549"/>
                  </a:lnTo>
                  <a:lnTo>
                    <a:pt x="407452" y="473709"/>
                  </a:lnTo>
                  <a:lnTo>
                    <a:pt x="410467" y="483869"/>
                  </a:lnTo>
                  <a:lnTo>
                    <a:pt x="410890" y="496569"/>
                  </a:lnTo>
                  <a:lnTo>
                    <a:pt x="407482" y="509269"/>
                  </a:lnTo>
                  <a:lnTo>
                    <a:pt x="397998" y="521969"/>
                  </a:lnTo>
                  <a:lnTo>
                    <a:pt x="388637" y="528319"/>
                  </a:lnTo>
                  <a:lnTo>
                    <a:pt x="378752" y="533399"/>
                  </a:lnTo>
                  <a:lnTo>
                    <a:pt x="374967" y="533399"/>
                  </a:lnTo>
                  <a:lnTo>
                    <a:pt x="360768" y="535939"/>
                  </a:lnTo>
                  <a:lnTo>
                    <a:pt x="442750" y="535939"/>
                  </a:lnTo>
                  <a:lnTo>
                    <a:pt x="446530" y="524509"/>
                  </a:lnTo>
                  <a:lnTo>
                    <a:pt x="475500" y="511809"/>
                  </a:lnTo>
                  <a:lnTo>
                    <a:pt x="518883" y="511809"/>
                  </a:lnTo>
                  <a:lnTo>
                    <a:pt x="518883" y="468629"/>
                  </a:lnTo>
                  <a:lnTo>
                    <a:pt x="448564" y="468629"/>
                  </a:lnTo>
                  <a:lnTo>
                    <a:pt x="442700" y="447039"/>
                  </a:lnTo>
                  <a:lnTo>
                    <a:pt x="441810" y="445769"/>
                  </a:lnTo>
                  <a:close/>
                </a:path>
                <a:path w="519430" h="849630">
                  <a:moveTo>
                    <a:pt x="97131" y="154939"/>
                  </a:moveTo>
                  <a:lnTo>
                    <a:pt x="43383" y="154939"/>
                  </a:lnTo>
                  <a:lnTo>
                    <a:pt x="54262" y="165099"/>
                  </a:lnTo>
                  <a:lnTo>
                    <a:pt x="63021" y="172719"/>
                  </a:lnTo>
                  <a:lnTo>
                    <a:pt x="69990" y="179069"/>
                  </a:lnTo>
                  <a:lnTo>
                    <a:pt x="86593" y="217169"/>
                  </a:lnTo>
                  <a:lnTo>
                    <a:pt x="95222" y="265429"/>
                  </a:lnTo>
                  <a:lnTo>
                    <a:pt x="97562" y="283209"/>
                  </a:lnTo>
                  <a:lnTo>
                    <a:pt x="99772" y="299719"/>
                  </a:lnTo>
                  <a:lnTo>
                    <a:pt x="101839" y="316229"/>
                  </a:lnTo>
                  <a:lnTo>
                    <a:pt x="103750" y="334009"/>
                  </a:lnTo>
                  <a:lnTo>
                    <a:pt x="105490" y="349249"/>
                  </a:lnTo>
                  <a:lnTo>
                    <a:pt x="107047" y="364489"/>
                  </a:lnTo>
                  <a:lnTo>
                    <a:pt x="108408" y="378459"/>
                  </a:lnTo>
                  <a:lnTo>
                    <a:pt x="110485" y="401319"/>
                  </a:lnTo>
                  <a:lnTo>
                    <a:pt x="111794" y="415289"/>
                  </a:lnTo>
                  <a:lnTo>
                    <a:pt x="73825" y="443229"/>
                  </a:lnTo>
                  <a:lnTo>
                    <a:pt x="71132" y="462279"/>
                  </a:lnTo>
                  <a:lnTo>
                    <a:pt x="43383" y="468629"/>
                  </a:lnTo>
                  <a:lnTo>
                    <a:pt x="113927" y="468629"/>
                  </a:lnTo>
                  <a:lnTo>
                    <a:pt x="124908" y="455929"/>
                  </a:lnTo>
                  <a:lnTo>
                    <a:pt x="138736" y="449579"/>
                  </a:lnTo>
                  <a:lnTo>
                    <a:pt x="150938" y="448309"/>
                  </a:lnTo>
                  <a:lnTo>
                    <a:pt x="158139" y="448309"/>
                  </a:lnTo>
                  <a:lnTo>
                    <a:pt x="138341" y="276859"/>
                  </a:lnTo>
                  <a:lnTo>
                    <a:pt x="132656" y="226059"/>
                  </a:lnTo>
                  <a:lnTo>
                    <a:pt x="119719" y="187959"/>
                  </a:lnTo>
                  <a:lnTo>
                    <a:pt x="113845" y="179069"/>
                  </a:lnTo>
                  <a:lnTo>
                    <a:pt x="106411" y="167639"/>
                  </a:lnTo>
                  <a:lnTo>
                    <a:pt x="97131" y="154939"/>
                  </a:lnTo>
                  <a:close/>
                </a:path>
                <a:path w="519430" h="849630">
                  <a:moveTo>
                    <a:pt x="518883" y="154939"/>
                  </a:moveTo>
                  <a:lnTo>
                    <a:pt x="475286" y="154939"/>
                  </a:lnTo>
                  <a:lnTo>
                    <a:pt x="475500" y="468629"/>
                  </a:lnTo>
                  <a:lnTo>
                    <a:pt x="518883" y="468629"/>
                  </a:lnTo>
                  <a:lnTo>
                    <a:pt x="518883" y="154939"/>
                  </a:lnTo>
                  <a:close/>
                </a:path>
                <a:path w="519430" h="849630">
                  <a:moveTo>
                    <a:pt x="518883" y="66039"/>
                  </a:moveTo>
                  <a:lnTo>
                    <a:pt x="477456" y="92709"/>
                  </a:lnTo>
                  <a:lnTo>
                    <a:pt x="470662" y="99059"/>
                  </a:lnTo>
                  <a:lnTo>
                    <a:pt x="463089" y="105409"/>
                  </a:lnTo>
                  <a:lnTo>
                    <a:pt x="455705" y="113029"/>
                  </a:lnTo>
                  <a:lnTo>
                    <a:pt x="448204" y="120649"/>
                  </a:lnTo>
                  <a:lnTo>
                    <a:pt x="440280" y="129539"/>
                  </a:lnTo>
                  <a:lnTo>
                    <a:pt x="412560" y="170179"/>
                  </a:lnTo>
                  <a:lnTo>
                    <a:pt x="392808" y="217169"/>
                  </a:lnTo>
                  <a:lnTo>
                    <a:pt x="383180" y="257809"/>
                  </a:lnTo>
                  <a:lnTo>
                    <a:pt x="360006" y="448309"/>
                  </a:lnTo>
                  <a:lnTo>
                    <a:pt x="377844" y="445769"/>
                  </a:lnTo>
                  <a:lnTo>
                    <a:pt x="441810" y="445769"/>
                  </a:lnTo>
                  <a:lnTo>
                    <a:pt x="432916" y="433069"/>
                  </a:lnTo>
                  <a:lnTo>
                    <a:pt x="421945" y="422909"/>
                  </a:lnTo>
                  <a:lnTo>
                    <a:pt x="412520" y="417829"/>
                  </a:lnTo>
                  <a:lnTo>
                    <a:pt x="407375" y="416559"/>
                  </a:lnTo>
                  <a:lnTo>
                    <a:pt x="410751" y="373379"/>
                  </a:lnTo>
                  <a:lnTo>
                    <a:pt x="414297" y="332739"/>
                  </a:lnTo>
                  <a:lnTo>
                    <a:pt x="418687" y="297179"/>
                  </a:lnTo>
                  <a:lnTo>
                    <a:pt x="420120" y="287019"/>
                  </a:lnTo>
                  <a:lnTo>
                    <a:pt x="432289" y="232409"/>
                  </a:lnTo>
                  <a:lnTo>
                    <a:pt x="452469" y="185419"/>
                  </a:lnTo>
                  <a:lnTo>
                    <a:pt x="469824" y="161289"/>
                  </a:lnTo>
                  <a:lnTo>
                    <a:pt x="473393" y="157479"/>
                  </a:lnTo>
                  <a:lnTo>
                    <a:pt x="475286" y="154939"/>
                  </a:lnTo>
                  <a:lnTo>
                    <a:pt x="518883" y="154939"/>
                  </a:lnTo>
                  <a:lnTo>
                    <a:pt x="518883" y="66039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CC3D2792-9427-BDA8-5248-A6B3F8E8B07C}"/>
                </a:ext>
              </a:extLst>
            </p:cNvPr>
            <p:cNvSpPr/>
            <p:nvPr/>
          </p:nvSpPr>
          <p:spPr>
            <a:xfrm>
              <a:off x="10340979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165" y="0"/>
                  </a:moveTo>
                  <a:lnTo>
                    <a:pt x="38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>
              <a:extLst>
                <a:ext uri="{FF2B5EF4-FFF2-40B4-BE49-F238E27FC236}">
                  <a16:creationId xmlns:a16="http://schemas.microsoft.com/office/drawing/2014/main" id="{280F6E4F-0E26-253A-76F9-0D8AFE359BBE}"/>
                </a:ext>
              </a:extLst>
            </p:cNvPr>
            <p:cNvSpPr/>
            <p:nvPr/>
          </p:nvSpPr>
          <p:spPr>
            <a:xfrm>
              <a:off x="10341141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88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>
              <a:extLst>
                <a:ext uri="{FF2B5EF4-FFF2-40B4-BE49-F238E27FC236}">
                  <a16:creationId xmlns:a16="http://schemas.microsoft.com/office/drawing/2014/main" id="{5F286272-396A-37B8-A8A6-3F20507BCDC9}"/>
                </a:ext>
              </a:extLst>
            </p:cNvPr>
            <p:cNvSpPr/>
            <p:nvPr/>
          </p:nvSpPr>
          <p:spPr>
            <a:xfrm>
              <a:off x="1034123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>
              <a:extLst>
                <a:ext uri="{FF2B5EF4-FFF2-40B4-BE49-F238E27FC236}">
                  <a16:creationId xmlns:a16="http://schemas.microsoft.com/office/drawing/2014/main" id="{0D0EB8E2-A38D-04FF-2073-ECA0647CBD96}"/>
                </a:ext>
              </a:extLst>
            </p:cNvPr>
            <p:cNvSpPr/>
            <p:nvPr/>
          </p:nvSpPr>
          <p:spPr>
            <a:xfrm>
              <a:off x="10341217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25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23BB3CBB-0445-5A41-C143-2F5746F7B08E}"/>
                </a:ext>
              </a:extLst>
            </p:cNvPr>
            <p:cNvSpPr/>
            <p:nvPr/>
          </p:nvSpPr>
          <p:spPr>
            <a:xfrm>
              <a:off x="1034126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5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B43445A6-83EC-7400-ABF7-FCE6D8067BEB}"/>
                </a:ext>
              </a:extLst>
            </p:cNvPr>
            <p:cNvSpPr/>
            <p:nvPr/>
          </p:nvSpPr>
          <p:spPr>
            <a:xfrm>
              <a:off x="10341324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FD4806C2-8E3E-E8EE-C153-E06F2B0208A1}"/>
                </a:ext>
              </a:extLst>
            </p:cNvPr>
            <p:cNvSpPr/>
            <p:nvPr/>
          </p:nvSpPr>
          <p:spPr>
            <a:xfrm>
              <a:off x="1034135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ABC57976-352F-0941-E6EC-7F82BBFF93D2}"/>
                </a:ext>
              </a:extLst>
            </p:cNvPr>
            <p:cNvSpPr/>
            <p:nvPr/>
          </p:nvSpPr>
          <p:spPr>
            <a:xfrm>
              <a:off x="1034139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90F9EC20-C94C-30CE-FCC6-FC85F49CC052}"/>
                </a:ext>
              </a:extLst>
            </p:cNvPr>
            <p:cNvSpPr/>
            <p:nvPr/>
          </p:nvSpPr>
          <p:spPr>
            <a:xfrm>
              <a:off x="10341438" y="866527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177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34EDA0B6-3E89-9F9D-11E8-7F25CA7C422A}"/>
                </a:ext>
              </a:extLst>
            </p:cNvPr>
            <p:cNvSpPr/>
            <p:nvPr/>
          </p:nvSpPr>
          <p:spPr>
            <a:xfrm>
              <a:off x="10341457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76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360E26F3-2341-20CF-39FF-FEE035823651}"/>
                </a:ext>
              </a:extLst>
            </p:cNvPr>
            <p:cNvSpPr/>
            <p:nvPr/>
          </p:nvSpPr>
          <p:spPr>
            <a:xfrm>
              <a:off x="10341457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101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0FE54EA1-3C1B-D4DE-E89D-615FC74F40E9}"/>
                </a:ext>
              </a:extLst>
            </p:cNvPr>
            <p:cNvSpPr/>
            <p:nvPr/>
          </p:nvSpPr>
          <p:spPr>
            <a:xfrm>
              <a:off x="1034154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>
              <a:extLst>
                <a:ext uri="{FF2B5EF4-FFF2-40B4-BE49-F238E27FC236}">
                  <a16:creationId xmlns:a16="http://schemas.microsoft.com/office/drawing/2014/main" id="{36306FAC-871A-0543-B2B4-7EB90C5D9664}"/>
                </a:ext>
              </a:extLst>
            </p:cNvPr>
            <p:cNvSpPr/>
            <p:nvPr/>
          </p:nvSpPr>
          <p:spPr>
            <a:xfrm>
              <a:off x="10340966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0" y="0"/>
                  </a:moveTo>
                  <a:lnTo>
                    <a:pt x="254" y="12"/>
                  </a:lnTo>
                  <a:lnTo>
                    <a:pt x="508" y="25"/>
                  </a:lnTo>
                  <a:lnTo>
                    <a:pt x="749" y="38"/>
                  </a:lnTo>
                  <a:lnTo>
                    <a:pt x="508" y="25"/>
                  </a:lnTo>
                  <a:lnTo>
                    <a:pt x="241" y="1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>
              <a:extLst>
                <a:ext uri="{FF2B5EF4-FFF2-40B4-BE49-F238E27FC236}">
                  <a16:creationId xmlns:a16="http://schemas.microsoft.com/office/drawing/2014/main" id="{DD4150CE-CFD8-9694-8245-71C2649E63F5}"/>
                </a:ext>
              </a:extLst>
            </p:cNvPr>
            <p:cNvSpPr/>
            <p:nvPr/>
          </p:nvSpPr>
          <p:spPr>
            <a:xfrm>
              <a:off x="10340955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>
              <a:extLst>
                <a:ext uri="{FF2B5EF4-FFF2-40B4-BE49-F238E27FC236}">
                  <a16:creationId xmlns:a16="http://schemas.microsoft.com/office/drawing/2014/main" id="{FF2D54F1-C64F-6BDC-DDA3-BC42A990639B}"/>
                </a:ext>
              </a:extLst>
            </p:cNvPr>
            <p:cNvSpPr/>
            <p:nvPr/>
          </p:nvSpPr>
          <p:spPr>
            <a:xfrm>
              <a:off x="9939075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749" y="0"/>
                  </a:moveTo>
                  <a:lnTo>
                    <a:pt x="495" y="12"/>
                  </a:lnTo>
                  <a:lnTo>
                    <a:pt x="241" y="25"/>
                  </a:lnTo>
                  <a:lnTo>
                    <a:pt x="0" y="38"/>
                  </a:lnTo>
                  <a:lnTo>
                    <a:pt x="253" y="25"/>
                  </a:lnTo>
                  <a:lnTo>
                    <a:pt x="507" y="12"/>
                  </a:lnTo>
                  <a:lnTo>
                    <a:pt x="749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>
              <a:extLst>
                <a:ext uri="{FF2B5EF4-FFF2-40B4-BE49-F238E27FC236}">
                  <a16:creationId xmlns:a16="http://schemas.microsoft.com/office/drawing/2014/main" id="{3206EF6B-05D2-121F-5016-EB2AB9E1003E}"/>
                </a:ext>
              </a:extLst>
            </p:cNvPr>
            <p:cNvSpPr/>
            <p:nvPr/>
          </p:nvSpPr>
          <p:spPr>
            <a:xfrm>
              <a:off x="9939716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>
              <a:extLst>
                <a:ext uri="{FF2B5EF4-FFF2-40B4-BE49-F238E27FC236}">
                  <a16:creationId xmlns:a16="http://schemas.microsoft.com/office/drawing/2014/main" id="{82EEE637-5D16-82C7-3CC4-2F582F4E4772}"/>
                </a:ext>
              </a:extLst>
            </p:cNvPr>
            <p:cNvSpPr/>
            <p:nvPr/>
          </p:nvSpPr>
          <p:spPr>
            <a:xfrm>
              <a:off x="9939565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>
              <a:extLst>
                <a:ext uri="{FF2B5EF4-FFF2-40B4-BE49-F238E27FC236}">
                  <a16:creationId xmlns:a16="http://schemas.microsoft.com/office/drawing/2014/main" id="{F08177AD-E0EE-81EE-E97D-6B6127E7D799}"/>
                </a:ext>
              </a:extLst>
            </p:cNvPr>
            <p:cNvSpPr/>
            <p:nvPr/>
          </p:nvSpPr>
          <p:spPr>
            <a:xfrm>
              <a:off x="9939468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>
              <a:extLst>
                <a:ext uri="{FF2B5EF4-FFF2-40B4-BE49-F238E27FC236}">
                  <a16:creationId xmlns:a16="http://schemas.microsoft.com/office/drawing/2014/main" id="{38CCDD23-2831-6E5E-4FE5-51D9695FE233}"/>
                </a:ext>
              </a:extLst>
            </p:cNvPr>
            <p:cNvSpPr/>
            <p:nvPr/>
          </p:nvSpPr>
          <p:spPr>
            <a:xfrm>
              <a:off x="9939445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>
              <a:extLst>
                <a:ext uri="{FF2B5EF4-FFF2-40B4-BE49-F238E27FC236}">
                  <a16:creationId xmlns:a16="http://schemas.microsoft.com/office/drawing/2014/main" id="{3958A880-AD0D-8219-D633-37BD878E32C4}"/>
                </a:ext>
              </a:extLst>
            </p:cNvPr>
            <p:cNvSpPr/>
            <p:nvPr/>
          </p:nvSpPr>
          <p:spPr>
            <a:xfrm>
              <a:off x="9939446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>
              <a:extLst>
                <a:ext uri="{FF2B5EF4-FFF2-40B4-BE49-F238E27FC236}">
                  <a16:creationId xmlns:a16="http://schemas.microsoft.com/office/drawing/2014/main" id="{AC4C6DB1-1783-A570-76BE-203D92F0B8E4}"/>
                </a:ext>
              </a:extLst>
            </p:cNvPr>
            <p:cNvSpPr/>
            <p:nvPr/>
          </p:nvSpPr>
          <p:spPr>
            <a:xfrm>
              <a:off x="993938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>
              <a:extLst>
                <a:ext uri="{FF2B5EF4-FFF2-40B4-BE49-F238E27FC236}">
                  <a16:creationId xmlns:a16="http://schemas.microsoft.com/office/drawing/2014/main" id="{8CC3144E-EAF7-8842-215D-541B46F883A1}"/>
                </a:ext>
              </a:extLst>
            </p:cNvPr>
            <p:cNvSpPr/>
            <p:nvPr/>
          </p:nvSpPr>
          <p:spPr>
            <a:xfrm>
              <a:off x="993934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>
              <a:extLst>
                <a:ext uri="{FF2B5EF4-FFF2-40B4-BE49-F238E27FC236}">
                  <a16:creationId xmlns:a16="http://schemas.microsoft.com/office/drawing/2014/main" id="{AF7884DD-83E9-6B68-8F91-A197CFDBC9E9}"/>
                </a:ext>
              </a:extLst>
            </p:cNvPr>
            <p:cNvSpPr/>
            <p:nvPr/>
          </p:nvSpPr>
          <p:spPr>
            <a:xfrm>
              <a:off x="9939331" y="866423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38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>
              <a:extLst>
                <a:ext uri="{FF2B5EF4-FFF2-40B4-BE49-F238E27FC236}">
                  <a16:creationId xmlns:a16="http://schemas.microsoft.com/office/drawing/2014/main" id="{01E7C074-B9DD-8802-39DB-625D6DD6129C}"/>
                </a:ext>
              </a:extLst>
            </p:cNvPr>
            <p:cNvSpPr/>
            <p:nvPr/>
          </p:nvSpPr>
          <p:spPr>
            <a:xfrm>
              <a:off x="993926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>
              <a:extLst>
                <a:ext uri="{FF2B5EF4-FFF2-40B4-BE49-F238E27FC236}">
                  <a16:creationId xmlns:a16="http://schemas.microsoft.com/office/drawing/2014/main" id="{663144DE-0CE7-18E1-27B2-187DB3BB2817}"/>
                </a:ext>
              </a:extLst>
            </p:cNvPr>
            <p:cNvSpPr/>
            <p:nvPr/>
          </p:nvSpPr>
          <p:spPr>
            <a:xfrm>
              <a:off x="9939249" y="86660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>
              <a:extLst>
                <a:ext uri="{FF2B5EF4-FFF2-40B4-BE49-F238E27FC236}">
                  <a16:creationId xmlns:a16="http://schemas.microsoft.com/office/drawing/2014/main" id="{E5BC87F9-8E23-700E-7F8B-1BBF8B28BACB}"/>
                </a:ext>
              </a:extLst>
            </p:cNvPr>
            <p:cNvSpPr/>
            <p:nvPr/>
          </p:nvSpPr>
          <p:spPr>
            <a:xfrm>
              <a:off x="9939164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>
              <a:extLst>
                <a:ext uri="{FF2B5EF4-FFF2-40B4-BE49-F238E27FC236}">
                  <a16:creationId xmlns:a16="http://schemas.microsoft.com/office/drawing/2014/main" id="{CDA9A819-7686-DADC-4BCD-259D5FB76138}"/>
                </a:ext>
              </a:extLst>
            </p:cNvPr>
            <p:cNvSpPr/>
            <p:nvPr/>
          </p:nvSpPr>
          <p:spPr>
            <a:xfrm>
              <a:off x="993915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>
              <a:extLst>
                <a:ext uri="{FF2B5EF4-FFF2-40B4-BE49-F238E27FC236}">
                  <a16:creationId xmlns:a16="http://schemas.microsoft.com/office/drawing/2014/main" id="{3B0E1623-94DE-0C03-2EBC-179779C4BD56}"/>
                </a:ext>
              </a:extLst>
            </p:cNvPr>
            <p:cNvSpPr/>
            <p:nvPr/>
          </p:nvSpPr>
          <p:spPr>
            <a:xfrm>
              <a:off x="9939088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76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>
              <a:extLst>
                <a:ext uri="{FF2B5EF4-FFF2-40B4-BE49-F238E27FC236}">
                  <a16:creationId xmlns:a16="http://schemas.microsoft.com/office/drawing/2014/main" id="{B7D94A91-E2A9-06CB-AFBD-3F249B85E6E0}"/>
                </a:ext>
              </a:extLst>
            </p:cNvPr>
            <p:cNvSpPr/>
            <p:nvPr/>
          </p:nvSpPr>
          <p:spPr>
            <a:xfrm>
              <a:off x="10452693" y="400701"/>
              <a:ext cx="1629" cy="1152"/>
            </a:xfrm>
            <a:custGeom>
              <a:avLst/>
              <a:gdLst/>
              <a:ahLst/>
              <a:cxnLst/>
              <a:rect l="l" t="t" r="r" b="b"/>
              <a:pathLst>
                <a:path w="1904" h="1270">
                  <a:moveTo>
                    <a:pt x="1358" y="0"/>
                  </a:moveTo>
                  <a:lnTo>
                    <a:pt x="939" y="228"/>
                  </a:lnTo>
                  <a:lnTo>
                    <a:pt x="482" y="469"/>
                  </a:lnTo>
                  <a:lnTo>
                    <a:pt x="0" y="723"/>
                  </a:lnTo>
                  <a:lnTo>
                    <a:pt x="444" y="482"/>
                  </a:lnTo>
                  <a:lnTo>
                    <a:pt x="914" y="241"/>
                  </a:lnTo>
                  <a:lnTo>
                    <a:pt x="135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3E98444C-CF17-AC38-3E04-55368C8141E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6111" y="19116"/>
              <a:ext cx="625888" cy="742883"/>
            </a:xfrm>
            <a:prstGeom prst="rect">
              <a:avLst/>
            </a:prstGeom>
          </p:spPr>
        </p:pic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60CC2D22-02BD-0B6F-9041-A23C26BEF18D}"/>
                </a:ext>
              </a:extLst>
            </p:cNvPr>
            <p:cNvSpPr/>
            <p:nvPr/>
          </p:nvSpPr>
          <p:spPr>
            <a:xfrm>
              <a:off x="6837826" y="812415"/>
              <a:ext cx="5354174" cy="62537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9184B75A-D9E1-7F2C-8A71-001989485F8F}"/>
              </a:ext>
            </a:extLst>
          </p:cNvPr>
          <p:cNvSpPr txBox="1"/>
          <p:nvPr/>
        </p:nvSpPr>
        <p:spPr>
          <a:xfrm>
            <a:off x="1740867" y="32135"/>
            <a:ext cx="8680582" cy="867311"/>
          </a:xfrm>
          <a:prstGeom prst="flowChartPunchedTape">
            <a:avLst/>
          </a:prstGeom>
          <a:solidFill>
            <a:srgbClr val="F5F8FD">
              <a:alpha val="8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Надана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відстрочка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підлягає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анулюванню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33DDFA1-8AB3-BE1D-BFBC-A96FA7E857E3}"/>
              </a:ext>
            </a:extLst>
          </p:cNvPr>
          <p:cNvSpPr txBox="1"/>
          <p:nvPr/>
        </p:nvSpPr>
        <p:spPr>
          <a:xfrm>
            <a:off x="223007" y="1543146"/>
            <a:ext cx="11643595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300" i="1" dirty="0"/>
              <a:t>1) </a:t>
            </a:r>
            <a:r>
              <a:rPr lang="ru-RU" sz="2300" i="1" dirty="0" err="1"/>
              <a:t>закінчення</a:t>
            </a:r>
            <a:r>
              <a:rPr lang="ru-RU" sz="2300" i="1" dirty="0"/>
              <a:t> строку </a:t>
            </a:r>
            <a:r>
              <a:rPr lang="ru-RU" sz="2300" i="1" dirty="0" err="1"/>
              <a:t>її</a:t>
            </a:r>
            <a:r>
              <a:rPr lang="ru-RU" sz="2300" i="1" dirty="0"/>
              <a:t> </a:t>
            </a:r>
            <a:r>
              <a:rPr lang="ru-RU" sz="2300" i="1" dirty="0" err="1"/>
              <a:t>дії</a:t>
            </a:r>
            <a:r>
              <a:rPr lang="ru-RU" sz="2300" i="1" dirty="0"/>
              <a:t>;</a:t>
            </a:r>
          </a:p>
          <a:p>
            <a:r>
              <a:rPr lang="ru-RU" sz="2300" i="1" dirty="0"/>
              <a:t>2) </a:t>
            </a:r>
            <a:r>
              <a:rPr lang="ru-RU" sz="2300" i="1" dirty="0" err="1"/>
              <a:t>завершення</a:t>
            </a:r>
            <a:r>
              <a:rPr lang="ru-RU" sz="2300" i="1" dirty="0"/>
              <a:t> критично </a:t>
            </a:r>
            <a:r>
              <a:rPr lang="ru-RU" sz="2300" i="1" dirty="0" err="1"/>
              <a:t>важливим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підприємством</a:t>
            </a:r>
            <a:r>
              <a:rPr lang="ru-RU" sz="2300" i="1" dirty="0"/>
              <a:t> </a:t>
            </a:r>
            <a:r>
              <a:rPr lang="ru-RU" sz="2300" i="1" dirty="0" err="1"/>
              <a:t>виробництва</a:t>
            </a:r>
            <a:r>
              <a:rPr lang="ru-RU" sz="2300" i="1" dirty="0"/>
              <a:t> </a:t>
            </a:r>
            <a:r>
              <a:rPr lang="ru-RU" sz="2300" i="1" dirty="0" err="1"/>
              <a:t>товарів</a:t>
            </a:r>
            <a:r>
              <a:rPr lang="ru-RU" sz="2300" i="1" dirty="0"/>
              <a:t>, </a:t>
            </a:r>
            <a:r>
              <a:rPr lang="ru-RU" sz="2300" i="1" dirty="0" err="1"/>
              <a:t>виконання</a:t>
            </a:r>
            <a:r>
              <a:rPr lang="ru-RU" sz="2300" i="1" dirty="0"/>
              <a:t> </a:t>
            </a:r>
            <a:r>
              <a:rPr lang="ru-RU" sz="2300" i="1" dirty="0" err="1"/>
              <a:t>робіт</a:t>
            </a:r>
            <a:r>
              <a:rPr lang="ru-RU" sz="2300" i="1" dirty="0"/>
              <a:t> і </a:t>
            </a:r>
            <a:r>
              <a:rPr lang="ru-RU" sz="2300" i="1" dirty="0" err="1"/>
              <a:t>надання</a:t>
            </a:r>
            <a:r>
              <a:rPr lang="ru-RU" sz="2300" i="1" dirty="0"/>
              <a:t> </a:t>
            </a:r>
            <a:r>
              <a:rPr lang="ru-RU" sz="2300" i="1" dirty="0" err="1"/>
              <a:t>послуг</a:t>
            </a:r>
            <a:r>
              <a:rPr lang="ru-RU" sz="2300" i="1" dirty="0"/>
              <a:t> для </a:t>
            </a:r>
            <a:r>
              <a:rPr lang="ru-RU" sz="2300" i="1" dirty="0" err="1"/>
              <a:t>забезпечення</a:t>
            </a:r>
            <a:r>
              <a:rPr lang="ru-RU" sz="2300" i="1" dirty="0"/>
              <a:t> потреб </a:t>
            </a:r>
            <a:r>
              <a:rPr lang="ru-RU" sz="2300" i="1" dirty="0" err="1"/>
              <a:t>Збройних</a:t>
            </a:r>
            <a:r>
              <a:rPr lang="ru-RU" sz="2300" i="1" dirty="0"/>
              <a:t> Сил, </a:t>
            </a:r>
            <a:r>
              <a:rPr lang="ru-RU" sz="2300" i="1" dirty="0" err="1"/>
              <a:t>інших</a:t>
            </a:r>
            <a:r>
              <a:rPr lang="ru-RU" sz="2300" i="1" dirty="0"/>
              <a:t> </a:t>
            </a:r>
            <a:r>
              <a:rPr lang="ru-RU" sz="2300" i="1" dirty="0" err="1"/>
              <a:t>військових</a:t>
            </a:r>
            <a:r>
              <a:rPr lang="ru-RU" sz="2300" i="1" dirty="0"/>
              <a:t> </a:t>
            </a:r>
            <a:r>
              <a:rPr lang="ru-RU" sz="2300" i="1" dirty="0" err="1"/>
              <a:t>формувань</a:t>
            </a:r>
            <a:r>
              <a:rPr lang="ru-RU" sz="2300" i="1" dirty="0"/>
              <a:t>;</a:t>
            </a:r>
          </a:p>
          <a:p>
            <a:r>
              <a:rPr lang="ru-RU" sz="2300" i="1" dirty="0"/>
              <a:t>3) </a:t>
            </a:r>
            <a:r>
              <a:rPr lang="ru-RU" sz="2300" i="1" dirty="0" err="1"/>
              <a:t>позбавлення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підприємства</a:t>
            </a:r>
            <a:r>
              <a:rPr lang="ru-RU" sz="2300" i="1" dirty="0"/>
              <a:t>, установи, </a:t>
            </a:r>
            <a:r>
              <a:rPr lang="ru-RU" sz="2300" i="1" dirty="0" err="1"/>
              <a:t>організації</a:t>
            </a:r>
            <a:r>
              <a:rPr lang="ru-RU" sz="2300" i="1" dirty="0"/>
              <a:t> статусу критично </a:t>
            </a:r>
            <a:r>
              <a:rPr lang="ru-RU" sz="2300" i="1" dirty="0" err="1"/>
              <a:t>важливого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підприємства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важливої</a:t>
            </a:r>
            <a:r>
              <a:rPr lang="ru-RU" sz="2300" i="1" dirty="0"/>
              <a:t> установи </a:t>
            </a:r>
            <a:r>
              <a:rPr lang="ru-RU" sz="2300" i="1" dirty="0" err="1"/>
              <a:t>державним</a:t>
            </a:r>
            <a:r>
              <a:rPr lang="ru-RU" sz="2300" i="1" dirty="0"/>
              <a:t> органом, </a:t>
            </a:r>
            <a:r>
              <a:rPr lang="ru-RU" sz="2300" i="1" dirty="0" err="1"/>
              <a:t>який</a:t>
            </a:r>
            <a:r>
              <a:rPr lang="ru-RU" sz="2300" i="1" dirty="0"/>
              <a:t> </a:t>
            </a:r>
            <a:r>
              <a:rPr lang="ru-RU" sz="2300" i="1" dirty="0" err="1"/>
              <a:t>прийняв</a:t>
            </a:r>
            <a:r>
              <a:rPr lang="ru-RU" sz="2300" i="1" dirty="0"/>
              <a:t> </a:t>
            </a:r>
            <a:r>
              <a:rPr lang="ru-RU" sz="2300" i="1" dirty="0" err="1"/>
              <a:t>рішення</a:t>
            </a:r>
            <a:r>
              <a:rPr lang="ru-RU" sz="2300" i="1" dirty="0"/>
              <a:t> про </a:t>
            </a:r>
            <a:r>
              <a:rPr lang="ru-RU" sz="2300" i="1" dirty="0" err="1"/>
              <a:t>визначення</a:t>
            </a:r>
            <a:r>
              <a:rPr lang="ru-RU" sz="2300" i="1" dirty="0"/>
              <a:t> </a:t>
            </a:r>
            <a:r>
              <a:rPr lang="ru-RU" sz="2300" i="1" dirty="0" err="1"/>
              <a:t>їх</a:t>
            </a:r>
            <a:r>
              <a:rPr lang="ru-RU" sz="2300" i="1" dirty="0"/>
              <a:t> критично </a:t>
            </a:r>
            <a:r>
              <a:rPr lang="ru-RU" sz="2300" i="1" dirty="0" err="1"/>
              <a:t>важливою</a:t>
            </a:r>
            <a:r>
              <a:rPr lang="ru-RU" sz="2300" i="1" dirty="0"/>
              <a:t> </a:t>
            </a:r>
            <a:r>
              <a:rPr lang="ru-RU" sz="2300" i="1" dirty="0" err="1"/>
              <a:t>установою</a:t>
            </a:r>
            <a:r>
              <a:rPr lang="ru-RU" sz="2300" i="1" dirty="0"/>
              <a:t>;</a:t>
            </a:r>
          </a:p>
          <a:p>
            <a:r>
              <a:rPr lang="ru-RU" sz="2300" i="1" dirty="0"/>
              <a:t>4) </a:t>
            </a:r>
            <a:r>
              <a:rPr lang="ru-RU" sz="2300" i="1" dirty="0" err="1"/>
              <a:t>ліквідації</a:t>
            </a:r>
            <a:r>
              <a:rPr lang="ru-RU" sz="2300" i="1" dirty="0"/>
              <a:t> органу </a:t>
            </a:r>
            <a:r>
              <a:rPr lang="ru-RU" sz="2300" i="1" dirty="0" err="1"/>
              <a:t>державної</a:t>
            </a:r>
            <a:r>
              <a:rPr lang="ru-RU" sz="2300" i="1" dirty="0"/>
              <a:t> </a:t>
            </a:r>
            <a:r>
              <a:rPr lang="ru-RU" sz="2300" i="1" dirty="0" err="1"/>
              <a:t>влади</a:t>
            </a:r>
            <a:r>
              <a:rPr lang="ru-RU" sz="2300" i="1" dirty="0"/>
              <a:t>, </a:t>
            </a:r>
            <a:r>
              <a:rPr lang="ru-RU" sz="2300" i="1" dirty="0" err="1"/>
              <a:t>іншого</a:t>
            </a:r>
            <a:r>
              <a:rPr lang="ru-RU" sz="2300" i="1" dirty="0"/>
              <a:t> державного органу, органу </a:t>
            </a:r>
            <a:r>
              <a:rPr lang="ru-RU" sz="2300" i="1" dirty="0" err="1"/>
              <a:t>місцевого</a:t>
            </a:r>
            <a:r>
              <a:rPr lang="ru-RU" sz="2300" i="1" dirty="0"/>
              <a:t> </a:t>
            </a:r>
            <a:r>
              <a:rPr lang="ru-RU" sz="2300" i="1" dirty="0" err="1"/>
              <a:t>самоврядування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важливого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підприємства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важливої</a:t>
            </a:r>
            <a:r>
              <a:rPr lang="ru-RU" sz="2300" i="1" dirty="0"/>
              <a:t> установи;</a:t>
            </a:r>
          </a:p>
          <a:p>
            <a:r>
              <a:rPr lang="ru-RU" sz="2300" i="1" dirty="0"/>
              <a:t>5) </a:t>
            </a:r>
            <a:r>
              <a:rPr lang="ru-RU" sz="2300" i="1" dirty="0" err="1"/>
              <a:t>звільнення</a:t>
            </a:r>
            <a:r>
              <a:rPr lang="ru-RU" sz="2300" i="1" dirty="0"/>
              <a:t> </a:t>
            </a:r>
            <a:r>
              <a:rPr lang="ru-RU" sz="2300" i="1" dirty="0" err="1"/>
              <a:t>військовозобов’язаного</a:t>
            </a:r>
            <a:r>
              <a:rPr lang="ru-RU" sz="2300" i="1" dirty="0"/>
              <a:t> з органу </a:t>
            </a:r>
            <a:r>
              <a:rPr lang="ru-RU" sz="2300" i="1" dirty="0" err="1"/>
              <a:t>державної</a:t>
            </a:r>
            <a:r>
              <a:rPr lang="ru-RU" sz="2300" i="1" dirty="0"/>
              <a:t> </a:t>
            </a:r>
            <a:r>
              <a:rPr lang="ru-RU" sz="2300" i="1" dirty="0" err="1"/>
              <a:t>влади</a:t>
            </a:r>
            <a:r>
              <a:rPr lang="ru-RU" sz="2300" i="1" dirty="0"/>
              <a:t>, </a:t>
            </a:r>
            <a:r>
              <a:rPr lang="ru-RU" sz="2300" i="1" dirty="0" err="1"/>
              <a:t>іншого</a:t>
            </a:r>
            <a:r>
              <a:rPr lang="ru-RU" sz="2300" i="1" dirty="0"/>
              <a:t> державного органу, органу </a:t>
            </a:r>
            <a:r>
              <a:rPr lang="ru-RU" sz="2300" i="1" dirty="0" err="1"/>
              <a:t>місцевого</a:t>
            </a:r>
            <a:r>
              <a:rPr lang="ru-RU" sz="2300" i="1" dirty="0"/>
              <a:t> </a:t>
            </a:r>
            <a:r>
              <a:rPr lang="ru-RU" sz="2300" i="1" dirty="0" err="1"/>
              <a:t>самоврядування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важливого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підприємства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важливої</a:t>
            </a:r>
            <a:r>
              <a:rPr lang="ru-RU" sz="2300" i="1" dirty="0"/>
              <a:t> установи (</a:t>
            </a:r>
            <a:r>
              <a:rPr lang="ru-RU" sz="2300" i="1" dirty="0" err="1"/>
              <a:t>крім</a:t>
            </a:r>
            <a:r>
              <a:rPr lang="ru-RU" sz="2300" i="1" dirty="0"/>
              <a:t> </a:t>
            </a:r>
            <a:r>
              <a:rPr lang="ru-RU" sz="2300" i="1" dirty="0" err="1"/>
              <a:t>звільнення</a:t>
            </a:r>
            <a:r>
              <a:rPr lang="ru-RU" sz="2300" i="1" dirty="0"/>
              <a:t> з посади з </a:t>
            </a:r>
            <a:r>
              <a:rPr lang="ru-RU" sz="2300" i="1" dirty="0" err="1"/>
              <a:t>подальшим</a:t>
            </a:r>
            <a:r>
              <a:rPr lang="ru-RU" sz="2300" i="1" dirty="0"/>
              <a:t> </a:t>
            </a:r>
            <a:r>
              <a:rPr lang="ru-RU" sz="2300" i="1" dirty="0" err="1"/>
              <a:t>призначенням</a:t>
            </a:r>
            <a:r>
              <a:rPr lang="ru-RU" sz="2300" i="1" dirty="0"/>
              <a:t> на </a:t>
            </a:r>
            <a:r>
              <a:rPr lang="ru-RU" sz="2300" i="1" dirty="0" err="1"/>
              <a:t>іншу</a:t>
            </a:r>
            <a:r>
              <a:rPr lang="ru-RU" sz="2300" i="1" dirty="0"/>
              <a:t> посаду в межах одного органу </a:t>
            </a:r>
            <a:r>
              <a:rPr lang="ru-RU" sz="2300" i="1" dirty="0" err="1"/>
              <a:t>державної</a:t>
            </a:r>
            <a:r>
              <a:rPr lang="ru-RU" sz="2300" i="1" dirty="0"/>
              <a:t> </a:t>
            </a:r>
            <a:r>
              <a:rPr lang="ru-RU" sz="2300" i="1" dirty="0" err="1"/>
              <a:t>влади</a:t>
            </a:r>
            <a:r>
              <a:rPr lang="ru-RU" sz="2300" i="1" dirty="0"/>
              <a:t>, </a:t>
            </a:r>
            <a:r>
              <a:rPr lang="ru-RU" sz="2300" i="1" dirty="0" err="1"/>
              <a:t>іншого</a:t>
            </a:r>
            <a:r>
              <a:rPr lang="ru-RU" sz="2300" i="1" dirty="0"/>
              <a:t> державного органу, органу </a:t>
            </a:r>
            <a:r>
              <a:rPr lang="ru-RU" sz="2300" i="1" dirty="0" err="1"/>
              <a:t>місцевого</a:t>
            </a:r>
            <a:r>
              <a:rPr lang="ru-RU" sz="2300" i="1" dirty="0"/>
              <a:t> </a:t>
            </a:r>
            <a:r>
              <a:rPr lang="ru-RU" sz="2300" i="1" dirty="0" err="1"/>
              <a:t>самоврядування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важливого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підприємства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важливої</a:t>
            </a:r>
            <a:r>
              <a:rPr lang="ru-RU" sz="2300" i="1" dirty="0"/>
              <a:t> установи);</a:t>
            </a:r>
          </a:p>
        </p:txBody>
      </p:sp>
    </p:spTree>
    <p:extLst>
      <p:ext uri="{BB962C8B-B14F-4D97-AF65-F5344CB8AC3E}">
        <p14:creationId xmlns:p14="http://schemas.microsoft.com/office/powerpoint/2010/main" val="4248988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38228C3-3547-5E2B-C370-FC45780956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extBox 18">
            <a:extLst>
              <a:ext uri="{FF2B5EF4-FFF2-40B4-BE49-F238E27FC236}">
                <a16:creationId xmlns:a16="http://schemas.microsoft.com/office/drawing/2014/main" id="{F24F4469-79A5-87D7-410E-C08A7984BA15}"/>
              </a:ext>
            </a:extLst>
          </p:cNvPr>
          <p:cNvSpPr txBox="1"/>
          <p:nvPr/>
        </p:nvSpPr>
        <p:spPr>
          <a:xfrm>
            <a:off x="274358" y="286327"/>
            <a:ext cx="11643283" cy="61093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300" i="1" dirty="0"/>
              <a:t>6) </a:t>
            </a:r>
            <a:r>
              <a:rPr lang="ru-RU" sz="2300" i="1" dirty="0" err="1"/>
              <a:t>тимчасового</a:t>
            </a:r>
            <a:r>
              <a:rPr lang="ru-RU" sz="2300" i="1" dirty="0"/>
              <a:t> </a:t>
            </a:r>
            <a:r>
              <a:rPr lang="ru-RU" sz="2300" i="1" dirty="0" err="1"/>
              <a:t>припинення</a:t>
            </a:r>
            <a:r>
              <a:rPr lang="ru-RU" sz="2300" i="1" dirty="0"/>
              <a:t> </a:t>
            </a:r>
            <a:r>
              <a:rPr lang="ru-RU" sz="2300" i="1" dirty="0" err="1"/>
              <a:t>дії</a:t>
            </a:r>
            <a:r>
              <a:rPr lang="ru-RU" sz="2300" i="1" dirty="0"/>
              <a:t> трудового договору </a:t>
            </a:r>
            <a:r>
              <a:rPr lang="ru-RU" sz="2300" i="1" dirty="0" err="1"/>
              <a:t>військовозобов’язаного</a:t>
            </a:r>
            <a:r>
              <a:rPr lang="ru-RU" sz="2300" i="1" dirty="0"/>
              <a:t> з критично </a:t>
            </a:r>
            <a:r>
              <a:rPr lang="ru-RU" sz="2300" i="1" dirty="0" err="1"/>
              <a:t>важливим</a:t>
            </a:r>
            <a:r>
              <a:rPr lang="ru-RU" sz="2300" i="1" dirty="0"/>
              <a:t> </a:t>
            </a:r>
            <a:r>
              <a:rPr lang="ru-RU" sz="2300" i="1" dirty="0" err="1"/>
              <a:t>підприємством</a:t>
            </a:r>
            <a:r>
              <a:rPr lang="ru-RU" sz="2300" i="1" dirty="0"/>
              <a:t>, критично </a:t>
            </a:r>
            <a:r>
              <a:rPr lang="ru-RU" sz="2300" i="1" dirty="0" err="1"/>
              <a:t>важливою</a:t>
            </a:r>
            <a:r>
              <a:rPr lang="ru-RU" sz="2300" i="1" dirty="0"/>
              <a:t> </a:t>
            </a:r>
            <a:r>
              <a:rPr lang="ru-RU" sz="2300" i="1" dirty="0" err="1"/>
              <a:t>установою</a:t>
            </a:r>
            <a:r>
              <a:rPr lang="ru-RU" sz="2300" i="1" dirty="0"/>
              <a:t>;</a:t>
            </a:r>
            <a:endParaRPr lang="uk-UA" sz="2300" i="1" dirty="0"/>
          </a:p>
          <a:p>
            <a:r>
              <a:rPr lang="uk-UA" sz="2300" i="1" dirty="0"/>
              <a:t>7) обґрунтованого подання керівника органу державної влади, іншого державного органу, органу місцевого самоврядування засобами Порталу Дія;</a:t>
            </a:r>
          </a:p>
          <a:p>
            <a:r>
              <a:rPr lang="uk-UA" sz="2300" i="1" dirty="0"/>
              <a:t>8) обґрунтованого подання керівника критично важливого підприємства, критично важливої установи, але не частіше ніж один раз на місяць засобами Порталу Дія;</a:t>
            </a:r>
          </a:p>
          <a:p>
            <a:r>
              <a:rPr lang="uk-UA" sz="2300" i="1" dirty="0"/>
              <a:t>9) надання відстрочки з інших причин, визначених статтею 23 Закону України “Про мобілізаційну підготовку та мобілізацію”;</a:t>
            </a:r>
          </a:p>
          <a:p>
            <a:r>
              <a:rPr lang="uk-UA" sz="2300" i="1" dirty="0"/>
              <a:t>10) припинення укладеного договору (контракту) або закінчення строку призначення - для працівників спеціалізованих установ ООН, міжнародних судових органів, міжнародних та неурядових організацій та установ, членом, учасником або спостерігачем у яких є Україна відповідно до укладених міжнародних договорів України;</a:t>
            </a:r>
          </a:p>
          <a:p>
            <a:r>
              <a:rPr lang="uk-UA" sz="2300" i="1" dirty="0"/>
              <a:t>11) невиконання оператором протимінної діяльності протягом шести місяців робіт з розмінування (гуманітарного розмінування) за сертифікованим процесом (процесами) на основі інформації, поданої Центром протимінної діяльності;</a:t>
            </a:r>
          </a:p>
          <a:p>
            <a:r>
              <a:rPr lang="uk-UA" sz="2300" i="1" dirty="0"/>
              <a:t>12) невідповідності військовозобов’язаного умовам, зазначеним в абзаці третьому пункту 8 цього Порядку.</a:t>
            </a:r>
          </a:p>
        </p:txBody>
      </p:sp>
    </p:spTree>
    <p:extLst>
      <p:ext uri="{BB962C8B-B14F-4D97-AF65-F5344CB8AC3E}">
        <p14:creationId xmlns:p14="http://schemas.microsoft.com/office/powerpoint/2010/main" val="2125002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090EE0-8F95-49D5-0E5E-6C582A349B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0C2AAD64-9335-1379-360B-18E9B1CF9C39}"/>
              </a:ext>
            </a:extLst>
          </p:cNvPr>
          <p:cNvSpPr/>
          <p:nvPr/>
        </p:nvSpPr>
        <p:spPr>
          <a:xfrm>
            <a:off x="-1192" y="0"/>
            <a:ext cx="12193192" cy="1524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E2E16BF8-61E9-CF2F-38A0-A7619F301798}"/>
              </a:ext>
            </a:extLst>
          </p:cNvPr>
          <p:cNvGrpSpPr/>
          <p:nvPr/>
        </p:nvGrpSpPr>
        <p:grpSpPr>
          <a:xfrm>
            <a:off x="-1192" y="-134757"/>
            <a:ext cx="12193192" cy="1437789"/>
            <a:chOff x="-1192" y="0"/>
            <a:chExt cx="12193192" cy="1437789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E23C99A2-379F-1FDB-A2D3-ED17BE5661B0}"/>
                </a:ext>
              </a:extLst>
            </p:cNvPr>
            <p:cNvSpPr/>
            <p:nvPr/>
          </p:nvSpPr>
          <p:spPr>
            <a:xfrm>
              <a:off x="0" y="0"/>
              <a:ext cx="12192000" cy="8556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2F492E88-7B53-9CCE-9150-DC290A155A3C}"/>
                </a:ext>
              </a:extLst>
            </p:cNvPr>
            <p:cNvSpPr/>
            <p:nvPr/>
          </p:nvSpPr>
          <p:spPr>
            <a:xfrm>
              <a:off x="-1191" y="784524"/>
              <a:ext cx="5349480" cy="6436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B3EAF835-E937-B444-9DE9-F18F07F21506}"/>
                </a:ext>
              </a:extLst>
            </p:cNvPr>
            <p:cNvSpPr/>
            <p:nvPr/>
          </p:nvSpPr>
          <p:spPr>
            <a:xfrm>
              <a:off x="3648076" y="156539"/>
              <a:ext cx="4791074" cy="5501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6720AA07-9A66-71F1-967E-9EFD57B22581}"/>
                </a:ext>
              </a:extLst>
            </p:cNvPr>
            <p:cNvSpPr/>
            <p:nvPr/>
          </p:nvSpPr>
          <p:spPr>
            <a:xfrm>
              <a:off x="-1192" y="655069"/>
              <a:ext cx="4625562" cy="43052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6616AA07-F590-A092-90C1-4F3090FDEB24}"/>
                </a:ext>
              </a:extLst>
            </p:cNvPr>
            <p:cNvSpPr/>
            <p:nvPr/>
          </p:nvSpPr>
          <p:spPr>
            <a:xfrm>
              <a:off x="4231722" y="505076"/>
              <a:ext cx="3696488" cy="42459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DE5D84B5-BF9D-F05B-B87A-000A416E4A94}"/>
                </a:ext>
              </a:extLst>
            </p:cNvPr>
            <p:cNvSpPr/>
            <p:nvPr/>
          </p:nvSpPr>
          <p:spPr>
            <a:xfrm>
              <a:off x="3686175" y="234393"/>
              <a:ext cx="1996458" cy="7952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303FBED3-A42D-EAF7-9BFC-1743A1737322}"/>
                </a:ext>
              </a:extLst>
            </p:cNvPr>
            <p:cNvSpPr/>
            <p:nvPr/>
          </p:nvSpPr>
          <p:spPr>
            <a:xfrm>
              <a:off x="3561067" y="498576"/>
              <a:ext cx="2008672" cy="8781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EC2C3237-00B6-0623-858D-252DE4FCBF97}"/>
                </a:ext>
              </a:extLst>
            </p:cNvPr>
            <p:cNvSpPr/>
            <p:nvPr/>
          </p:nvSpPr>
          <p:spPr>
            <a:xfrm>
              <a:off x="7535629" y="582462"/>
              <a:ext cx="4656371" cy="6277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B4F33AAA-A3B3-5C43-1645-3482B0C458F3}"/>
                </a:ext>
              </a:extLst>
            </p:cNvPr>
            <p:cNvSpPr/>
            <p:nvPr/>
          </p:nvSpPr>
          <p:spPr>
            <a:xfrm>
              <a:off x="6477363" y="234383"/>
              <a:ext cx="1909449" cy="7952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64B95293-EE02-E1D4-BB50-27584CBBC850}"/>
                </a:ext>
              </a:extLst>
            </p:cNvPr>
            <p:cNvSpPr/>
            <p:nvPr/>
          </p:nvSpPr>
          <p:spPr>
            <a:xfrm>
              <a:off x="6616376" y="560961"/>
              <a:ext cx="1926877" cy="87163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>
              <a:extLst>
                <a:ext uri="{FF2B5EF4-FFF2-40B4-BE49-F238E27FC236}">
                  <a16:creationId xmlns:a16="http://schemas.microsoft.com/office/drawing/2014/main" id="{BC57AE33-4D37-51BC-6B4B-12FCCD6EDDF6}"/>
                </a:ext>
              </a:extLst>
            </p:cNvPr>
            <p:cNvSpPr/>
            <p:nvPr/>
          </p:nvSpPr>
          <p:spPr>
            <a:xfrm>
              <a:off x="24364" y="52135"/>
              <a:ext cx="558612" cy="664060"/>
            </a:xfrm>
            <a:custGeom>
              <a:avLst/>
              <a:gdLst/>
              <a:ahLst/>
              <a:cxnLst/>
              <a:rect l="l" t="t" r="r" b="b"/>
              <a:pathLst>
                <a:path w="693419" h="958850">
                  <a:moveTo>
                    <a:pt x="693280" y="0"/>
                  </a:moveTo>
                  <a:lnTo>
                    <a:pt x="0" y="0"/>
                  </a:lnTo>
                  <a:lnTo>
                    <a:pt x="3848" y="716089"/>
                  </a:lnTo>
                  <a:lnTo>
                    <a:pt x="3810" y="718661"/>
                  </a:lnTo>
                  <a:lnTo>
                    <a:pt x="8975" y="759628"/>
                  </a:lnTo>
                  <a:lnTo>
                    <a:pt x="27698" y="803461"/>
                  </a:lnTo>
                  <a:lnTo>
                    <a:pt x="114916" y="857040"/>
                  </a:lnTo>
                  <a:lnTo>
                    <a:pt x="334797" y="954341"/>
                  </a:lnTo>
                  <a:lnTo>
                    <a:pt x="347649" y="958596"/>
                  </a:lnTo>
                  <a:lnTo>
                    <a:pt x="358495" y="954341"/>
                  </a:lnTo>
                  <a:lnTo>
                    <a:pt x="580796" y="856945"/>
                  </a:lnTo>
                  <a:lnTo>
                    <a:pt x="627570" y="835863"/>
                  </a:lnTo>
                  <a:lnTo>
                    <a:pt x="667329" y="800831"/>
                  </a:lnTo>
                  <a:lnTo>
                    <a:pt x="684931" y="757006"/>
                  </a:lnTo>
                  <a:lnTo>
                    <a:pt x="689444" y="716089"/>
                  </a:lnTo>
                  <a:lnTo>
                    <a:pt x="693280" y="0"/>
                  </a:lnTo>
                  <a:close/>
                </a:path>
              </a:pathLst>
            </a:custGeom>
            <a:solidFill>
              <a:srgbClr val="0D72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E676AA1C-02D4-5BC2-8FDD-029D34C9A521}"/>
                </a:ext>
              </a:extLst>
            </p:cNvPr>
            <p:cNvSpPr/>
            <p:nvPr/>
          </p:nvSpPr>
          <p:spPr>
            <a:xfrm>
              <a:off x="24364" y="48959"/>
              <a:ext cx="558611" cy="664061"/>
            </a:xfrm>
            <a:custGeom>
              <a:avLst/>
              <a:gdLst/>
              <a:ahLst/>
              <a:cxnLst/>
              <a:rect l="l" t="t" r="r" b="b"/>
              <a:pathLst>
                <a:path w="720090" h="984885">
                  <a:moveTo>
                    <a:pt x="720001" y="0"/>
                  </a:moveTo>
                  <a:lnTo>
                    <a:pt x="0" y="0"/>
                  </a:lnTo>
                  <a:lnTo>
                    <a:pt x="3941" y="736752"/>
                  </a:lnTo>
                  <a:lnTo>
                    <a:pt x="11735" y="785577"/>
                  </a:lnTo>
                  <a:lnTo>
                    <a:pt x="32649" y="828241"/>
                  </a:lnTo>
                  <a:lnTo>
                    <a:pt x="123118" y="882427"/>
                  </a:lnTo>
                  <a:lnTo>
                    <a:pt x="343242" y="979957"/>
                  </a:lnTo>
                  <a:lnTo>
                    <a:pt x="355777" y="984275"/>
                  </a:lnTo>
                  <a:lnTo>
                    <a:pt x="365290" y="984275"/>
                  </a:lnTo>
                  <a:lnTo>
                    <a:pt x="376758" y="979957"/>
                  </a:lnTo>
                  <a:lnTo>
                    <a:pt x="395267" y="971867"/>
                  </a:lnTo>
                  <a:lnTo>
                    <a:pt x="361010" y="971867"/>
                  </a:lnTo>
                  <a:lnTo>
                    <a:pt x="348145" y="967600"/>
                  </a:lnTo>
                  <a:lnTo>
                    <a:pt x="91217" y="854589"/>
                  </a:lnTo>
                  <a:lnTo>
                    <a:pt x="49678" y="827695"/>
                  </a:lnTo>
                  <a:lnTo>
                    <a:pt x="25681" y="784678"/>
                  </a:lnTo>
                  <a:lnTo>
                    <a:pt x="17850" y="745602"/>
                  </a:lnTo>
                  <a:lnTo>
                    <a:pt x="13360" y="13271"/>
                  </a:lnTo>
                  <a:lnTo>
                    <a:pt x="719931" y="13271"/>
                  </a:lnTo>
                  <a:lnTo>
                    <a:pt x="720001" y="0"/>
                  </a:lnTo>
                  <a:close/>
                </a:path>
                <a:path w="720090" h="984885">
                  <a:moveTo>
                    <a:pt x="719931" y="13271"/>
                  </a:moveTo>
                  <a:lnTo>
                    <a:pt x="706640" y="13271"/>
                  </a:lnTo>
                  <a:lnTo>
                    <a:pt x="702793" y="729132"/>
                  </a:lnTo>
                  <a:lnTo>
                    <a:pt x="702825" y="732115"/>
                  </a:lnTo>
                  <a:lnTo>
                    <a:pt x="702700" y="736752"/>
                  </a:lnTo>
                  <a:lnTo>
                    <a:pt x="693401" y="787427"/>
                  </a:lnTo>
                  <a:lnTo>
                    <a:pt x="668113" y="830058"/>
                  </a:lnTo>
                  <a:lnTo>
                    <a:pt x="590788" y="870711"/>
                  </a:lnTo>
                  <a:lnTo>
                    <a:pt x="371843" y="967600"/>
                  </a:lnTo>
                  <a:lnTo>
                    <a:pt x="361010" y="971867"/>
                  </a:lnTo>
                  <a:lnTo>
                    <a:pt x="395267" y="971867"/>
                  </a:lnTo>
                  <a:lnTo>
                    <a:pt x="646379" y="861263"/>
                  </a:lnTo>
                  <a:lnTo>
                    <a:pt x="687866" y="827530"/>
                  </a:lnTo>
                  <a:lnTo>
                    <a:pt x="708474" y="784825"/>
                  </a:lnTo>
                  <a:lnTo>
                    <a:pt x="715462" y="747287"/>
                  </a:lnTo>
                  <a:lnTo>
                    <a:pt x="716153" y="729132"/>
                  </a:lnTo>
                  <a:lnTo>
                    <a:pt x="719931" y="13271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97CF4888-BCB9-7457-DC2E-86AE9585B267}"/>
                </a:ext>
              </a:extLst>
            </p:cNvPr>
            <p:cNvSpPr/>
            <p:nvPr/>
          </p:nvSpPr>
          <p:spPr>
            <a:xfrm>
              <a:off x="98954" y="64835"/>
              <a:ext cx="415396" cy="612459"/>
            </a:xfrm>
            <a:custGeom>
              <a:avLst/>
              <a:gdLst/>
              <a:ahLst/>
              <a:cxnLst/>
              <a:rect l="l" t="t" r="r" b="b"/>
              <a:pathLst>
                <a:path w="519430" h="849630">
                  <a:moveTo>
                    <a:pt x="4683" y="67309"/>
                  </a:moveTo>
                  <a:lnTo>
                    <a:pt x="0" y="681989"/>
                  </a:lnTo>
                  <a:lnTo>
                    <a:pt x="146164" y="681989"/>
                  </a:lnTo>
                  <a:lnTo>
                    <a:pt x="149646" y="702309"/>
                  </a:lnTo>
                  <a:lnTo>
                    <a:pt x="158968" y="741679"/>
                  </a:lnTo>
                  <a:lnTo>
                    <a:pt x="182340" y="774699"/>
                  </a:lnTo>
                  <a:lnTo>
                    <a:pt x="192559" y="784859"/>
                  </a:lnTo>
                  <a:lnTo>
                    <a:pt x="209622" y="800099"/>
                  </a:lnTo>
                  <a:lnTo>
                    <a:pt x="223317" y="812799"/>
                  </a:lnTo>
                  <a:lnTo>
                    <a:pt x="242015" y="830579"/>
                  </a:lnTo>
                  <a:lnTo>
                    <a:pt x="247720" y="835659"/>
                  </a:lnTo>
                  <a:lnTo>
                    <a:pt x="251467" y="839469"/>
                  </a:lnTo>
                  <a:lnTo>
                    <a:pt x="254012" y="843279"/>
                  </a:lnTo>
                  <a:lnTo>
                    <a:pt x="256311" y="845819"/>
                  </a:lnTo>
                  <a:lnTo>
                    <a:pt x="257505" y="849629"/>
                  </a:lnTo>
                  <a:lnTo>
                    <a:pt x="260997" y="849629"/>
                  </a:lnTo>
                  <a:lnTo>
                    <a:pt x="262547" y="845819"/>
                  </a:lnTo>
                  <a:lnTo>
                    <a:pt x="264871" y="843279"/>
                  </a:lnTo>
                  <a:lnTo>
                    <a:pt x="266242" y="840739"/>
                  </a:lnTo>
                  <a:lnTo>
                    <a:pt x="269718" y="836929"/>
                  </a:lnTo>
                  <a:lnTo>
                    <a:pt x="275367" y="831849"/>
                  </a:lnTo>
                  <a:lnTo>
                    <a:pt x="294286" y="814069"/>
                  </a:lnTo>
                  <a:lnTo>
                    <a:pt x="308103" y="801369"/>
                  </a:lnTo>
                  <a:lnTo>
                    <a:pt x="321762" y="787399"/>
                  </a:lnTo>
                  <a:lnTo>
                    <a:pt x="333453" y="772159"/>
                  </a:lnTo>
                  <a:lnTo>
                    <a:pt x="336142" y="768349"/>
                  </a:lnTo>
                  <a:lnTo>
                    <a:pt x="238963" y="768349"/>
                  </a:lnTo>
                  <a:lnTo>
                    <a:pt x="227011" y="759459"/>
                  </a:lnTo>
                  <a:lnTo>
                    <a:pt x="202031" y="717549"/>
                  </a:lnTo>
                  <a:lnTo>
                    <a:pt x="192115" y="684529"/>
                  </a:lnTo>
                  <a:lnTo>
                    <a:pt x="238963" y="683259"/>
                  </a:lnTo>
                  <a:lnTo>
                    <a:pt x="372532" y="683259"/>
                  </a:lnTo>
                  <a:lnTo>
                    <a:pt x="518883" y="681989"/>
                  </a:lnTo>
                  <a:lnTo>
                    <a:pt x="518883" y="638809"/>
                  </a:lnTo>
                  <a:lnTo>
                    <a:pt x="43383" y="638809"/>
                  </a:lnTo>
                  <a:lnTo>
                    <a:pt x="43383" y="511809"/>
                  </a:lnTo>
                  <a:lnTo>
                    <a:pt x="113725" y="511809"/>
                  </a:lnTo>
                  <a:lnTo>
                    <a:pt x="109738" y="502919"/>
                  </a:lnTo>
                  <a:lnTo>
                    <a:pt x="108050" y="490219"/>
                  </a:lnTo>
                  <a:lnTo>
                    <a:pt x="109545" y="478789"/>
                  </a:lnTo>
                  <a:lnTo>
                    <a:pt x="112829" y="469899"/>
                  </a:lnTo>
                  <a:lnTo>
                    <a:pt x="113927" y="468629"/>
                  </a:lnTo>
                  <a:lnTo>
                    <a:pt x="43383" y="468629"/>
                  </a:lnTo>
                  <a:lnTo>
                    <a:pt x="43383" y="154939"/>
                  </a:lnTo>
                  <a:lnTo>
                    <a:pt x="97131" y="154939"/>
                  </a:lnTo>
                  <a:lnTo>
                    <a:pt x="95275" y="152399"/>
                  </a:lnTo>
                  <a:lnTo>
                    <a:pt x="85636" y="139699"/>
                  </a:lnTo>
                  <a:lnTo>
                    <a:pt x="77187" y="128269"/>
                  </a:lnTo>
                  <a:lnTo>
                    <a:pt x="69617" y="119379"/>
                  </a:lnTo>
                  <a:lnTo>
                    <a:pt x="62619" y="111759"/>
                  </a:lnTo>
                  <a:lnTo>
                    <a:pt x="49097" y="99059"/>
                  </a:lnTo>
                  <a:lnTo>
                    <a:pt x="37392" y="88899"/>
                  </a:lnTo>
                  <a:lnTo>
                    <a:pt x="25297" y="80009"/>
                  </a:lnTo>
                  <a:lnTo>
                    <a:pt x="13998" y="71119"/>
                  </a:lnTo>
                  <a:lnTo>
                    <a:pt x="4683" y="67309"/>
                  </a:lnTo>
                  <a:close/>
                </a:path>
                <a:path w="519430" h="849630">
                  <a:moveTo>
                    <a:pt x="279933" y="683259"/>
                  </a:moveTo>
                  <a:lnTo>
                    <a:pt x="238963" y="683259"/>
                  </a:lnTo>
                  <a:lnTo>
                    <a:pt x="238963" y="768349"/>
                  </a:lnTo>
                  <a:lnTo>
                    <a:pt x="279933" y="768349"/>
                  </a:lnTo>
                  <a:lnTo>
                    <a:pt x="279933" y="683259"/>
                  </a:lnTo>
                  <a:close/>
                </a:path>
                <a:path w="519430" h="849630">
                  <a:moveTo>
                    <a:pt x="372532" y="683259"/>
                  </a:moveTo>
                  <a:lnTo>
                    <a:pt x="327088" y="683259"/>
                  </a:lnTo>
                  <a:lnTo>
                    <a:pt x="322130" y="707389"/>
                  </a:lnTo>
                  <a:lnTo>
                    <a:pt x="318001" y="725169"/>
                  </a:lnTo>
                  <a:lnTo>
                    <a:pt x="297164" y="759459"/>
                  </a:lnTo>
                  <a:lnTo>
                    <a:pt x="279933" y="768349"/>
                  </a:lnTo>
                  <a:lnTo>
                    <a:pt x="336142" y="768349"/>
                  </a:lnTo>
                  <a:lnTo>
                    <a:pt x="358081" y="728979"/>
                  </a:lnTo>
                  <a:lnTo>
                    <a:pt x="369920" y="694689"/>
                  </a:lnTo>
                  <a:lnTo>
                    <a:pt x="372532" y="683259"/>
                  </a:lnTo>
                  <a:close/>
                </a:path>
                <a:path w="519430" h="849630">
                  <a:moveTo>
                    <a:pt x="113725" y="511809"/>
                  </a:moveTo>
                  <a:lnTo>
                    <a:pt x="69418" y="511809"/>
                  </a:lnTo>
                  <a:lnTo>
                    <a:pt x="76164" y="530859"/>
                  </a:lnTo>
                  <a:lnTo>
                    <a:pt x="104831" y="561339"/>
                  </a:lnTo>
                  <a:lnTo>
                    <a:pt x="146009" y="574039"/>
                  </a:lnTo>
                  <a:lnTo>
                    <a:pt x="151217" y="575309"/>
                  </a:lnTo>
                  <a:lnTo>
                    <a:pt x="144074" y="623569"/>
                  </a:lnTo>
                  <a:lnTo>
                    <a:pt x="143294" y="638809"/>
                  </a:lnTo>
                  <a:lnTo>
                    <a:pt x="186004" y="638809"/>
                  </a:lnTo>
                  <a:lnTo>
                    <a:pt x="186633" y="619759"/>
                  </a:lnTo>
                  <a:lnTo>
                    <a:pt x="188900" y="603249"/>
                  </a:lnTo>
                  <a:lnTo>
                    <a:pt x="191528" y="591819"/>
                  </a:lnTo>
                  <a:lnTo>
                    <a:pt x="193245" y="585469"/>
                  </a:lnTo>
                  <a:lnTo>
                    <a:pt x="193395" y="584199"/>
                  </a:lnTo>
                  <a:lnTo>
                    <a:pt x="369839" y="584199"/>
                  </a:lnTo>
                  <a:lnTo>
                    <a:pt x="368479" y="579119"/>
                  </a:lnTo>
                  <a:lnTo>
                    <a:pt x="259435" y="579119"/>
                  </a:lnTo>
                  <a:lnTo>
                    <a:pt x="249567" y="568959"/>
                  </a:lnTo>
                  <a:lnTo>
                    <a:pt x="239127" y="561339"/>
                  </a:lnTo>
                  <a:lnTo>
                    <a:pt x="228406" y="554989"/>
                  </a:lnTo>
                  <a:lnTo>
                    <a:pt x="217697" y="549909"/>
                  </a:lnTo>
                  <a:lnTo>
                    <a:pt x="212521" y="547369"/>
                  </a:lnTo>
                  <a:lnTo>
                    <a:pt x="211035" y="546099"/>
                  </a:lnTo>
                  <a:lnTo>
                    <a:pt x="209562" y="546099"/>
                  </a:lnTo>
                  <a:lnTo>
                    <a:pt x="211384" y="542289"/>
                  </a:lnTo>
                  <a:lnTo>
                    <a:pt x="214841" y="537209"/>
                  </a:lnTo>
                  <a:lnTo>
                    <a:pt x="215517" y="535939"/>
                  </a:lnTo>
                  <a:lnTo>
                    <a:pt x="158102" y="535939"/>
                  </a:lnTo>
                  <a:lnTo>
                    <a:pt x="143916" y="533399"/>
                  </a:lnTo>
                  <a:lnTo>
                    <a:pt x="140144" y="533399"/>
                  </a:lnTo>
                  <a:lnTo>
                    <a:pt x="136359" y="532129"/>
                  </a:lnTo>
                  <a:lnTo>
                    <a:pt x="125504" y="525779"/>
                  </a:lnTo>
                  <a:lnTo>
                    <a:pt x="116003" y="516889"/>
                  </a:lnTo>
                  <a:lnTo>
                    <a:pt x="113725" y="511809"/>
                  </a:lnTo>
                  <a:close/>
                </a:path>
                <a:path w="519430" h="849630">
                  <a:moveTo>
                    <a:pt x="369839" y="584199"/>
                  </a:moveTo>
                  <a:lnTo>
                    <a:pt x="193395" y="584199"/>
                  </a:lnTo>
                  <a:lnTo>
                    <a:pt x="213751" y="593089"/>
                  </a:lnTo>
                  <a:lnTo>
                    <a:pt x="226847" y="605789"/>
                  </a:lnTo>
                  <a:lnTo>
                    <a:pt x="234279" y="617219"/>
                  </a:lnTo>
                  <a:lnTo>
                    <a:pt x="237641" y="628649"/>
                  </a:lnTo>
                  <a:lnTo>
                    <a:pt x="238529" y="636269"/>
                  </a:lnTo>
                  <a:lnTo>
                    <a:pt x="186004" y="638809"/>
                  </a:lnTo>
                  <a:lnTo>
                    <a:pt x="280365" y="638809"/>
                  </a:lnTo>
                  <a:lnTo>
                    <a:pt x="279659" y="623569"/>
                  </a:lnTo>
                  <a:lnTo>
                    <a:pt x="279739" y="618489"/>
                  </a:lnTo>
                  <a:lnTo>
                    <a:pt x="280526" y="608329"/>
                  </a:lnTo>
                  <a:lnTo>
                    <a:pt x="284689" y="600709"/>
                  </a:lnTo>
                  <a:lnTo>
                    <a:pt x="293401" y="594359"/>
                  </a:lnTo>
                  <a:lnTo>
                    <a:pt x="308034" y="589279"/>
                  </a:lnTo>
                  <a:lnTo>
                    <a:pt x="371200" y="589279"/>
                  </a:lnTo>
                  <a:lnTo>
                    <a:pt x="369839" y="584199"/>
                  </a:lnTo>
                  <a:close/>
                </a:path>
                <a:path w="519430" h="849630">
                  <a:moveTo>
                    <a:pt x="371200" y="589279"/>
                  </a:moveTo>
                  <a:lnTo>
                    <a:pt x="308034" y="589279"/>
                  </a:lnTo>
                  <a:lnTo>
                    <a:pt x="321809" y="600709"/>
                  </a:lnTo>
                  <a:lnTo>
                    <a:pt x="329432" y="609599"/>
                  </a:lnTo>
                  <a:lnTo>
                    <a:pt x="332619" y="618489"/>
                  </a:lnTo>
                  <a:lnTo>
                    <a:pt x="332993" y="628649"/>
                  </a:lnTo>
                  <a:lnTo>
                    <a:pt x="332983" y="634999"/>
                  </a:lnTo>
                  <a:lnTo>
                    <a:pt x="332879" y="638809"/>
                  </a:lnTo>
                  <a:lnTo>
                    <a:pt x="375589" y="638809"/>
                  </a:lnTo>
                  <a:lnTo>
                    <a:pt x="375129" y="621029"/>
                  </a:lnTo>
                  <a:lnTo>
                    <a:pt x="374492" y="609599"/>
                  </a:lnTo>
                  <a:lnTo>
                    <a:pt x="373306" y="599439"/>
                  </a:lnTo>
                  <a:lnTo>
                    <a:pt x="371200" y="589279"/>
                  </a:lnTo>
                  <a:close/>
                </a:path>
                <a:path w="519430" h="849630">
                  <a:moveTo>
                    <a:pt x="518883" y="511809"/>
                  </a:moveTo>
                  <a:lnTo>
                    <a:pt x="475500" y="511809"/>
                  </a:lnTo>
                  <a:lnTo>
                    <a:pt x="475500" y="638809"/>
                  </a:lnTo>
                  <a:lnTo>
                    <a:pt x="518883" y="638809"/>
                  </a:lnTo>
                  <a:lnTo>
                    <a:pt x="518883" y="511809"/>
                  </a:lnTo>
                  <a:close/>
                </a:path>
                <a:path w="519430" h="849630">
                  <a:moveTo>
                    <a:pt x="305033" y="429259"/>
                  </a:moveTo>
                  <a:lnTo>
                    <a:pt x="258921" y="429259"/>
                  </a:lnTo>
                  <a:lnTo>
                    <a:pt x="262705" y="444499"/>
                  </a:lnTo>
                  <a:lnTo>
                    <a:pt x="280158" y="490219"/>
                  </a:lnTo>
                  <a:lnTo>
                    <a:pt x="299018" y="527049"/>
                  </a:lnTo>
                  <a:lnTo>
                    <a:pt x="303897" y="535939"/>
                  </a:lnTo>
                  <a:lnTo>
                    <a:pt x="307458" y="542289"/>
                  </a:lnTo>
                  <a:lnTo>
                    <a:pt x="309331" y="546099"/>
                  </a:lnTo>
                  <a:lnTo>
                    <a:pt x="306362" y="547369"/>
                  </a:lnTo>
                  <a:lnTo>
                    <a:pt x="304838" y="547369"/>
                  </a:lnTo>
                  <a:lnTo>
                    <a:pt x="294195" y="552449"/>
                  </a:lnTo>
                  <a:lnTo>
                    <a:pt x="283444" y="558799"/>
                  </a:lnTo>
                  <a:lnTo>
                    <a:pt x="272874" y="566419"/>
                  </a:lnTo>
                  <a:lnTo>
                    <a:pt x="262776" y="575309"/>
                  </a:lnTo>
                  <a:lnTo>
                    <a:pt x="259435" y="579119"/>
                  </a:lnTo>
                  <a:lnTo>
                    <a:pt x="368479" y="579119"/>
                  </a:lnTo>
                  <a:lnTo>
                    <a:pt x="367799" y="576579"/>
                  </a:lnTo>
                  <a:lnTo>
                    <a:pt x="386358" y="574039"/>
                  </a:lnTo>
                  <a:lnTo>
                    <a:pt x="398752" y="571499"/>
                  </a:lnTo>
                  <a:lnTo>
                    <a:pt x="407730" y="567689"/>
                  </a:lnTo>
                  <a:lnTo>
                    <a:pt x="416043" y="562609"/>
                  </a:lnTo>
                  <a:lnTo>
                    <a:pt x="426440" y="552449"/>
                  </a:lnTo>
                  <a:lnTo>
                    <a:pt x="436957" y="543559"/>
                  </a:lnTo>
                  <a:lnTo>
                    <a:pt x="442750" y="535939"/>
                  </a:lnTo>
                  <a:lnTo>
                    <a:pt x="351447" y="535939"/>
                  </a:lnTo>
                  <a:lnTo>
                    <a:pt x="349032" y="532129"/>
                  </a:lnTo>
                  <a:lnTo>
                    <a:pt x="327755" y="490219"/>
                  </a:lnTo>
                  <a:lnTo>
                    <a:pt x="310342" y="445769"/>
                  </a:lnTo>
                  <a:lnTo>
                    <a:pt x="305033" y="429259"/>
                  </a:lnTo>
                  <a:close/>
                </a:path>
                <a:path w="519430" h="849630">
                  <a:moveTo>
                    <a:pt x="259435" y="0"/>
                  </a:moveTo>
                  <a:lnTo>
                    <a:pt x="259156" y="0"/>
                  </a:lnTo>
                  <a:lnTo>
                    <a:pt x="251650" y="3809"/>
                  </a:lnTo>
                  <a:lnTo>
                    <a:pt x="243903" y="17779"/>
                  </a:lnTo>
                  <a:lnTo>
                    <a:pt x="239612" y="25399"/>
                  </a:lnTo>
                  <a:lnTo>
                    <a:pt x="234921" y="36829"/>
                  </a:lnTo>
                  <a:lnTo>
                    <a:pt x="230646" y="49529"/>
                  </a:lnTo>
                  <a:lnTo>
                    <a:pt x="227606" y="64769"/>
                  </a:lnTo>
                  <a:lnTo>
                    <a:pt x="226617" y="82549"/>
                  </a:lnTo>
                  <a:lnTo>
                    <a:pt x="227465" y="93979"/>
                  </a:lnTo>
                  <a:lnTo>
                    <a:pt x="228233" y="107949"/>
                  </a:lnTo>
                  <a:lnTo>
                    <a:pt x="228927" y="123189"/>
                  </a:lnTo>
                  <a:lnTo>
                    <a:pt x="229642" y="140969"/>
                  </a:lnTo>
                  <a:lnTo>
                    <a:pt x="230561" y="166369"/>
                  </a:lnTo>
                  <a:lnTo>
                    <a:pt x="232353" y="226059"/>
                  </a:lnTo>
                  <a:lnTo>
                    <a:pt x="233631" y="247649"/>
                  </a:lnTo>
                  <a:lnTo>
                    <a:pt x="234139" y="257809"/>
                  </a:lnTo>
                  <a:lnTo>
                    <a:pt x="234565" y="267969"/>
                  </a:lnTo>
                  <a:lnTo>
                    <a:pt x="234700" y="274319"/>
                  </a:lnTo>
                  <a:lnTo>
                    <a:pt x="234798" y="297179"/>
                  </a:lnTo>
                  <a:lnTo>
                    <a:pt x="234615" y="306069"/>
                  </a:lnTo>
                  <a:lnTo>
                    <a:pt x="231277" y="350519"/>
                  </a:lnTo>
                  <a:lnTo>
                    <a:pt x="222561" y="398779"/>
                  </a:lnTo>
                  <a:lnTo>
                    <a:pt x="209978" y="439419"/>
                  </a:lnTo>
                  <a:lnTo>
                    <a:pt x="192698" y="486409"/>
                  </a:lnTo>
                  <a:lnTo>
                    <a:pt x="174745" y="523239"/>
                  </a:lnTo>
                  <a:lnTo>
                    <a:pt x="171499" y="529589"/>
                  </a:lnTo>
                  <a:lnTo>
                    <a:pt x="168851" y="533399"/>
                  </a:lnTo>
                  <a:lnTo>
                    <a:pt x="158102" y="535939"/>
                  </a:lnTo>
                  <a:lnTo>
                    <a:pt x="215517" y="535939"/>
                  </a:lnTo>
                  <a:lnTo>
                    <a:pt x="237939" y="490219"/>
                  </a:lnTo>
                  <a:lnTo>
                    <a:pt x="255111" y="444499"/>
                  </a:lnTo>
                  <a:lnTo>
                    <a:pt x="258921" y="429259"/>
                  </a:lnTo>
                  <a:lnTo>
                    <a:pt x="305033" y="429259"/>
                  </a:lnTo>
                  <a:lnTo>
                    <a:pt x="295429" y="391159"/>
                  </a:lnTo>
                  <a:lnTo>
                    <a:pt x="287615" y="341629"/>
                  </a:lnTo>
                  <a:lnTo>
                    <a:pt x="284676" y="299719"/>
                  </a:lnTo>
                  <a:lnTo>
                    <a:pt x="284408" y="287019"/>
                  </a:lnTo>
                  <a:lnTo>
                    <a:pt x="284411" y="274319"/>
                  </a:lnTo>
                  <a:lnTo>
                    <a:pt x="284637" y="264159"/>
                  </a:lnTo>
                  <a:lnTo>
                    <a:pt x="284995" y="253999"/>
                  </a:lnTo>
                  <a:lnTo>
                    <a:pt x="285417" y="246379"/>
                  </a:lnTo>
                  <a:lnTo>
                    <a:pt x="286185" y="233679"/>
                  </a:lnTo>
                  <a:lnTo>
                    <a:pt x="286480" y="226059"/>
                  </a:lnTo>
                  <a:lnTo>
                    <a:pt x="288363" y="165099"/>
                  </a:lnTo>
                  <a:lnTo>
                    <a:pt x="290173" y="118109"/>
                  </a:lnTo>
                  <a:lnTo>
                    <a:pt x="291548" y="93979"/>
                  </a:lnTo>
                  <a:lnTo>
                    <a:pt x="291664" y="88899"/>
                  </a:lnTo>
                  <a:lnTo>
                    <a:pt x="286246" y="43179"/>
                  </a:lnTo>
                  <a:lnTo>
                    <a:pt x="267233" y="3809"/>
                  </a:lnTo>
                  <a:lnTo>
                    <a:pt x="259435" y="0"/>
                  </a:lnTo>
                  <a:close/>
                </a:path>
                <a:path w="519430" h="849630">
                  <a:moveTo>
                    <a:pt x="441810" y="445769"/>
                  </a:moveTo>
                  <a:lnTo>
                    <a:pt x="377844" y="445769"/>
                  </a:lnTo>
                  <a:lnTo>
                    <a:pt x="388460" y="447039"/>
                  </a:lnTo>
                  <a:lnTo>
                    <a:pt x="395618" y="452119"/>
                  </a:lnTo>
                  <a:lnTo>
                    <a:pt x="403082" y="463549"/>
                  </a:lnTo>
                  <a:lnTo>
                    <a:pt x="407452" y="473709"/>
                  </a:lnTo>
                  <a:lnTo>
                    <a:pt x="410467" y="483869"/>
                  </a:lnTo>
                  <a:lnTo>
                    <a:pt x="410890" y="496569"/>
                  </a:lnTo>
                  <a:lnTo>
                    <a:pt x="407482" y="509269"/>
                  </a:lnTo>
                  <a:lnTo>
                    <a:pt x="397998" y="521969"/>
                  </a:lnTo>
                  <a:lnTo>
                    <a:pt x="388637" y="528319"/>
                  </a:lnTo>
                  <a:lnTo>
                    <a:pt x="378752" y="533399"/>
                  </a:lnTo>
                  <a:lnTo>
                    <a:pt x="374967" y="533399"/>
                  </a:lnTo>
                  <a:lnTo>
                    <a:pt x="360768" y="535939"/>
                  </a:lnTo>
                  <a:lnTo>
                    <a:pt x="442750" y="535939"/>
                  </a:lnTo>
                  <a:lnTo>
                    <a:pt x="446530" y="524509"/>
                  </a:lnTo>
                  <a:lnTo>
                    <a:pt x="475500" y="511809"/>
                  </a:lnTo>
                  <a:lnTo>
                    <a:pt x="518883" y="511809"/>
                  </a:lnTo>
                  <a:lnTo>
                    <a:pt x="518883" y="468629"/>
                  </a:lnTo>
                  <a:lnTo>
                    <a:pt x="448564" y="468629"/>
                  </a:lnTo>
                  <a:lnTo>
                    <a:pt x="442700" y="447039"/>
                  </a:lnTo>
                  <a:lnTo>
                    <a:pt x="441810" y="445769"/>
                  </a:lnTo>
                  <a:close/>
                </a:path>
                <a:path w="519430" h="849630">
                  <a:moveTo>
                    <a:pt x="97131" y="154939"/>
                  </a:moveTo>
                  <a:lnTo>
                    <a:pt x="43383" y="154939"/>
                  </a:lnTo>
                  <a:lnTo>
                    <a:pt x="54262" y="165099"/>
                  </a:lnTo>
                  <a:lnTo>
                    <a:pt x="63021" y="172719"/>
                  </a:lnTo>
                  <a:lnTo>
                    <a:pt x="69990" y="179069"/>
                  </a:lnTo>
                  <a:lnTo>
                    <a:pt x="86593" y="217169"/>
                  </a:lnTo>
                  <a:lnTo>
                    <a:pt x="95222" y="265429"/>
                  </a:lnTo>
                  <a:lnTo>
                    <a:pt x="97562" y="283209"/>
                  </a:lnTo>
                  <a:lnTo>
                    <a:pt x="99772" y="299719"/>
                  </a:lnTo>
                  <a:lnTo>
                    <a:pt x="101839" y="316229"/>
                  </a:lnTo>
                  <a:lnTo>
                    <a:pt x="103750" y="334009"/>
                  </a:lnTo>
                  <a:lnTo>
                    <a:pt x="105490" y="349249"/>
                  </a:lnTo>
                  <a:lnTo>
                    <a:pt x="107047" y="364489"/>
                  </a:lnTo>
                  <a:lnTo>
                    <a:pt x="108408" y="378459"/>
                  </a:lnTo>
                  <a:lnTo>
                    <a:pt x="110485" y="401319"/>
                  </a:lnTo>
                  <a:lnTo>
                    <a:pt x="111794" y="415289"/>
                  </a:lnTo>
                  <a:lnTo>
                    <a:pt x="73825" y="443229"/>
                  </a:lnTo>
                  <a:lnTo>
                    <a:pt x="71132" y="462279"/>
                  </a:lnTo>
                  <a:lnTo>
                    <a:pt x="43383" y="468629"/>
                  </a:lnTo>
                  <a:lnTo>
                    <a:pt x="113927" y="468629"/>
                  </a:lnTo>
                  <a:lnTo>
                    <a:pt x="124908" y="455929"/>
                  </a:lnTo>
                  <a:lnTo>
                    <a:pt x="138736" y="449579"/>
                  </a:lnTo>
                  <a:lnTo>
                    <a:pt x="150938" y="448309"/>
                  </a:lnTo>
                  <a:lnTo>
                    <a:pt x="158139" y="448309"/>
                  </a:lnTo>
                  <a:lnTo>
                    <a:pt x="138341" y="276859"/>
                  </a:lnTo>
                  <a:lnTo>
                    <a:pt x="132656" y="226059"/>
                  </a:lnTo>
                  <a:lnTo>
                    <a:pt x="119719" y="187959"/>
                  </a:lnTo>
                  <a:lnTo>
                    <a:pt x="113845" y="179069"/>
                  </a:lnTo>
                  <a:lnTo>
                    <a:pt x="106411" y="167639"/>
                  </a:lnTo>
                  <a:lnTo>
                    <a:pt x="97131" y="154939"/>
                  </a:lnTo>
                  <a:close/>
                </a:path>
                <a:path w="519430" h="849630">
                  <a:moveTo>
                    <a:pt x="518883" y="154939"/>
                  </a:moveTo>
                  <a:lnTo>
                    <a:pt x="475286" y="154939"/>
                  </a:lnTo>
                  <a:lnTo>
                    <a:pt x="475500" y="468629"/>
                  </a:lnTo>
                  <a:lnTo>
                    <a:pt x="518883" y="468629"/>
                  </a:lnTo>
                  <a:lnTo>
                    <a:pt x="518883" y="154939"/>
                  </a:lnTo>
                  <a:close/>
                </a:path>
                <a:path w="519430" h="849630">
                  <a:moveTo>
                    <a:pt x="518883" y="66039"/>
                  </a:moveTo>
                  <a:lnTo>
                    <a:pt x="477456" y="92709"/>
                  </a:lnTo>
                  <a:lnTo>
                    <a:pt x="470662" y="99059"/>
                  </a:lnTo>
                  <a:lnTo>
                    <a:pt x="463089" y="105409"/>
                  </a:lnTo>
                  <a:lnTo>
                    <a:pt x="455705" y="113029"/>
                  </a:lnTo>
                  <a:lnTo>
                    <a:pt x="448204" y="120649"/>
                  </a:lnTo>
                  <a:lnTo>
                    <a:pt x="440280" y="129539"/>
                  </a:lnTo>
                  <a:lnTo>
                    <a:pt x="412560" y="170179"/>
                  </a:lnTo>
                  <a:lnTo>
                    <a:pt x="392808" y="217169"/>
                  </a:lnTo>
                  <a:lnTo>
                    <a:pt x="383180" y="257809"/>
                  </a:lnTo>
                  <a:lnTo>
                    <a:pt x="360006" y="448309"/>
                  </a:lnTo>
                  <a:lnTo>
                    <a:pt x="377844" y="445769"/>
                  </a:lnTo>
                  <a:lnTo>
                    <a:pt x="441810" y="445769"/>
                  </a:lnTo>
                  <a:lnTo>
                    <a:pt x="432916" y="433069"/>
                  </a:lnTo>
                  <a:lnTo>
                    <a:pt x="421945" y="422909"/>
                  </a:lnTo>
                  <a:lnTo>
                    <a:pt x="412520" y="417829"/>
                  </a:lnTo>
                  <a:lnTo>
                    <a:pt x="407375" y="416559"/>
                  </a:lnTo>
                  <a:lnTo>
                    <a:pt x="410751" y="373379"/>
                  </a:lnTo>
                  <a:lnTo>
                    <a:pt x="414297" y="332739"/>
                  </a:lnTo>
                  <a:lnTo>
                    <a:pt x="418687" y="297179"/>
                  </a:lnTo>
                  <a:lnTo>
                    <a:pt x="420120" y="287019"/>
                  </a:lnTo>
                  <a:lnTo>
                    <a:pt x="432289" y="232409"/>
                  </a:lnTo>
                  <a:lnTo>
                    <a:pt x="452469" y="185419"/>
                  </a:lnTo>
                  <a:lnTo>
                    <a:pt x="469824" y="161289"/>
                  </a:lnTo>
                  <a:lnTo>
                    <a:pt x="473393" y="157479"/>
                  </a:lnTo>
                  <a:lnTo>
                    <a:pt x="475286" y="154939"/>
                  </a:lnTo>
                  <a:lnTo>
                    <a:pt x="518883" y="154939"/>
                  </a:lnTo>
                  <a:lnTo>
                    <a:pt x="518883" y="66039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D8F58326-946D-3675-F9C3-E3B74C05C083}"/>
                </a:ext>
              </a:extLst>
            </p:cNvPr>
            <p:cNvSpPr/>
            <p:nvPr/>
          </p:nvSpPr>
          <p:spPr>
            <a:xfrm>
              <a:off x="10340979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165" y="0"/>
                  </a:moveTo>
                  <a:lnTo>
                    <a:pt x="38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>
              <a:extLst>
                <a:ext uri="{FF2B5EF4-FFF2-40B4-BE49-F238E27FC236}">
                  <a16:creationId xmlns:a16="http://schemas.microsoft.com/office/drawing/2014/main" id="{69DA7AE9-2C85-8B4D-4A41-A21EA915BF41}"/>
                </a:ext>
              </a:extLst>
            </p:cNvPr>
            <p:cNvSpPr/>
            <p:nvPr/>
          </p:nvSpPr>
          <p:spPr>
            <a:xfrm>
              <a:off x="10341141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88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>
              <a:extLst>
                <a:ext uri="{FF2B5EF4-FFF2-40B4-BE49-F238E27FC236}">
                  <a16:creationId xmlns:a16="http://schemas.microsoft.com/office/drawing/2014/main" id="{C98E160E-F80D-43D6-66A8-755AD2215DC3}"/>
                </a:ext>
              </a:extLst>
            </p:cNvPr>
            <p:cNvSpPr/>
            <p:nvPr/>
          </p:nvSpPr>
          <p:spPr>
            <a:xfrm>
              <a:off x="1034123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>
              <a:extLst>
                <a:ext uri="{FF2B5EF4-FFF2-40B4-BE49-F238E27FC236}">
                  <a16:creationId xmlns:a16="http://schemas.microsoft.com/office/drawing/2014/main" id="{9ED635D9-2AC0-D53B-0578-5E68B5AF9C86}"/>
                </a:ext>
              </a:extLst>
            </p:cNvPr>
            <p:cNvSpPr/>
            <p:nvPr/>
          </p:nvSpPr>
          <p:spPr>
            <a:xfrm>
              <a:off x="10341217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25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E35C9517-568B-9748-EFC9-3E53234ABB1E}"/>
                </a:ext>
              </a:extLst>
            </p:cNvPr>
            <p:cNvSpPr/>
            <p:nvPr/>
          </p:nvSpPr>
          <p:spPr>
            <a:xfrm>
              <a:off x="1034126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5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6A5B9150-184E-BFCC-3E58-FADD9FD2690C}"/>
                </a:ext>
              </a:extLst>
            </p:cNvPr>
            <p:cNvSpPr/>
            <p:nvPr/>
          </p:nvSpPr>
          <p:spPr>
            <a:xfrm>
              <a:off x="10341324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86562CD8-C25B-BBCF-A899-3B7684FFB961}"/>
                </a:ext>
              </a:extLst>
            </p:cNvPr>
            <p:cNvSpPr/>
            <p:nvPr/>
          </p:nvSpPr>
          <p:spPr>
            <a:xfrm>
              <a:off x="1034135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7BF07ECC-5839-2705-F375-8803AB93AD94}"/>
                </a:ext>
              </a:extLst>
            </p:cNvPr>
            <p:cNvSpPr/>
            <p:nvPr/>
          </p:nvSpPr>
          <p:spPr>
            <a:xfrm>
              <a:off x="1034139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4C4A5028-659D-369D-E3F8-389B093D9183}"/>
                </a:ext>
              </a:extLst>
            </p:cNvPr>
            <p:cNvSpPr/>
            <p:nvPr/>
          </p:nvSpPr>
          <p:spPr>
            <a:xfrm>
              <a:off x="10341438" y="866527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177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A49815B1-0EC7-2DB4-CC20-6D98308C8BD9}"/>
                </a:ext>
              </a:extLst>
            </p:cNvPr>
            <p:cNvSpPr/>
            <p:nvPr/>
          </p:nvSpPr>
          <p:spPr>
            <a:xfrm>
              <a:off x="10341457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76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E87003DC-F2AF-6E13-06C5-72221A0B22AA}"/>
                </a:ext>
              </a:extLst>
            </p:cNvPr>
            <p:cNvSpPr/>
            <p:nvPr/>
          </p:nvSpPr>
          <p:spPr>
            <a:xfrm>
              <a:off x="10341457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101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ADE89E87-9167-0F90-54EF-2C588EB7F76D}"/>
                </a:ext>
              </a:extLst>
            </p:cNvPr>
            <p:cNvSpPr/>
            <p:nvPr/>
          </p:nvSpPr>
          <p:spPr>
            <a:xfrm>
              <a:off x="1034154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>
              <a:extLst>
                <a:ext uri="{FF2B5EF4-FFF2-40B4-BE49-F238E27FC236}">
                  <a16:creationId xmlns:a16="http://schemas.microsoft.com/office/drawing/2014/main" id="{4E12E898-EEDB-6E6E-4E16-9FFA21FFDE19}"/>
                </a:ext>
              </a:extLst>
            </p:cNvPr>
            <p:cNvSpPr/>
            <p:nvPr/>
          </p:nvSpPr>
          <p:spPr>
            <a:xfrm>
              <a:off x="10340966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0" y="0"/>
                  </a:moveTo>
                  <a:lnTo>
                    <a:pt x="254" y="12"/>
                  </a:lnTo>
                  <a:lnTo>
                    <a:pt x="508" y="25"/>
                  </a:lnTo>
                  <a:lnTo>
                    <a:pt x="749" y="38"/>
                  </a:lnTo>
                  <a:lnTo>
                    <a:pt x="508" y="25"/>
                  </a:lnTo>
                  <a:lnTo>
                    <a:pt x="241" y="1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>
              <a:extLst>
                <a:ext uri="{FF2B5EF4-FFF2-40B4-BE49-F238E27FC236}">
                  <a16:creationId xmlns:a16="http://schemas.microsoft.com/office/drawing/2014/main" id="{AE97AD63-E1F2-A852-7E1E-F7C332832C47}"/>
                </a:ext>
              </a:extLst>
            </p:cNvPr>
            <p:cNvSpPr/>
            <p:nvPr/>
          </p:nvSpPr>
          <p:spPr>
            <a:xfrm>
              <a:off x="10340955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>
              <a:extLst>
                <a:ext uri="{FF2B5EF4-FFF2-40B4-BE49-F238E27FC236}">
                  <a16:creationId xmlns:a16="http://schemas.microsoft.com/office/drawing/2014/main" id="{8592C869-6737-79C1-354A-4B87D38B58E1}"/>
                </a:ext>
              </a:extLst>
            </p:cNvPr>
            <p:cNvSpPr/>
            <p:nvPr/>
          </p:nvSpPr>
          <p:spPr>
            <a:xfrm>
              <a:off x="9939075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749" y="0"/>
                  </a:moveTo>
                  <a:lnTo>
                    <a:pt x="495" y="12"/>
                  </a:lnTo>
                  <a:lnTo>
                    <a:pt x="241" y="25"/>
                  </a:lnTo>
                  <a:lnTo>
                    <a:pt x="0" y="38"/>
                  </a:lnTo>
                  <a:lnTo>
                    <a:pt x="253" y="25"/>
                  </a:lnTo>
                  <a:lnTo>
                    <a:pt x="507" y="12"/>
                  </a:lnTo>
                  <a:lnTo>
                    <a:pt x="749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>
              <a:extLst>
                <a:ext uri="{FF2B5EF4-FFF2-40B4-BE49-F238E27FC236}">
                  <a16:creationId xmlns:a16="http://schemas.microsoft.com/office/drawing/2014/main" id="{302ACD4C-DF11-B512-9640-03FD80DB0612}"/>
                </a:ext>
              </a:extLst>
            </p:cNvPr>
            <p:cNvSpPr/>
            <p:nvPr/>
          </p:nvSpPr>
          <p:spPr>
            <a:xfrm>
              <a:off x="9939716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>
              <a:extLst>
                <a:ext uri="{FF2B5EF4-FFF2-40B4-BE49-F238E27FC236}">
                  <a16:creationId xmlns:a16="http://schemas.microsoft.com/office/drawing/2014/main" id="{6D56CA63-3485-4F8A-8403-14490BC4E2BE}"/>
                </a:ext>
              </a:extLst>
            </p:cNvPr>
            <p:cNvSpPr/>
            <p:nvPr/>
          </p:nvSpPr>
          <p:spPr>
            <a:xfrm>
              <a:off x="9939565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>
              <a:extLst>
                <a:ext uri="{FF2B5EF4-FFF2-40B4-BE49-F238E27FC236}">
                  <a16:creationId xmlns:a16="http://schemas.microsoft.com/office/drawing/2014/main" id="{EED3D3D2-291C-AEC8-FC40-BA2CBFF0871A}"/>
                </a:ext>
              </a:extLst>
            </p:cNvPr>
            <p:cNvSpPr/>
            <p:nvPr/>
          </p:nvSpPr>
          <p:spPr>
            <a:xfrm>
              <a:off x="9939468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>
              <a:extLst>
                <a:ext uri="{FF2B5EF4-FFF2-40B4-BE49-F238E27FC236}">
                  <a16:creationId xmlns:a16="http://schemas.microsoft.com/office/drawing/2014/main" id="{C36F2BFC-5EE8-2FEF-8987-BBDB23F71F3D}"/>
                </a:ext>
              </a:extLst>
            </p:cNvPr>
            <p:cNvSpPr/>
            <p:nvPr/>
          </p:nvSpPr>
          <p:spPr>
            <a:xfrm>
              <a:off x="9939445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>
              <a:extLst>
                <a:ext uri="{FF2B5EF4-FFF2-40B4-BE49-F238E27FC236}">
                  <a16:creationId xmlns:a16="http://schemas.microsoft.com/office/drawing/2014/main" id="{DE59BFCA-8BD5-5848-3283-B0648AA36A32}"/>
                </a:ext>
              </a:extLst>
            </p:cNvPr>
            <p:cNvSpPr/>
            <p:nvPr/>
          </p:nvSpPr>
          <p:spPr>
            <a:xfrm>
              <a:off x="9939446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>
              <a:extLst>
                <a:ext uri="{FF2B5EF4-FFF2-40B4-BE49-F238E27FC236}">
                  <a16:creationId xmlns:a16="http://schemas.microsoft.com/office/drawing/2014/main" id="{339124FF-1C95-3011-DFC8-0360207E698D}"/>
                </a:ext>
              </a:extLst>
            </p:cNvPr>
            <p:cNvSpPr/>
            <p:nvPr/>
          </p:nvSpPr>
          <p:spPr>
            <a:xfrm>
              <a:off x="993938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>
              <a:extLst>
                <a:ext uri="{FF2B5EF4-FFF2-40B4-BE49-F238E27FC236}">
                  <a16:creationId xmlns:a16="http://schemas.microsoft.com/office/drawing/2014/main" id="{FE921E7E-C958-4409-C38C-F2CD2A955247}"/>
                </a:ext>
              </a:extLst>
            </p:cNvPr>
            <p:cNvSpPr/>
            <p:nvPr/>
          </p:nvSpPr>
          <p:spPr>
            <a:xfrm>
              <a:off x="993934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>
              <a:extLst>
                <a:ext uri="{FF2B5EF4-FFF2-40B4-BE49-F238E27FC236}">
                  <a16:creationId xmlns:a16="http://schemas.microsoft.com/office/drawing/2014/main" id="{E9212671-8D91-C11A-6C67-A3779DA2520F}"/>
                </a:ext>
              </a:extLst>
            </p:cNvPr>
            <p:cNvSpPr/>
            <p:nvPr/>
          </p:nvSpPr>
          <p:spPr>
            <a:xfrm>
              <a:off x="9939331" y="866423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38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>
              <a:extLst>
                <a:ext uri="{FF2B5EF4-FFF2-40B4-BE49-F238E27FC236}">
                  <a16:creationId xmlns:a16="http://schemas.microsoft.com/office/drawing/2014/main" id="{4FF26DA1-3CB6-FDE5-72ED-95536D4E22C2}"/>
                </a:ext>
              </a:extLst>
            </p:cNvPr>
            <p:cNvSpPr/>
            <p:nvPr/>
          </p:nvSpPr>
          <p:spPr>
            <a:xfrm>
              <a:off x="993926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>
              <a:extLst>
                <a:ext uri="{FF2B5EF4-FFF2-40B4-BE49-F238E27FC236}">
                  <a16:creationId xmlns:a16="http://schemas.microsoft.com/office/drawing/2014/main" id="{33B11A8E-5D9E-08B1-AA37-D295DCC102D8}"/>
                </a:ext>
              </a:extLst>
            </p:cNvPr>
            <p:cNvSpPr/>
            <p:nvPr/>
          </p:nvSpPr>
          <p:spPr>
            <a:xfrm>
              <a:off x="9939249" y="86660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>
              <a:extLst>
                <a:ext uri="{FF2B5EF4-FFF2-40B4-BE49-F238E27FC236}">
                  <a16:creationId xmlns:a16="http://schemas.microsoft.com/office/drawing/2014/main" id="{F9736058-3D48-062A-CA19-FDB27E25241D}"/>
                </a:ext>
              </a:extLst>
            </p:cNvPr>
            <p:cNvSpPr/>
            <p:nvPr/>
          </p:nvSpPr>
          <p:spPr>
            <a:xfrm>
              <a:off x="9939164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>
              <a:extLst>
                <a:ext uri="{FF2B5EF4-FFF2-40B4-BE49-F238E27FC236}">
                  <a16:creationId xmlns:a16="http://schemas.microsoft.com/office/drawing/2014/main" id="{2025E425-E332-2717-4B1E-498824350783}"/>
                </a:ext>
              </a:extLst>
            </p:cNvPr>
            <p:cNvSpPr/>
            <p:nvPr/>
          </p:nvSpPr>
          <p:spPr>
            <a:xfrm>
              <a:off x="993915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>
              <a:extLst>
                <a:ext uri="{FF2B5EF4-FFF2-40B4-BE49-F238E27FC236}">
                  <a16:creationId xmlns:a16="http://schemas.microsoft.com/office/drawing/2014/main" id="{7793C3C8-EB28-48B6-5267-582999A1402E}"/>
                </a:ext>
              </a:extLst>
            </p:cNvPr>
            <p:cNvSpPr/>
            <p:nvPr/>
          </p:nvSpPr>
          <p:spPr>
            <a:xfrm>
              <a:off x="9939088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76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>
              <a:extLst>
                <a:ext uri="{FF2B5EF4-FFF2-40B4-BE49-F238E27FC236}">
                  <a16:creationId xmlns:a16="http://schemas.microsoft.com/office/drawing/2014/main" id="{8BE8A83C-FBF4-A76D-59CB-2BF589612D35}"/>
                </a:ext>
              </a:extLst>
            </p:cNvPr>
            <p:cNvSpPr/>
            <p:nvPr/>
          </p:nvSpPr>
          <p:spPr>
            <a:xfrm>
              <a:off x="10452693" y="400701"/>
              <a:ext cx="1629" cy="1152"/>
            </a:xfrm>
            <a:custGeom>
              <a:avLst/>
              <a:gdLst/>
              <a:ahLst/>
              <a:cxnLst/>
              <a:rect l="l" t="t" r="r" b="b"/>
              <a:pathLst>
                <a:path w="1904" h="1270">
                  <a:moveTo>
                    <a:pt x="1358" y="0"/>
                  </a:moveTo>
                  <a:lnTo>
                    <a:pt x="939" y="228"/>
                  </a:lnTo>
                  <a:lnTo>
                    <a:pt x="482" y="469"/>
                  </a:lnTo>
                  <a:lnTo>
                    <a:pt x="0" y="723"/>
                  </a:lnTo>
                  <a:lnTo>
                    <a:pt x="444" y="482"/>
                  </a:lnTo>
                  <a:lnTo>
                    <a:pt x="914" y="241"/>
                  </a:lnTo>
                  <a:lnTo>
                    <a:pt x="135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5CFA883A-51EE-C627-A109-DF0200B12D0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6111" y="19116"/>
              <a:ext cx="625888" cy="742883"/>
            </a:xfrm>
            <a:prstGeom prst="rect">
              <a:avLst/>
            </a:prstGeom>
          </p:spPr>
        </p:pic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4B1F057C-0DC3-2080-FB0B-3CFBD9552411}"/>
                </a:ext>
              </a:extLst>
            </p:cNvPr>
            <p:cNvSpPr/>
            <p:nvPr/>
          </p:nvSpPr>
          <p:spPr>
            <a:xfrm>
              <a:off x="6837826" y="812415"/>
              <a:ext cx="5354174" cy="62537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D0F2BEB5-A7DB-8E8E-684B-06EA9544CFA8}"/>
              </a:ext>
            </a:extLst>
          </p:cNvPr>
          <p:cNvSpPr txBox="1"/>
          <p:nvPr/>
        </p:nvSpPr>
        <p:spPr>
          <a:xfrm>
            <a:off x="726089" y="-53329"/>
            <a:ext cx="10635047" cy="867311"/>
          </a:xfrm>
          <a:prstGeom prst="flowChartPunchedTape">
            <a:avLst/>
          </a:prstGeom>
          <a:solidFill>
            <a:srgbClr val="F5F8FD">
              <a:alpha val="8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заяві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анулювання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бронювання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містяться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щодо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37F8EA0-12C8-8320-E7AE-7243853B22CC}"/>
              </a:ext>
            </a:extLst>
          </p:cNvPr>
          <p:cNvSpPr txBox="1"/>
          <p:nvPr/>
        </p:nvSpPr>
        <p:spPr>
          <a:xfrm>
            <a:off x="450194" y="1639671"/>
            <a:ext cx="1129042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b="1" i="1" dirty="0"/>
              <a:t>1) державного органу, підприємства, установи:</a:t>
            </a:r>
          </a:p>
          <a:p>
            <a:r>
              <a:rPr lang="uk-UA" sz="2800" i="1" dirty="0"/>
              <a:t>повне найменування та місцезнаходження;</a:t>
            </a:r>
          </a:p>
          <a:p>
            <a:r>
              <a:rPr lang="uk-UA" sz="2800" i="1" dirty="0"/>
              <a:t>код згідно з ЄДРПОУ (у разі наявності);</a:t>
            </a:r>
          </a:p>
          <a:p>
            <a:endParaRPr lang="uk-UA" sz="2800" b="1" i="1" dirty="0"/>
          </a:p>
          <a:p>
            <a:r>
              <a:rPr lang="uk-UA" sz="2800" b="1" i="1" dirty="0"/>
              <a:t>2) військовозобов’язаного:</a:t>
            </a:r>
          </a:p>
          <a:p>
            <a:r>
              <a:rPr lang="uk-UA" sz="2800" i="1" dirty="0"/>
              <a:t>прізвище, власне ім’я, по батькові (за наявності);</a:t>
            </a:r>
          </a:p>
          <a:p>
            <a:r>
              <a:rPr lang="uk-UA" sz="2800" i="1" dirty="0"/>
              <a:t>реєстраційний номер облікової картки платника податків або серія (за наявності) та номер паспорта громадянина України;</a:t>
            </a:r>
          </a:p>
          <a:p>
            <a:r>
              <a:rPr lang="uk-UA" sz="2800" i="1" dirty="0"/>
              <a:t>причина анулювання відстрочки.</a:t>
            </a:r>
          </a:p>
        </p:txBody>
      </p:sp>
    </p:spTree>
    <p:extLst>
      <p:ext uri="{BB962C8B-B14F-4D97-AF65-F5344CB8AC3E}">
        <p14:creationId xmlns:p14="http://schemas.microsoft.com/office/powerpoint/2010/main" val="3068362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9C4B81E-716E-21E1-2CB6-727E64E11E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35E22BA2-27B3-C411-55C7-EA646A1D2841}"/>
              </a:ext>
            </a:extLst>
          </p:cNvPr>
          <p:cNvSpPr/>
          <p:nvPr/>
        </p:nvSpPr>
        <p:spPr>
          <a:xfrm>
            <a:off x="-1192" y="0"/>
            <a:ext cx="12193192" cy="15240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7" name="Группа 16">
            <a:extLst>
              <a:ext uri="{FF2B5EF4-FFF2-40B4-BE49-F238E27FC236}">
                <a16:creationId xmlns:a16="http://schemas.microsoft.com/office/drawing/2014/main" id="{0500B45B-2CCA-53A8-4E1F-76D8B6F63511}"/>
              </a:ext>
            </a:extLst>
          </p:cNvPr>
          <p:cNvGrpSpPr/>
          <p:nvPr/>
        </p:nvGrpSpPr>
        <p:grpSpPr>
          <a:xfrm>
            <a:off x="0" y="0"/>
            <a:ext cx="12193192" cy="1437789"/>
            <a:chOff x="-1192" y="0"/>
            <a:chExt cx="12193192" cy="1437789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065210BE-5EBF-B041-28FA-46B993B02A6C}"/>
                </a:ext>
              </a:extLst>
            </p:cNvPr>
            <p:cNvSpPr/>
            <p:nvPr/>
          </p:nvSpPr>
          <p:spPr>
            <a:xfrm>
              <a:off x="0" y="0"/>
              <a:ext cx="12192000" cy="85566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73E73B5D-C9A9-E3B6-DF25-38EDD95136B6}"/>
                </a:ext>
              </a:extLst>
            </p:cNvPr>
            <p:cNvSpPr/>
            <p:nvPr/>
          </p:nvSpPr>
          <p:spPr>
            <a:xfrm>
              <a:off x="-1191" y="784524"/>
              <a:ext cx="5349480" cy="64366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5328FC94-A019-24B3-29B2-930B65770EFB}"/>
                </a:ext>
              </a:extLst>
            </p:cNvPr>
            <p:cNvSpPr/>
            <p:nvPr/>
          </p:nvSpPr>
          <p:spPr>
            <a:xfrm>
              <a:off x="3648076" y="156539"/>
              <a:ext cx="4791074" cy="55013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>
              <a:extLst>
                <a:ext uri="{FF2B5EF4-FFF2-40B4-BE49-F238E27FC236}">
                  <a16:creationId xmlns:a16="http://schemas.microsoft.com/office/drawing/2014/main" id="{06D31F41-3422-8537-1434-9E5A78E8F953}"/>
                </a:ext>
              </a:extLst>
            </p:cNvPr>
            <p:cNvSpPr/>
            <p:nvPr/>
          </p:nvSpPr>
          <p:spPr>
            <a:xfrm>
              <a:off x="-1192" y="655069"/>
              <a:ext cx="4625562" cy="43052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>
              <a:extLst>
                <a:ext uri="{FF2B5EF4-FFF2-40B4-BE49-F238E27FC236}">
                  <a16:creationId xmlns:a16="http://schemas.microsoft.com/office/drawing/2014/main" id="{01F60FB9-665B-A28D-96A1-50C828E6A61A}"/>
                </a:ext>
              </a:extLst>
            </p:cNvPr>
            <p:cNvSpPr/>
            <p:nvPr/>
          </p:nvSpPr>
          <p:spPr>
            <a:xfrm>
              <a:off x="4231722" y="505076"/>
              <a:ext cx="3696488" cy="42459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>
              <a:extLst>
                <a:ext uri="{FF2B5EF4-FFF2-40B4-BE49-F238E27FC236}">
                  <a16:creationId xmlns:a16="http://schemas.microsoft.com/office/drawing/2014/main" id="{A7C66F8E-FF8B-E458-8F15-405B883DD1E5}"/>
                </a:ext>
              </a:extLst>
            </p:cNvPr>
            <p:cNvSpPr/>
            <p:nvPr/>
          </p:nvSpPr>
          <p:spPr>
            <a:xfrm>
              <a:off x="3686175" y="234393"/>
              <a:ext cx="1996458" cy="79524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>
              <a:extLst>
                <a:ext uri="{FF2B5EF4-FFF2-40B4-BE49-F238E27FC236}">
                  <a16:creationId xmlns:a16="http://schemas.microsoft.com/office/drawing/2014/main" id="{BA7E9C87-F0F0-1339-AC6A-57F0BEE7DDC2}"/>
                </a:ext>
              </a:extLst>
            </p:cNvPr>
            <p:cNvSpPr/>
            <p:nvPr/>
          </p:nvSpPr>
          <p:spPr>
            <a:xfrm>
              <a:off x="3561067" y="498576"/>
              <a:ext cx="2008672" cy="878136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>
              <a:extLst>
                <a:ext uri="{FF2B5EF4-FFF2-40B4-BE49-F238E27FC236}">
                  <a16:creationId xmlns:a16="http://schemas.microsoft.com/office/drawing/2014/main" id="{72CF0913-E177-27FF-542F-B35D0CE6145A}"/>
                </a:ext>
              </a:extLst>
            </p:cNvPr>
            <p:cNvSpPr/>
            <p:nvPr/>
          </p:nvSpPr>
          <p:spPr>
            <a:xfrm>
              <a:off x="7535629" y="582462"/>
              <a:ext cx="4656371" cy="6277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>
              <a:extLst>
                <a:ext uri="{FF2B5EF4-FFF2-40B4-BE49-F238E27FC236}">
                  <a16:creationId xmlns:a16="http://schemas.microsoft.com/office/drawing/2014/main" id="{D456839E-E68E-620E-D532-48D8F28BF761}"/>
                </a:ext>
              </a:extLst>
            </p:cNvPr>
            <p:cNvSpPr/>
            <p:nvPr/>
          </p:nvSpPr>
          <p:spPr>
            <a:xfrm>
              <a:off x="6477363" y="234383"/>
              <a:ext cx="1909449" cy="79525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>
              <a:extLst>
                <a:ext uri="{FF2B5EF4-FFF2-40B4-BE49-F238E27FC236}">
                  <a16:creationId xmlns:a16="http://schemas.microsoft.com/office/drawing/2014/main" id="{ABBB5F90-FD23-507F-D7ED-C8E909811380}"/>
                </a:ext>
              </a:extLst>
            </p:cNvPr>
            <p:cNvSpPr/>
            <p:nvPr/>
          </p:nvSpPr>
          <p:spPr>
            <a:xfrm>
              <a:off x="6616376" y="560961"/>
              <a:ext cx="1926877" cy="87163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>
              <a:extLst>
                <a:ext uri="{FF2B5EF4-FFF2-40B4-BE49-F238E27FC236}">
                  <a16:creationId xmlns:a16="http://schemas.microsoft.com/office/drawing/2014/main" id="{1C5BEC14-5156-7975-720E-4123E0B45D0B}"/>
                </a:ext>
              </a:extLst>
            </p:cNvPr>
            <p:cNvSpPr/>
            <p:nvPr/>
          </p:nvSpPr>
          <p:spPr>
            <a:xfrm>
              <a:off x="24364" y="52135"/>
              <a:ext cx="558612" cy="664060"/>
            </a:xfrm>
            <a:custGeom>
              <a:avLst/>
              <a:gdLst/>
              <a:ahLst/>
              <a:cxnLst/>
              <a:rect l="l" t="t" r="r" b="b"/>
              <a:pathLst>
                <a:path w="693419" h="958850">
                  <a:moveTo>
                    <a:pt x="693280" y="0"/>
                  </a:moveTo>
                  <a:lnTo>
                    <a:pt x="0" y="0"/>
                  </a:lnTo>
                  <a:lnTo>
                    <a:pt x="3848" y="716089"/>
                  </a:lnTo>
                  <a:lnTo>
                    <a:pt x="3810" y="718661"/>
                  </a:lnTo>
                  <a:lnTo>
                    <a:pt x="8975" y="759628"/>
                  </a:lnTo>
                  <a:lnTo>
                    <a:pt x="27698" y="803461"/>
                  </a:lnTo>
                  <a:lnTo>
                    <a:pt x="114916" y="857040"/>
                  </a:lnTo>
                  <a:lnTo>
                    <a:pt x="334797" y="954341"/>
                  </a:lnTo>
                  <a:lnTo>
                    <a:pt x="347649" y="958596"/>
                  </a:lnTo>
                  <a:lnTo>
                    <a:pt x="358495" y="954341"/>
                  </a:lnTo>
                  <a:lnTo>
                    <a:pt x="580796" y="856945"/>
                  </a:lnTo>
                  <a:lnTo>
                    <a:pt x="627570" y="835863"/>
                  </a:lnTo>
                  <a:lnTo>
                    <a:pt x="667329" y="800831"/>
                  </a:lnTo>
                  <a:lnTo>
                    <a:pt x="684931" y="757006"/>
                  </a:lnTo>
                  <a:lnTo>
                    <a:pt x="689444" y="716089"/>
                  </a:lnTo>
                  <a:lnTo>
                    <a:pt x="693280" y="0"/>
                  </a:lnTo>
                  <a:close/>
                </a:path>
              </a:pathLst>
            </a:custGeom>
            <a:solidFill>
              <a:srgbClr val="0D72B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>
              <a:extLst>
                <a:ext uri="{FF2B5EF4-FFF2-40B4-BE49-F238E27FC236}">
                  <a16:creationId xmlns:a16="http://schemas.microsoft.com/office/drawing/2014/main" id="{F1FD6502-187A-DE20-024C-FAA8B8C0501B}"/>
                </a:ext>
              </a:extLst>
            </p:cNvPr>
            <p:cNvSpPr/>
            <p:nvPr/>
          </p:nvSpPr>
          <p:spPr>
            <a:xfrm>
              <a:off x="24364" y="48959"/>
              <a:ext cx="558611" cy="664061"/>
            </a:xfrm>
            <a:custGeom>
              <a:avLst/>
              <a:gdLst/>
              <a:ahLst/>
              <a:cxnLst/>
              <a:rect l="l" t="t" r="r" b="b"/>
              <a:pathLst>
                <a:path w="720090" h="984885">
                  <a:moveTo>
                    <a:pt x="720001" y="0"/>
                  </a:moveTo>
                  <a:lnTo>
                    <a:pt x="0" y="0"/>
                  </a:lnTo>
                  <a:lnTo>
                    <a:pt x="3941" y="736752"/>
                  </a:lnTo>
                  <a:lnTo>
                    <a:pt x="11735" y="785577"/>
                  </a:lnTo>
                  <a:lnTo>
                    <a:pt x="32649" y="828241"/>
                  </a:lnTo>
                  <a:lnTo>
                    <a:pt x="123118" y="882427"/>
                  </a:lnTo>
                  <a:lnTo>
                    <a:pt x="343242" y="979957"/>
                  </a:lnTo>
                  <a:lnTo>
                    <a:pt x="355777" y="984275"/>
                  </a:lnTo>
                  <a:lnTo>
                    <a:pt x="365290" y="984275"/>
                  </a:lnTo>
                  <a:lnTo>
                    <a:pt x="376758" y="979957"/>
                  </a:lnTo>
                  <a:lnTo>
                    <a:pt x="395267" y="971867"/>
                  </a:lnTo>
                  <a:lnTo>
                    <a:pt x="361010" y="971867"/>
                  </a:lnTo>
                  <a:lnTo>
                    <a:pt x="348145" y="967600"/>
                  </a:lnTo>
                  <a:lnTo>
                    <a:pt x="91217" y="854589"/>
                  </a:lnTo>
                  <a:lnTo>
                    <a:pt x="49678" y="827695"/>
                  </a:lnTo>
                  <a:lnTo>
                    <a:pt x="25681" y="784678"/>
                  </a:lnTo>
                  <a:lnTo>
                    <a:pt x="17850" y="745602"/>
                  </a:lnTo>
                  <a:lnTo>
                    <a:pt x="13360" y="13271"/>
                  </a:lnTo>
                  <a:lnTo>
                    <a:pt x="719931" y="13271"/>
                  </a:lnTo>
                  <a:lnTo>
                    <a:pt x="720001" y="0"/>
                  </a:lnTo>
                  <a:close/>
                </a:path>
                <a:path w="720090" h="984885">
                  <a:moveTo>
                    <a:pt x="719931" y="13271"/>
                  </a:moveTo>
                  <a:lnTo>
                    <a:pt x="706640" y="13271"/>
                  </a:lnTo>
                  <a:lnTo>
                    <a:pt x="702793" y="729132"/>
                  </a:lnTo>
                  <a:lnTo>
                    <a:pt x="702825" y="732115"/>
                  </a:lnTo>
                  <a:lnTo>
                    <a:pt x="702700" y="736752"/>
                  </a:lnTo>
                  <a:lnTo>
                    <a:pt x="693401" y="787427"/>
                  </a:lnTo>
                  <a:lnTo>
                    <a:pt x="668113" y="830058"/>
                  </a:lnTo>
                  <a:lnTo>
                    <a:pt x="590788" y="870711"/>
                  </a:lnTo>
                  <a:lnTo>
                    <a:pt x="371843" y="967600"/>
                  </a:lnTo>
                  <a:lnTo>
                    <a:pt x="361010" y="971867"/>
                  </a:lnTo>
                  <a:lnTo>
                    <a:pt x="395267" y="971867"/>
                  </a:lnTo>
                  <a:lnTo>
                    <a:pt x="646379" y="861263"/>
                  </a:lnTo>
                  <a:lnTo>
                    <a:pt x="687866" y="827530"/>
                  </a:lnTo>
                  <a:lnTo>
                    <a:pt x="708474" y="784825"/>
                  </a:lnTo>
                  <a:lnTo>
                    <a:pt x="715462" y="747287"/>
                  </a:lnTo>
                  <a:lnTo>
                    <a:pt x="716153" y="729132"/>
                  </a:lnTo>
                  <a:lnTo>
                    <a:pt x="719931" y="13271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>
              <a:extLst>
                <a:ext uri="{FF2B5EF4-FFF2-40B4-BE49-F238E27FC236}">
                  <a16:creationId xmlns:a16="http://schemas.microsoft.com/office/drawing/2014/main" id="{B3C4B26E-F4CA-315E-722E-E1A7523FF3F3}"/>
                </a:ext>
              </a:extLst>
            </p:cNvPr>
            <p:cNvSpPr/>
            <p:nvPr/>
          </p:nvSpPr>
          <p:spPr>
            <a:xfrm>
              <a:off x="98954" y="64835"/>
              <a:ext cx="415396" cy="612459"/>
            </a:xfrm>
            <a:custGeom>
              <a:avLst/>
              <a:gdLst/>
              <a:ahLst/>
              <a:cxnLst/>
              <a:rect l="l" t="t" r="r" b="b"/>
              <a:pathLst>
                <a:path w="519430" h="849630">
                  <a:moveTo>
                    <a:pt x="4683" y="67309"/>
                  </a:moveTo>
                  <a:lnTo>
                    <a:pt x="0" y="681989"/>
                  </a:lnTo>
                  <a:lnTo>
                    <a:pt x="146164" y="681989"/>
                  </a:lnTo>
                  <a:lnTo>
                    <a:pt x="149646" y="702309"/>
                  </a:lnTo>
                  <a:lnTo>
                    <a:pt x="158968" y="741679"/>
                  </a:lnTo>
                  <a:lnTo>
                    <a:pt x="182340" y="774699"/>
                  </a:lnTo>
                  <a:lnTo>
                    <a:pt x="192559" y="784859"/>
                  </a:lnTo>
                  <a:lnTo>
                    <a:pt x="209622" y="800099"/>
                  </a:lnTo>
                  <a:lnTo>
                    <a:pt x="223317" y="812799"/>
                  </a:lnTo>
                  <a:lnTo>
                    <a:pt x="242015" y="830579"/>
                  </a:lnTo>
                  <a:lnTo>
                    <a:pt x="247720" y="835659"/>
                  </a:lnTo>
                  <a:lnTo>
                    <a:pt x="251467" y="839469"/>
                  </a:lnTo>
                  <a:lnTo>
                    <a:pt x="254012" y="843279"/>
                  </a:lnTo>
                  <a:lnTo>
                    <a:pt x="256311" y="845819"/>
                  </a:lnTo>
                  <a:lnTo>
                    <a:pt x="257505" y="849629"/>
                  </a:lnTo>
                  <a:lnTo>
                    <a:pt x="260997" y="849629"/>
                  </a:lnTo>
                  <a:lnTo>
                    <a:pt x="262547" y="845819"/>
                  </a:lnTo>
                  <a:lnTo>
                    <a:pt x="264871" y="843279"/>
                  </a:lnTo>
                  <a:lnTo>
                    <a:pt x="266242" y="840739"/>
                  </a:lnTo>
                  <a:lnTo>
                    <a:pt x="269718" y="836929"/>
                  </a:lnTo>
                  <a:lnTo>
                    <a:pt x="275367" y="831849"/>
                  </a:lnTo>
                  <a:lnTo>
                    <a:pt x="294286" y="814069"/>
                  </a:lnTo>
                  <a:lnTo>
                    <a:pt x="308103" y="801369"/>
                  </a:lnTo>
                  <a:lnTo>
                    <a:pt x="321762" y="787399"/>
                  </a:lnTo>
                  <a:lnTo>
                    <a:pt x="333453" y="772159"/>
                  </a:lnTo>
                  <a:lnTo>
                    <a:pt x="336142" y="768349"/>
                  </a:lnTo>
                  <a:lnTo>
                    <a:pt x="238963" y="768349"/>
                  </a:lnTo>
                  <a:lnTo>
                    <a:pt x="227011" y="759459"/>
                  </a:lnTo>
                  <a:lnTo>
                    <a:pt x="202031" y="717549"/>
                  </a:lnTo>
                  <a:lnTo>
                    <a:pt x="192115" y="684529"/>
                  </a:lnTo>
                  <a:lnTo>
                    <a:pt x="238963" y="683259"/>
                  </a:lnTo>
                  <a:lnTo>
                    <a:pt x="372532" y="683259"/>
                  </a:lnTo>
                  <a:lnTo>
                    <a:pt x="518883" y="681989"/>
                  </a:lnTo>
                  <a:lnTo>
                    <a:pt x="518883" y="638809"/>
                  </a:lnTo>
                  <a:lnTo>
                    <a:pt x="43383" y="638809"/>
                  </a:lnTo>
                  <a:lnTo>
                    <a:pt x="43383" y="511809"/>
                  </a:lnTo>
                  <a:lnTo>
                    <a:pt x="113725" y="511809"/>
                  </a:lnTo>
                  <a:lnTo>
                    <a:pt x="109738" y="502919"/>
                  </a:lnTo>
                  <a:lnTo>
                    <a:pt x="108050" y="490219"/>
                  </a:lnTo>
                  <a:lnTo>
                    <a:pt x="109545" y="478789"/>
                  </a:lnTo>
                  <a:lnTo>
                    <a:pt x="112829" y="469899"/>
                  </a:lnTo>
                  <a:lnTo>
                    <a:pt x="113927" y="468629"/>
                  </a:lnTo>
                  <a:lnTo>
                    <a:pt x="43383" y="468629"/>
                  </a:lnTo>
                  <a:lnTo>
                    <a:pt x="43383" y="154939"/>
                  </a:lnTo>
                  <a:lnTo>
                    <a:pt x="97131" y="154939"/>
                  </a:lnTo>
                  <a:lnTo>
                    <a:pt x="95275" y="152399"/>
                  </a:lnTo>
                  <a:lnTo>
                    <a:pt x="85636" y="139699"/>
                  </a:lnTo>
                  <a:lnTo>
                    <a:pt x="77187" y="128269"/>
                  </a:lnTo>
                  <a:lnTo>
                    <a:pt x="69617" y="119379"/>
                  </a:lnTo>
                  <a:lnTo>
                    <a:pt x="62619" y="111759"/>
                  </a:lnTo>
                  <a:lnTo>
                    <a:pt x="49097" y="99059"/>
                  </a:lnTo>
                  <a:lnTo>
                    <a:pt x="37392" y="88899"/>
                  </a:lnTo>
                  <a:lnTo>
                    <a:pt x="25297" y="80009"/>
                  </a:lnTo>
                  <a:lnTo>
                    <a:pt x="13998" y="71119"/>
                  </a:lnTo>
                  <a:lnTo>
                    <a:pt x="4683" y="67309"/>
                  </a:lnTo>
                  <a:close/>
                </a:path>
                <a:path w="519430" h="849630">
                  <a:moveTo>
                    <a:pt x="279933" y="683259"/>
                  </a:moveTo>
                  <a:lnTo>
                    <a:pt x="238963" y="683259"/>
                  </a:lnTo>
                  <a:lnTo>
                    <a:pt x="238963" y="768349"/>
                  </a:lnTo>
                  <a:lnTo>
                    <a:pt x="279933" y="768349"/>
                  </a:lnTo>
                  <a:lnTo>
                    <a:pt x="279933" y="683259"/>
                  </a:lnTo>
                  <a:close/>
                </a:path>
                <a:path w="519430" h="849630">
                  <a:moveTo>
                    <a:pt x="372532" y="683259"/>
                  </a:moveTo>
                  <a:lnTo>
                    <a:pt x="327088" y="683259"/>
                  </a:lnTo>
                  <a:lnTo>
                    <a:pt x="322130" y="707389"/>
                  </a:lnTo>
                  <a:lnTo>
                    <a:pt x="318001" y="725169"/>
                  </a:lnTo>
                  <a:lnTo>
                    <a:pt x="297164" y="759459"/>
                  </a:lnTo>
                  <a:lnTo>
                    <a:pt x="279933" y="768349"/>
                  </a:lnTo>
                  <a:lnTo>
                    <a:pt x="336142" y="768349"/>
                  </a:lnTo>
                  <a:lnTo>
                    <a:pt x="358081" y="728979"/>
                  </a:lnTo>
                  <a:lnTo>
                    <a:pt x="369920" y="694689"/>
                  </a:lnTo>
                  <a:lnTo>
                    <a:pt x="372532" y="683259"/>
                  </a:lnTo>
                  <a:close/>
                </a:path>
                <a:path w="519430" h="849630">
                  <a:moveTo>
                    <a:pt x="113725" y="511809"/>
                  </a:moveTo>
                  <a:lnTo>
                    <a:pt x="69418" y="511809"/>
                  </a:lnTo>
                  <a:lnTo>
                    <a:pt x="76164" y="530859"/>
                  </a:lnTo>
                  <a:lnTo>
                    <a:pt x="104831" y="561339"/>
                  </a:lnTo>
                  <a:lnTo>
                    <a:pt x="146009" y="574039"/>
                  </a:lnTo>
                  <a:lnTo>
                    <a:pt x="151217" y="575309"/>
                  </a:lnTo>
                  <a:lnTo>
                    <a:pt x="144074" y="623569"/>
                  </a:lnTo>
                  <a:lnTo>
                    <a:pt x="143294" y="638809"/>
                  </a:lnTo>
                  <a:lnTo>
                    <a:pt x="186004" y="638809"/>
                  </a:lnTo>
                  <a:lnTo>
                    <a:pt x="186633" y="619759"/>
                  </a:lnTo>
                  <a:lnTo>
                    <a:pt x="188900" y="603249"/>
                  </a:lnTo>
                  <a:lnTo>
                    <a:pt x="191528" y="591819"/>
                  </a:lnTo>
                  <a:lnTo>
                    <a:pt x="193245" y="585469"/>
                  </a:lnTo>
                  <a:lnTo>
                    <a:pt x="193395" y="584199"/>
                  </a:lnTo>
                  <a:lnTo>
                    <a:pt x="369839" y="584199"/>
                  </a:lnTo>
                  <a:lnTo>
                    <a:pt x="368479" y="579119"/>
                  </a:lnTo>
                  <a:lnTo>
                    <a:pt x="259435" y="579119"/>
                  </a:lnTo>
                  <a:lnTo>
                    <a:pt x="249567" y="568959"/>
                  </a:lnTo>
                  <a:lnTo>
                    <a:pt x="239127" y="561339"/>
                  </a:lnTo>
                  <a:lnTo>
                    <a:pt x="228406" y="554989"/>
                  </a:lnTo>
                  <a:lnTo>
                    <a:pt x="217697" y="549909"/>
                  </a:lnTo>
                  <a:lnTo>
                    <a:pt x="212521" y="547369"/>
                  </a:lnTo>
                  <a:lnTo>
                    <a:pt x="211035" y="546099"/>
                  </a:lnTo>
                  <a:lnTo>
                    <a:pt x="209562" y="546099"/>
                  </a:lnTo>
                  <a:lnTo>
                    <a:pt x="211384" y="542289"/>
                  </a:lnTo>
                  <a:lnTo>
                    <a:pt x="214841" y="537209"/>
                  </a:lnTo>
                  <a:lnTo>
                    <a:pt x="215517" y="535939"/>
                  </a:lnTo>
                  <a:lnTo>
                    <a:pt x="158102" y="535939"/>
                  </a:lnTo>
                  <a:lnTo>
                    <a:pt x="143916" y="533399"/>
                  </a:lnTo>
                  <a:lnTo>
                    <a:pt x="140144" y="533399"/>
                  </a:lnTo>
                  <a:lnTo>
                    <a:pt x="136359" y="532129"/>
                  </a:lnTo>
                  <a:lnTo>
                    <a:pt x="125504" y="525779"/>
                  </a:lnTo>
                  <a:lnTo>
                    <a:pt x="116003" y="516889"/>
                  </a:lnTo>
                  <a:lnTo>
                    <a:pt x="113725" y="511809"/>
                  </a:lnTo>
                  <a:close/>
                </a:path>
                <a:path w="519430" h="849630">
                  <a:moveTo>
                    <a:pt x="369839" y="584199"/>
                  </a:moveTo>
                  <a:lnTo>
                    <a:pt x="193395" y="584199"/>
                  </a:lnTo>
                  <a:lnTo>
                    <a:pt x="213751" y="593089"/>
                  </a:lnTo>
                  <a:lnTo>
                    <a:pt x="226847" y="605789"/>
                  </a:lnTo>
                  <a:lnTo>
                    <a:pt x="234279" y="617219"/>
                  </a:lnTo>
                  <a:lnTo>
                    <a:pt x="237641" y="628649"/>
                  </a:lnTo>
                  <a:lnTo>
                    <a:pt x="238529" y="636269"/>
                  </a:lnTo>
                  <a:lnTo>
                    <a:pt x="186004" y="638809"/>
                  </a:lnTo>
                  <a:lnTo>
                    <a:pt x="280365" y="638809"/>
                  </a:lnTo>
                  <a:lnTo>
                    <a:pt x="279659" y="623569"/>
                  </a:lnTo>
                  <a:lnTo>
                    <a:pt x="279739" y="618489"/>
                  </a:lnTo>
                  <a:lnTo>
                    <a:pt x="280526" y="608329"/>
                  </a:lnTo>
                  <a:lnTo>
                    <a:pt x="284689" y="600709"/>
                  </a:lnTo>
                  <a:lnTo>
                    <a:pt x="293401" y="594359"/>
                  </a:lnTo>
                  <a:lnTo>
                    <a:pt x="308034" y="589279"/>
                  </a:lnTo>
                  <a:lnTo>
                    <a:pt x="371200" y="589279"/>
                  </a:lnTo>
                  <a:lnTo>
                    <a:pt x="369839" y="584199"/>
                  </a:lnTo>
                  <a:close/>
                </a:path>
                <a:path w="519430" h="849630">
                  <a:moveTo>
                    <a:pt x="371200" y="589279"/>
                  </a:moveTo>
                  <a:lnTo>
                    <a:pt x="308034" y="589279"/>
                  </a:lnTo>
                  <a:lnTo>
                    <a:pt x="321809" y="600709"/>
                  </a:lnTo>
                  <a:lnTo>
                    <a:pt x="329432" y="609599"/>
                  </a:lnTo>
                  <a:lnTo>
                    <a:pt x="332619" y="618489"/>
                  </a:lnTo>
                  <a:lnTo>
                    <a:pt x="332993" y="628649"/>
                  </a:lnTo>
                  <a:lnTo>
                    <a:pt x="332983" y="634999"/>
                  </a:lnTo>
                  <a:lnTo>
                    <a:pt x="332879" y="638809"/>
                  </a:lnTo>
                  <a:lnTo>
                    <a:pt x="375589" y="638809"/>
                  </a:lnTo>
                  <a:lnTo>
                    <a:pt x="375129" y="621029"/>
                  </a:lnTo>
                  <a:lnTo>
                    <a:pt x="374492" y="609599"/>
                  </a:lnTo>
                  <a:lnTo>
                    <a:pt x="373306" y="599439"/>
                  </a:lnTo>
                  <a:lnTo>
                    <a:pt x="371200" y="589279"/>
                  </a:lnTo>
                  <a:close/>
                </a:path>
                <a:path w="519430" h="849630">
                  <a:moveTo>
                    <a:pt x="518883" y="511809"/>
                  </a:moveTo>
                  <a:lnTo>
                    <a:pt x="475500" y="511809"/>
                  </a:lnTo>
                  <a:lnTo>
                    <a:pt x="475500" y="638809"/>
                  </a:lnTo>
                  <a:lnTo>
                    <a:pt x="518883" y="638809"/>
                  </a:lnTo>
                  <a:lnTo>
                    <a:pt x="518883" y="511809"/>
                  </a:lnTo>
                  <a:close/>
                </a:path>
                <a:path w="519430" h="849630">
                  <a:moveTo>
                    <a:pt x="305033" y="429259"/>
                  </a:moveTo>
                  <a:lnTo>
                    <a:pt x="258921" y="429259"/>
                  </a:lnTo>
                  <a:lnTo>
                    <a:pt x="262705" y="444499"/>
                  </a:lnTo>
                  <a:lnTo>
                    <a:pt x="280158" y="490219"/>
                  </a:lnTo>
                  <a:lnTo>
                    <a:pt x="299018" y="527049"/>
                  </a:lnTo>
                  <a:lnTo>
                    <a:pt x="303897" y="535939"/>
                  </a:lnTo>
                  <a:lnTo>
                    <a:pt x="307458" y="542289"/>
                  </a:lnTo>
                  <a:lnTo>
                    <a:pt x="309331" y="546099"/>
                  </a:lnTo>
                  <a:lnTo>
                    <a:pt x="306362" y="547369"/>
                  </a:lnTo>
                  <a:lnTo>
                    <a:pt x="304838" y="547369"/>
                  </a:lnTo>
                  <a:lnTo>
                    <a:pt x="294195" y="552449"/>
                  </a:lnTo>
                  <a:lnTo>
                    <a:pt x="283444" y="558799"/>
                  </a:lnTo>
                  <a:lnTo>
                    <a:pt x="272874" y="566419"/>
                  </a:lnTo>
                  <a:lnTo>
                    <a:pt x="262776" y="575309"/>
                  </a:lnTo>
                  <a:lnTo>
                    <a:pt x="259435" y="579119"/>
                  </a:lnTo>
                  <a:lnTo>
                    <a:pt x="368479" y="579119"/>
                  </a:lnTo>
                  <a:lnTo>
                    <a:pt x="367799" y="576579"/>
                  </a:lnTo>
                  <a:lnTo>
                    <a:pt x="386358" y="574039"/>
                  </a:lnTo>
                  <a:lnTo>
                    <a:pt x="398752" y="571499"/>
                  </a:lnTo>
                  <a:lnTo>
                    <a:pt x="407730" y="567689"/>
                  </a:lnTo>
                  <a:lnTo>
                    <a:pt x="416043" y="562609"/>
                  </a:lnTo>
                  <a:lnTo>
                    <a:pt x="426440" y="552449"/>
                  </a:lnTo>
                  <a:lnTo>
                    <a:pt x="436957" y="543559"/>
                  </a:lnTo>
                  <a:lnTo>
                    <a:pt x="442750" y="535939"/>
                  </a:lnTo>
                  <a:lnTo>
                    <a:pt x="351447" y="535939"/>
                  </a:lnTo>
                  <a:lnTo>
                    <a:pt x="349032" y="532129"/>
                  </a:lnTo>
                  <a:lnTo>
                    <a:pt x="327755" y="490219"/>
                  </a:lnTo>
                  <a:lnTo>
                    <a:pt x="310342" y="445769"/>
                  </a:lnTo>
                  <a:lnTo>
                    <a:pt x="305033" y="429259"/>
                  </a:lnTo>
                  <a:close/>
                </a:path>
                <a:path w="519430" h="849630">
                  <a:moveTo>
                    <a:pt x="259435" y="0"/>
                  </a:moveTo>
                  <a:lnTo>
                    <a:pt x="259156" y="0"/>
                  </a:lnTo>
                  <a:lnTo>
                    <a:pt x="251650" y="3809"/>
                  </a:lnTo>
                  <a:lnTo>
                    <a:pt x="243903" y="17779"/>
                  </a:lnTo>
                  <a:lnTo>
                    <a:pt x="239612" y="25399"/>
                  </a:lnTo>
                  <a:lnTo>
                    <a:pt x="234921" y="36829"/>
                  </a:lnTo>
                  <a:lnTo>
                    <a:pt x="230646" y="49529"/>
                  </a:lnTo>
                  <a:lnTo>
                    <a:pt x="227606" y="64769"/>
                  </a:lnTo>
                  <a:lnTo>
                    <a:pt x="226617" y="82549"/>
                  </a:lnTo>
                  <a:lnTo>
                    <a:pt x="227465" y="93979"/>
                  </a:lnTo>
                  <a:lnTo>
                    <a:pt x="228233" y="107949"/>
                  </a:lnTo>
                  <a:lnTo>
                    <a:pt x="228927" y="123189"/>
                  </a:lnTo>
                  <a:lnTo>
                    <a:pt x="229642" y="140969"/>
                  </a:lnTo>
                  <a:lnTo>
                    <a:pt x="230561" y="166369"/>
                  </a:lnTo>
                  <a:lnTo>
                    <a:pt x="232353" y="226059"/>
                  </a:lnTo>
                  <a:lnTo>
                    <a:pt x="233631" y="247649"/>
                  </a:lnTo>
                  <a:lnTo>
                    <a:pt x="234139" y="257809"/>
                  </a:lnTo>
                  <a:lnTo>
                    <a:pt x="234565" y="267969"/>
                  </a:lnTo>
                  <a:lnTo>
                    <a:pt x="234700" y="274319"/>
                  </a:lnTo>
                  <a:lnTo>
                    <a:pt x="234798" y="297179"/>
                  </a:lnTo>
                  <a:lnTo>
                    <a:pt x="234615" y="306069"/>
                  </a:lnTo>
                  <a:lnTo>
                    <a:pt x="231277" y="350519"/>
                  </a:lnTo>
                  <a:lnTo>
                    <a:pt x="222561" y="398779"/>
                  </a:lnTo>
                  <a:lnTo>
                    <a:pt x="209978" y="439419"/>
                  </a:lnTo>
                  <a:lnTo>
                    <a:pt x="192698" y="486409"/>
                  </a:lnTo>
                  <a:lnTo>
                    <a:pt x="174745" y="523239"/>
                  </a:lnTo>
                  <a:lnTo>
                    <a:pt x="171499" y="529589"/>
                  </a:lnTo>
                  <a:lnTo>
                    <a:pt x="168851" y="533399"/>
                  </a:lnTo>
                  <a:lnTo>
                    <a:pt x="158102" y="535939"/>
                  </a:lnTo>
                  <a:lnTo>
                    <a:pt x="215517" y="535939"/>
                  </a:lnTo>
                  <a:lnTo>
                    <a:pt x="237939" y="490219"/>
                  </a:lnTo>
                  <a:lnTo>
                    <a:pt x="255111" y="444499"/>
                  </a:lnTo>
                  <a:lnTo>
                    <a:pt x="258921" y="429259"/>
                  </a:lnTo>
                  <a:lnTo>
                    <a:pt x="305033" y="429259"/>
                  </a:lnTo>
                  <a:lnTo>
                    <a:pt x="295429" y="391159"/>
                  </a:lnTo>
                  <a:lnTo>
                    <a:pt x="287615" y="341629"/>
                  </a:lnTo>
                  <a:lnTo>
                    <a:pt x="284676" y="299719"/>
                  </a:lnTo>
                  <a:lnTo>
                    <a:pt x="284408" y="287019"/>
                  </a:lnTo>
                  <a:lnTo>
                    <a:pt x="284411" y="274319"/>
                  </a:lnTo>
                  <a:lnTo>
                    <a:pt x="284637" y="264159"/>
                  </a:lnTo>
                  <a:lnTo>
                    <a:pt x="284995" y="253999"/>
                  </a:lnTo>
                  <a:lnTo>
                    <a:pt x="285417" y="246379"/>
                  </a:lnTo>
                  <a:lnTo>
                    <a:pt x="286185" y="233679"/>
                  </a:lnTo>
                  <a:lnTo>
                    <a:pt x="286480" y="226059"/>
                  </a:lnTo>
                  <a:lnTo>
                    <a:pt x="288363" y="165099"/>
                  </a:lnTo>
                  <a:lnTo>
                    <a:pt x="290173" y="118109"/>
                  </a:lnTo>
                  <a:lnTo>
                    <a:pt x="291548" y="93979"/>
                  </a:lnTo>
                  <a:lnTo>
                    <a:pt x="291664" y="88899"/>
                  </a:lnTo>
                  <a:lnTo>
                    <a:pt x="286246" y="43179"/>
                  </a:lnTo>
                  <a:lnTo>
                    <a:pt x="267233" y="3809"/>
                  </a:lnTo>
                  <a:lnTo>
                    <a:pt x="259435" y="0"/>
                  </a:lnTo>
                  <a:close/>
                </a:path>
                <a:path w="519430" h="849630">
                  <a:moveTo>
                    <a:pt x="441810" y="445769"/>
                  </a:moveTo>
                  <a:lnTo>
                    <a:pt x="377844" y="445769"/>
                  </a:lnTo>
                  <a:lnTo>
                    <a:pt x="388460" y="447039"/>
                  </a:lnTo>
                  <a:lnTo>
                    <a:pt x="395618" y="452119"/>
                  </a:lnTo>
                  <a:lnTo>
                    <a:pt x="403082" y="463549"/>
                  </a:lnTo>
                  <a:lnTo>
                    <a:pt x="407452" y="473709"/>
                  </a:lnTo>
                  <a:lnTo>
                    <a:pt x="410467" y="483869"/>
                  </a:lnTo>
                  <a:lnTo>
                    <a:pt x="410890" y="496569"/>
                  </a:lnTo>
                  <a:lnTo>
                    <a:pt x="407482" y="509269"/>
                  </a:lnTo>
                  <a:lnTo>
                    <a:pt x="397998" y="521969"/>
                  </a:lnTo>
                  <a:lnTo>
                    <a:pt x="388637" y="528319"/>
                  </a:lnTo>
                  <a:lnTo>
                    <a:pt x="378752" y="533399"/>
                  </a:lnTo>
                  <a:lnTo>
                    <a:pt x="374967" y="533399"/>
                  </a:lnTo>
                  <a:lnTo>
                    <a:pt x="360768" y="535939"/>
                  </a:lnTo>
                  <a:lnTo>
                    <a:pt x="442750" y="535939"/>
                  </a:lnTo>
                  <a:lnTo>
                    <a:pt x="446530" y="524509"/>
                  </a:lnTo>
                  <a:lnTo>
                    <a:pt x="475500" y="511809"/>
                  </a:lnTo>
                  <a:lnTo>
                    <a:pt x="518883" y="511809"/>
                  </a:lnTo>
                  <a:lnTo>
                    <a:pt x="518883" y="468629"/>
                  </a:lnTo>
                  <a:lnTo>
                    <a:pt x="448564" y="468629"/>
                  </a:lnTo>
                  <a:lnTo>
                    <a:pt x="442700" y="447039"/>
                  </a:lnTo>
                  <a:lnTo>
                    <a:pt x="441810" y="445769"/>
                  </a:lnTo>
                  <a:close/>
                </a:path>
                <a:path w="519430" h="849630">
                  <a:moveTo>
                    <a:pt x="97131" y="154939"/>
                  </a:moveTo>
                  <a:lnTo>
                    <a:pt x="43383" y="154939"/>
                  </a:lnTo>
                  <a:lnTo>
                    <a:pt x="54262" y="165099"/>
                  </a:lnTo>
                  <a:lnTo>
                    <a:pt x="63021" y="172719"/>
                  </a:lnTo>
                  <a:lnTo>
                    <a:pt x="69990" y="179069"/>
                  </a:lnTo>
                  <a:lnTo>
                    <a:pt x="86593" y="217169"/>
                  </a:lnTo>
                  <a:lnTo>
                    <a:pt x="95222" y="265429"/>
                  </a:lnTo>
                  <a:lnTo>
                    <a:pt x="97562" y="283209"/>
                  </a:lnTo>
                  <a:lnTo>
                    <a:pt x="99772" y="299719"/>
                  </a:lnTo>
                  <a:lnTo>
                    <a:pt x="101839" y="316229"/>
                  </a:lnTo>
                  <a:lnTo>
                    <a:pt x="103750" y="334009"/>
                  </a:lnTo>
                  <a:lnTo>
                    <a:pt x="105490" y="349249"/>
                  </a:lnTo>
                  <a:lnTo>
                    <a:pt x="107047" y="364489"/>
                  </a:lnTo>
                  <a:lnTo>
                    <a:pt x="108408" y="378459"/>
                  </a:lnTo>
                  <a:lnTo>
                    <a:pt x="110485" y="401319"/>
                  </a:lnTo>
                  <a:lnTo>
                    <a:pt x="111794" y="415289"/>
                  </a:lnTo>
                  <a:lnTo>
                    <a:pt x="73825" y="443229"/>
                  </a:lnTo>
                  <a:lnTo>
                    <a:pt x="71132" y="462279"/>
                  </a:lnTo>
                  <a:lnTo>
                    <a:pt x="43383" y="468629"/>
                  </a:lnTo>
                  <a:lnTo>
                    <a:pt x="113927" y="468629"/>
                  </a:lnTo>
                  <a:lnTo>
                    <a:pt x="124908" y="455929"/>
                  </a:lnTo>
                  <a:lnTo>
                    <a:pt x="138736" y="449579"/>
                  </a:lnTo>
                  <a:lnTo>
                    <a:pt x="150938" y="448309"/>
                  </a:lnTo>
                  <a:lnTo>
                    <a:pt x="158139" y="448309"/>
                  </a:lnTo>
                  <a:lnTo>
                    <a:pt x="138341" y="276859"/>
                  </a:lnTo>
                  <a:lnTo>
                    <a:pt x="132656" y="226059"/>
                  </a:lnTo>
                  <a:lnTo>
                    <a:pt x="119719" y="187959"/>
                  </a:lnTo>
                  <a:lnTo>
                    <a:pt x="113845" y="179069"/>
                  </a:lnTo>
                  <a:lnTo>
                    <a:pt x="106411" y="167639"/>
                  </a:lnTo>
                  <a:lnTo>
                    <a:pt x="97131" y="154939"/>
                  </a:lnTo>
                  <a:close/>
                </a:path>
                <a:path w="519430" h="849630">
                  <a:moveTo>
                    <a:pt x="518883" y="154939"/>
                  </a:moveTo>
                  <a:lnTo>
                    <a:pt x="475286" y="154939"/>
                  </a:lnTo>
                  <a:lnTo>
                    <a:pt x="475500" y="468629"/>
                  </a:lnTo>
                  <a:lnTo>
                    <a:pt x="518883" y="468629"/>
                  </a:lnTo>
                  <a:lnTo>
                    <a:pt x="518883" y="154939"/>
                  </a:lnTo>
                  <a:close/>
                </a:path>
                <a:path w="519430" h="849630">
                  <a:moveTo>
                    <a:pt x="518883" y="66039"/>
                  </a:moveTo>
                  <a:lnTo>
                    <a:pt x="477456" y="92709"/>
                  </a:lnTo>
                  <a:lnTo>
                    <a:pt x="470662" y="99059"/>
                  </a:lnTo>
                  <a:lnTo>
                    <a:pt x="463089" y="105409"/>
                  </a:lnTo>
                  <a:lnTo>
                    <a:pt x="455705" y="113029"/>
                  </a:lnTo>
                  <a:lnTo>
                    <a:pt x="448204" y="120649"/>
                  </a:lnTo>
                  <a:lnTo>
                    <a:pt x="440280" y="129539"/>
                  </a:lnTo>
                  <a:lnTo>
                    <a:pt x="412560" y="170179"/>
                  </a:lnTo>
                  <a:lnTo>
                    <a:pt x="392808" y="217169"/>
                  </a:lnTo>
                  <a:lnTo>
                    <a:pt x="383180" y="257809"/>
                  </a:lnTo>
                  <a:lnTo>
                    <a:pt x="360006" y="448309"/>
                  </a:lnTo>
                  <a:lnTo>
                    <a:pt x="377844" y="445769"/>
                  </a:lnTo>
                  <a:lnTo>
                    <a:pt x="441810" y="445769"/>
                  </a:lnTo>
                  <a:lnTo>
                    <a:pt x="432916" y="433069"/>
                  </a:lnTo>
                  <a:lnTo>
                    <a:pt x="421945" y="422909"/>
                  </a:lnTo>
                  <a:lnTo>
                    <a:pt x="412520" y="417829"/>
                  </a:lnTo>
                  <a:lnTo>
                    <a:pt x="407375" y="416559"/>
                  </a:lnTo>
                  <a:lnTo>
                    <a:pt x="410751" y="373379"/>
                  </a:lnTo>
                  <a:lnTo>
                    <a:pt x="414297" y="332739"/>
                  </a:lnTo>
                  <a:lnTo>
                    <a:pt x="418687" y="297179"/>
                  </a:lnTo>
                  <a:lnTo>
                    <a:pt x="420120" y="287019"/>
                  </a:lnTo>
                  <a:lnTo>
                    <a:pt x="432289" y="232409"/>
                  </a:lnTo>
                  <a:lnTo>
                    <a:pt x="452469" y="185419"/>
                  </a:lnTo>
                  <a:lnTo>
                    <a:pt x="469824" y="161289"/>
                  </a:lnTo>
                  <a:lnTo>
                    <a:pt x="473393" y="157479"/>
                  </a:lnTo>
                  <a:lnTo>
                    <a:pt x="475286" y="154939"/>
                  </a:lnTo>
                  <a:lnTo>
                    <a:pt x="518883" y="154939"/>
                  </a:lnTo>
                  <a:lnTo>
                    <a:pt x="518883" y="66039"/>
                  </a:lnTo>
                  <a:close/>
                </a:path>
              </a:pathLst>
            </a:custGeom>
            <a:solidFill>
              <a:srgbClr val="FFE5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>
              <a:extLst>
                <a:ext uri="{FF2B5EF4-FFF2-40B4-BE49-F238E27FC236}">
                  <a16:creationId xmlns:a16="http://schemas.microsoft.com/office/drawing/2014/main" id="{537889EA-5687-B7A3-729F-CEC698F12098}"/>
                </a:ext>
              </a:extLst>
            </p:cNvPr>
            <p:cNvSpPr/>
            <p:nvPr/>
          </p:nvSpPr>
          <p:spPr>
            <a:xfrm>
              <a:off x="10340979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165" y="0"/>
                  </a:moveTo>
                  <a:lnTo>
                    <a:pt x="38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>
              <a:extLst>
                <a:ext uri="{FF2B5EF4-FFF2-40B4-BE49-F238E27FC236}">
                  <a16:creationId xmlns:a16="http://schemas.microsoft.com/office/drawing/2014/main" id="{2E4B029E-D3BC-1E93-F46F-B0457FF095B8}"/>
                </a:ext>
              </a:extLst>
            </p:cNvPr>
            <p:cNvSpPr/>
            <p:nvPr/>
          </p:nvSpPr>
          <p:spPr>
            <a:xfrm>
              <a:off x="10341141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88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>
              <a:extLst>
                <a:ext uri="{FF2B5EF4-FFF2-40B4-BE49-F238E27FC236}">
                  <a16:creationId xmlns:a16="http://schemas.microsoft.com/office/drawing/2014/main" id="{56C0A598-A721-03D9-944D-240AD4E82381}"/>
                </a:ext>
              </a:extLst>
            </p:cNvPr>
            <p:cNvSpPr/>
            <p:nvPr/>
          </p:nvSpPr>
          <p:spPr>
            <a:xfrm>
              <a:off x="1034123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>
              <a:extLst>
                <a:ext uri="{FF2B5EF4-FFF2-40B4-BE49-F238E27FC236}">
                  <a16:creationId xmlns:a16="http://schemas.microsoft.com/office/drawing/2014/main" id="{C5E4F94D-7069-B001-F4B7-04D3BBD6F2A7}"/>
                </a:ext>
              </a:extLst>
            </p:cNvPr>
            <p:cNvSpPr/>
            <p:nvPr/>
          </p:nvSpPr>
          <p:spPr>
            <a:xfrm>
              <a:off x="10341217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25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>
              <a:extLst>
                <a:ext uri="{FF2B5EF4-FFF2-40B4-BE49-F238E27FC236}">
                  <a16:creationId xmlns:a16="http://schemas.microsoft.com/office/drawing/2014/main" id="{6B3AFC66-636A-EB7F-9B04-FFED3EF94B91}"/>
                </a:ext>
              </a:extLst>
            </p:cNvPr>
            <p:cNvSpPr/>
            <p:nvPr/>
          </p:nvSpPr>
          <p:spPr>
            <a:xfrm>
              <a:off x="1034126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5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>
              <a:extLst>
                <a:ext uri="{FF2B5EF4-FFF2-40B4-BE49-F238E27FC236}">
                  <a16:creationId xmlns:a16="http://schemas.microsoft.com/office/drawing/2014/main" id="{69C1E65E-ECBF-86D5-1513-25175E13AFF5}"/>
                </a:ext>
              </a:extLst>
            </p:cNvPr>
            <p:cNvSpPr/>
            <p:nvPr/>
          </p:nvSpPr>
          <p:spPr>
            <a:xfrm>
              <a:off x="10341324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>
              <a:extLst>
                <a:ext uri="{FF2B5EF4-FFF2-40B4-BE49-F238E27FC236}">
                  <a16:creationId xmlns:a16="http://schemas.microsoft.com/office/drawing/2014/main" id="{2CADE3C6-5C01-605A-A914-7ED904FF0EDF}"/>
                </a:ext>
              </a:extLst>
            </p:cNvPr>
            <p:cNvSpPr/>
            <p:nvPr/>
          </p:nvSpPr>
          <p:spPr>
            <a:xfrm>
              <a:off x="1034135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>
              <a:extLst>
                <a:ext uri="{FF2B5EF4-FFF2-40B4-BE49-F238E27FC236}">
                  <a16:creationId xmlns:a16="http://schemas.microsoft.com/office/drawing/2014/main" id="{28876F4B-EF85-974B-BDC6-22300A0C784A}"/>
                </a:ext>
              </a:extLst>
            </p:cNvPr>
            <p:cNvSpPr/>
            <p:nvPr/>
          </p:nvSpPr>
          <p:spPr>
            <a:xfrm>
              <a:off x="1034139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38" y="0"/>
                  </a:moveTo>
                  <a:lnTo>
                    <a:pt x="0" y="0"/>
                  </a:lnTo>
                  <a:lnTo>
                    <a:pt x="3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>
              <a:extLst>
                <a:ext uri="{FF2B5EF4-FFF2-40B4-BE49-F238E27FC236}">
                  <a16:creationId xmlns:a16="http://schemas.microsoft.com/office/drawing/2014/main" id="{89E73A1B-BB3A-EBB8-486D-98A0FFCEBE3C}"/>
                </a:ext>
              </a:extLst>
            </p:cNvPr>
            <p:cNvSpPr/>
            <p:nvPr/>
          </p:nvSpPr>
          <p:spPr>
            <a:xfrm>
              <a:off x="10341438" y="866527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177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>
              <a:extLst>
                <a:ext uri="{FF2B5EF4-FFF2-40B4-BE49-F238E27FC236}">
                  <a16:creationId xmlns:a16="http://schemas.microsoft.com/office/drawing/2014/main" id="{4389C0AA-EE4A-ED7A-060C-CFF2353B0BA1}"/>
                </a:ext>
              </a:extLst>
            </p:cNvPr>
            <p:cNvSpPr/>
            <p:nvPr/>
          </p:nvSpPr>
          <p:spPr>
            <a:xfrm>
              <a:off x="10341457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76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>
              <a:extLst>
                <a:ext uri="{FF2B5EF4-FFF2-40B4-BE49-F238E27FC236}">
                  <a16:creationId xmlns:a16="http://schemas.microsoft.com/office/drawing/2014/main" id="{BC4AD93A-014F-7D0A-79FD-81568D810778}"/>
                </a:ext>
              </a:extLst>
            </p:cNvPr>
            <p:cNvSpPr/>
            <p:nvPr/>
          </p:nvSpPr>
          <p:spPr>
            <a:xfrm>
              <a:off x="10341457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101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>
              <a:extLst>
                <a:ext uri="{FF2B5EF4-FFF2-40B4-BE49-F238E27FC236}">
                  <a16:creationId xmlns:a16="http://schemas.microsoft.com/office/drawing/2014/main" id="{225BBCBF-78D2-DD69-13F7-07F0372F0438}"/>
                </a:ext>
              </a:extLst>
            </p:cNvPr>
            <p:cNvSpPr/>
            <p:nvPr/>
          </p:nvSpPr>
          <p:spPr>
            <a:xfrm>
              <a:off x="1034154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>
              <a:extLst>
                <a:ext uri="{FF2B5EF4-FFF2-40B4-BE49-F238E27FC236}">
                  <a16:creationId xmlns:a16="http://schemas.microsoft.com/office/drawing/2014/main" id="{6E16AA5E-5066-5775-066B-9A85607BC146}"/>
                </a:ext>
              </a:extLst>
            </p:cNvPr>
            <p:cNvSpPr/>
            <p:nvPr/>
          </p:nvSpPr>
          <p:spPr>
            <a:xfrm>
              <a:off x="10340966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0" y="0"/>
                  </a:moveTo>
                  <a:lnTo>
                    <a:pt x="254" y="12"/>
                  </a:lnTo>
                  <a:lnTo>
                    <a:pt x="508" y="25"/>
                  </a:lnTo>
                  <a:lnTo>
                    <a:pt x="749" y="38"/>
                  </a:lnTo>
                  <a:lnTo>
                    <a:pt x="508" y="25"/>
                  </a:lnTo>
                  <a:lnTo>
                    <a:pt x="241" y="12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>
              <a:extLst>
                <a:ext uri="{FF2B5EF4-FFF2-40B4-BE49-F238E27FC236}">
                  <a16:creationId xmlns:a16="http://schemas.microsoft.com/office/drawing/2014/main" id="{C2A356D0-17B9-92C0-D483-852555B1B051}"/>
                </a:ext>
              </a:extLst>
            </p:cNvPr>
            <p:cNvSpPr/>
            <p:nvPr/>
          </p:nvSpPr>
          <p:spPr>
            <a:xfrm>
              <a:off x="10340955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>
              <a:extLst>
                <a:ext uri="{FF2B5EF4-FFF2-40B4-BE49-F238E27FC236}">
                  <a16:creationId xmlns:a16="http://schemas.microsoft.com/office/drawing/2014/main" id="{731F4C8C-D3D4-A769-FC1F-3791388BCF59}"/>
                </a:ext>
              </a:extLst>
            </p:cNvPr>
            <p:cNvSpPr/>
            <p:nvPr/>
          </p:nvSpPr>
          <p:spPr>
            <a:xfrm>
              <a:off x="9939075" y="866585"/>
              <a:ext cx="1086" cy="576"/>
            </a:xfrm>
            <a:custGeom>
              <a:avLst/>
              <a:gdLst/>
              <a:ahLst/>
              <a:cxnLst/>
              <a:rect l="l" t="t" r="r" b="b"/>
              <a:pathLst>
                <a:path w="1270" h="634">
                  <a:moveTo>
                    <a:pt x="749" y="0"/>
                  </a:moveTo>
                  <a:lnTo>
                    <a:pt x="495" y="12"/>
                  </a:lnTo>
                  <a:lnTo>
                    <a:pt x="241" y="25"/>
                  </a:lnTo>
                  <a:lnTo>
                    <a:pt x="0" y="38"/>
                  </a:lnTo>
                  <a:lnTo>
                    <a:pt x="253" y="25"/>
                  </a:lnTo>
                  <a:lnTo>
                    <a:pt x="507" y="12"/>
                  </a:lnTo>
                  <a:lnTo>
                    <a:pt x="749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>
              <a:extLst>
                <a:ext uri="{FF2B5EF4-FFF2-40B4-BE49-F238E27FC236}">
                  <a16:creationId xmlns:a16="http://schemas.microsoft.com/office/drawing/2014/main" id="{7C2F9F0D-BCB2-A215-F1B8-DEE99639F9E2}"/>
                </a:ext>
              </a:extLst>
            </p:cNvPr>
            <p:cNvSpPr/>
            <p:nvPr/>
          </p:nvSpPr>
          <p:spPr>
            <a:xfrm>
              <a:off x="9939716" y="866584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12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>
              <a:extLst>
                <a:ext uri="{FF2B5EF4-FFF2-40B4-BE49-F238E27FC236}">
                  <a16:creationId xmlns:a16="http://schemas.microsoft.com/office/drawing/2014/main" id="{C7E13B9F-DCC0-F0F0-801B-7E3C911351FE}"/>
                </a:ext>
              </a:extLst>
            </p:cNvPr>
            <p:cNvSpPr/>
            <p:nvPr/>
          </p:nvSpPr>
          <p:spPr>
            <a:xfrm>
              <a:off x="9939565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127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>
              <a:extLst>
                <a:ext uri="{FF2B5EF4-FFF2-40B4-BE49-F238E27FC236}">
                  <a16:creationId xmlns:a16="http://schemas.microsoft.com/office/drawing/2014/main" id="{5E160812-58CC-B567-941E-ECF703D66542}"/>
                </a:ext>
              </a:extLst>
            </p:cNvPr>
            <p:cNvSpPr/>
            <p:nvPr/>
          </p:nvSpPr>
          <p:spPr>
            <a:xfrm>
              <a:off x="9939468" y="866584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12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>
              <a:extLst>
                <a:ext uri="{FF2B5EF4-FFF2-40B4-BE49-F238E27FC236}">
                  <a16:creationId xmlns:a16="http://schemas.microsoft.com/office/drawing/2014/main" id="{94211D1C-EAFE-2D68-10D8-26F6FBC9D526}"/>
                </a:ext>
              </a:extLst>
            </p:cNvPr>
            <p:cNvSpPr/>
            <p:nvPr/>
          </p:nvSpPr>
          <p:spPr>
            <a:xfrm>
              <a:off x="9939445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>
              <a:extLst>
                <a:ext uri="{FF2B5EF4-FFF2-40B4-BE49-F238E27FC236}">
                  <a16:creationId xmlns:a16="http://schemas.microsoft.com/office/drawing/2014/main" id="{BA15EBF4-6889-5C8E-6E45-6825760D121C}"/>
                </a:ext>
              </a:extLst>
            </p:cNvPr>
            <p:cNvSpPr/>
            <p:nvPr/>
          </p:nvSpPr>
          <p:spPr>
            <a:xfrm>
              <a:off x="9939446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>
              <a:extLst>
                <a:ext uri="{FF2B5EF4-FFF2-40B4-BE49-F238E27FC236}">
                  <a16:creationId xmlns:a16="http://schemas.microsoft.com/office/drawing/2014/main" id="{F3948887-B897-E8D8-3D21-2B3939FB60FC}"/>
                </a:ext>
              </a:extLst>
            </p:cNvPr>
            <p:cNvSpPr/>
            <p:nvPr/>
          </p:nvSpPr>
          <p:spPr>
            <a:xfrm>
              <a:off x="9939381" y="866595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>
              <a:extLst>
                <a:ext uri="{FF2B5EF4-FFF2-40B4-BE49-F238E27FC236}">
                  <a16:creationId xmlns:a16="http://schemas.microsoft.com/office/drawing/2014/main" id="{8BE9043B-E9F8-B78B-1F00-5595DE8D65B8}"/>
                </a:ext>
              </a:extLst>
            </p:cNvPr>
            <p:cNvSpPr/>
            <p:nvPr/>
          </p:nvSpPr>
          <p:spPr>
            <a:xfrm>
              <a:off x="9939347" y="866595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>
              <a:extLst>
                <a:ext uri="{FF2B5EF4-FFF2-40B4-BE49-F238E27FC236}">
                  <a16:creationId xmlns:a16="http://schemas.microsoft.com/office/drawing/2014/main" id="{691B3718-4030-3D4A-FD02-7ED028AA4690}"/>
                </a:ext>
              </a:extLst>
            </p:cNvPr>
            <p:cNvSpPr/>
            <p:nvPr/>
          </p:nvSpPr>
          <p:spPr>
            <a:xfrm>
              <a:off x="9939331" y="866423"/>
              <a:ext cx="0" cy="576"/>
            </a:xfrm>
            <a:custGeom>
              <a:avLst/>
              <a:gdLst/>
              <a:ahLst/>
              <a:cxnLst/>
              <a:rect l="l" t="t" r="r" b="b"/>
              <a:pathLst>
                <a:path h="634">
                  <a:moveTo>
                    <a:pt x="0" y="0"/>
                  </a:moveTo>
                  <a:lnTo>
                    <a:pt x="0" y="38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>
              <a:extLst>
                <a:ext uri="{FF2B5EF4-FFF2-40B4-BE49-F238E27FC236}">
                  <a16:creationId xmlns:a16="http://schemas.microsoft.com/office/drawing/2014/main" id="{3CB95451-735D-CDD1-AE88-27C552C4820C}"/>
                </a:ext>
              </a:extLst>
            </p:cNvPr>
            <p:cNvSpPr/>
            <p:nvPr/>
          </p:nvSpPr>
          <p:spPr>
            <a:xfrm>
              <a:off x="9939261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  <a:lnTo>
                    <a:pt x="50" y="0"/>
                  </a:lnTo>
                  <a:lnTo>
                    <a:pt x="0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>
              <a:extLst>
                <a:ext uri="{FF2B5EF4-FFF2-40B4-BE49-F238E27FC236}">
                  <a16:creationId xmlns:a16="http://schemas.microsoft.com/office/drawing/2014/main" id="{556BE873-2E8D-DFB4-930F-D2A80F31D6D6}"/>
                </a:ext>
              </a:extLst>
            </p:cNvPr>
            <p:cNvSpPr/>
            <p:nvPr/>
          </p:nvSpPr>
          <p:spPr>
            <a:xfrm>
              <a:off x="9939249" y="866607"/>
              <a:ext cx="0" cy="0"/>
            </a:xfrm>
            <a:custGeom>
              <a:avLst/>
              <a:gdLst/>
              <a:ahLst/>
              <a:cxnLst/>
              <a:rect l="l" t="t" r="r" b="b"/>
              <a:pathLst>
                <a:path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>
              <a:extLst>
                <a:ext uri="{FF2B5EF4-FFF2-40B4-BE49-F238E27FC236}">
                  <a16:creationId xmlns:a16="http://schemas.microsoft.com/office/drawing/2014/main" id="{2165BA27-EC6A-9F6B-E1A6-2DEFAD5E0D96}"/>
                </a:ext>
              </a:extLst>
            </p:cNvPr>
            <p:cNvSpPr/>
            <p:nvPr/>
          </p:nvSpPr>
          <p:spPr>
            <a:xfrm>
              <a:off x="9939164" y="866607"/>
              <a:ext cx="543" cy="0"/>
            </a:xfrm>
            <a:custGeom>
              <a:avLst/>
              <a:gdLst/>
              <a:ahLst/>
              <a:cxnLst/>
              <a:rect l="l" t="t" r="r" b="b"/>
              <a:pathLst>
                <a:path w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>
              <a:extLst>
                <a:ext uri="{FF2B5EF4-FFF2-40B4-BE49-F238E27FC236}">
                  <a16:creationId xmlns:a16="http://schemas.microsoft.com/office/drawing/2014/main" id="{E71B3313-A731-C2E7-8820-FE9134F6B708}"/>
                </a:ext>
              </a:extLst>
            </p:cNvPr>
            <p:cNvSpPr/>
            <p:nvPr/>
          </p:nvSpPr>
          <p:spPr>
            <a:xfrm>
              <a:off x="9939153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0" y="0"/>
                  </a:moveTo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>
              <a:extLst>
                <a:ext uri="{FF2B5EF4-FFF2-40B4-BE49-F238E27FC236}">
                  <a16:creationId xmlns:a16="http://schemas.microsoft.com/office/drawing/2014/main" id="{FDC8FBCA-56AF-47BC-9D94-A2263B3AEA03}"/>
                </a:ext>
              </a:extLst>
            </p:cNvPr>
            <p:cNvSpPr/>
            <p:nvPr/>
          </p:nvSpPr>
          <p:spPr>
            <a:xfrm>
              <a:off x="9939088" y="866607"/>
              <a:ext cx="543" cy="576"/>
            </a:xfrm>
            <a:custGeom>
              <a:avLst/>
              <a:gdLst/>
              <a:ahLst/>
              <a:cxnLst/>
              <a:rect l="l" t="t" r="r" b="b"/>
              <a:pathLst>
                <a:path w="634" h="634">
                  <a:moveTo>
                    <a:pt x="76" y="0"/>
                  </a:move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>
              <a:extLst>
                <a:ext uri="{FF2B5EF4-FFF2-40B4-BE49-F238E27FC236}">
                  <a16:creationId xmlns:a16="http://schemas.microsoft.com/office/drawing/2014/main" id="{3250A310-E728-0C7A-A97C-5ACFF18D37FE}"/>
                </a:ext>
              </a:extLst>
            </p:cNvPr>
            <p:cNvSpPr/>
            <p:nvPr/>
          </p:nvSpPr>
          <p:spPr>
            <a:xfrm>
              <a:off x="10452693" y="400701"/>
              <a:ext cx="1629" cy="1152"/>
            </a:xfrm>
            <a:custGeom>
              <a:avLst/>
              <a:gdLst/>
              <a:ahLst/>
              <a:cxnLst/>
              <a:rect l="l" t="t" r="r" b="b"/>
              <a:pathLst>
                <a:path w="1904" h="1270">
                  <a:moveTo>
                    <a:pt x="1358" y="0"/>
                  </a:moveTo>
                  <a:lnTo>
                    <a:pt x="939" y="228"/>
                  </a:lnTo>
                  <a:lnTo>
                    <a:pt x="482" y="469"/>
                  </a:lnTo>
                  <a:lnTo>
                    <a:pt x="0" y="723"/>
                  </a:lnTo>
                  <a:lnTo>
                    <a:pt x="444" y="482"/>
                  </a:lnTo>
                  <a:lnTo>
                    <a:pt x="914" y="241"/>
                  </a:lnTo>
                  <a:lnTo>
                    <a:pt x="1358" y="0"/>
                  </a:lnTo>
                  <a:close/>
                </a:path>
              </a:pathLst>
            </a:custGeom>
            <a:ln w="3175">
              <a:solidFill>
                <a:srgbClr val="009DD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id="{FD6F4CCB-EED6-B24A-C568-CE3186133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66111" y="19116"/>
              <a:ext cx="625888" cy="742883"/>
            </a:xfrm>
            <a:prstGeom prst="rect">
              <a:avLst/>
            </a:prstGeom>
          </p:spPr>
        </p:pic>
        <p:sp>
          <p:nvSpPr>
            <p:cNvPr id="10" name="object 10">
              <a:extLst>
                <a:ext uri="{FF2B5EF4-FFF2-40B4-BE49-F238E27FC236}">
                  <a16:creationId xmlns:a16="http://schemas.microsoft.com/office/drawing/2014/main" id="{20D25402-531E-9AC7-3159-0284AEFDFB01}"/>
                </a:ext>
              </a:extLst>
            </p:cNvPr>
            <p:cNvSpPr/>
            <p:nvPr/>
          </p:nvSpPr>
          <p:spPr>
            <a:xfrm>
              <a:off x="6837826" y="812415"/>
              <a:ext cx="5354174" cy="625374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89D566E6-5D8E-C949-0A17-E494A081391D}"/>
              </a:ext>
            </a:extLst>
          </p:cNvPr>
          <p:cNvSpPr txBox="1"/>
          <p:nvPr/>
        </p:nvSpPr>
        <p:spPr>
          <a:xfrm>
            <a:off x="640573" y="-232858"/>
            <a:ext cx="10907354" cy="1989713"/>
          </a:xfrm>
          <a:prstGeom prst="flowChartPunchedTape">
            <a:avLst/>
          </a:prstGeom>
          <a:solidFill>
            <a:srgbClr val="F5F8FD">
              <a:alpha val="85000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Засобами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Реєстру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військовозобов’язаних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автоматичному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режимі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здійснюється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анулювання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відстрочки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переведення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військовозобов’язаного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облік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разі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коли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військовозобов’язаний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B6B1E1D-64FA-305F-4497-095C1F023654}"/>
              </a:ext>
            </a:extLst>
          </p:cNvPr>
          <p:cNvSpPr txBox="1"/>
          <p:nvPr/>
        </p:nvSpPr>
        <p:spPr>
          <a:xfrm>
            <a:off x="467713" y="2317816"/>
            <a:ext cx="1122688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i="1" dirty="0" err="1"/>
              <a:t>перебуває</a:t>
            </a:r>
            <a:r>
              <a:rPr lang="ru-RU" sz="2800" i="1" dirty="0"/>
              <a:t> у </a:t>
            </a:r>
            <a:r>
              <a:rPr lang="ru-RU" sz="2800" i="1" dirty="0" err="1"/>
              <a:t>трудових</a:t>
            </a:r>
            <a:r>
              <a:rPr lang="ru-RU" sz="2800" i="1" dirty="0"/>
              <a:t> </a:t>
            </a:r>
            <a:r>
              <a:rPr lang="ru-RU" sz="2800" i="1" dirty="0" err="1"/>
              <a:t>відносинах</a:t>
            </a:r>
            <a:r>
              <a:rPr lang="ru-RU" sz="2800" i="1" dirty="0"/>
              <a:t> з </a:t>
            </a:r>
            <a:r>
              <a:rPr lang="ru-RU" sz="2800" i="1" dirty="0" err="1"/>
              <a:t>державним</a:t>
            </a:r>
            <a:r>
              <a:rPr lang="ru-RU" sz="2800" i="1" dirty="0"/>
              <a:t> органом, </a:t>
            </a:r>
            <a:r>
              <a:rPr lang="ru-RU" sz="2800" i="1" dirty="0" err="1"/>
              <a:t>підприємством</a:t>
            </a:r>
            <a:r>
              <a:rPr lang="ru-RU" sz="2800" i="1" dirty="0"/>
              <a:t>, </a:t>
            </a:r>
            <a:r>
              <a:rPr lang="ru-RU" sz="2800" i="1" dirty="0" err="1"/>
              <a:t>установою</a:t>
            </a:r>
            <a:r>
              <a:rPr lang="ru-RU" sz="2800" i="1" dirty="0"/>
              <a:t>, </a:t>
            </a:r>
            <a:r>
              <a:rPr lang="ru-RU" sz="2800" i="1" dirty="0" err="1"/>
              <a:t>зазначеним</a:t>
            </a:r>
            <a:r>
              <a:rPr lang="ru-RU" sz="2800" i="1" dirty="0"/>
              <a:t> у </a:t>
            </a:r>
            <a:r>
              <a:rPr lang="ru-RU" sz="2800" i="1" dirty="0" err="1"/>
              <a:t>заяві</a:t>
            </a:r>
            <a:r>
              <a:rPr lang="ru-RU" sz="2800" i="1" dirty="0"/>
              <a:t> про </a:t>
            </a:r>
            <a:r>
              <a:rPr lang="ru-RU" sz="2800" i="1" dirty="0" err="1"/>
              <a:t>анулюванню</a:t>
            </a:r>
            <a:r>
              <a:rPr lang="ru-RU" sz="2800" i="1" dirty="0"/>
              <a:t> </a:t>
            </a:r>
            <a:r>
              <a:rPr lang="ru-RU" sz="2800" i="1" dirty="0" err="1"/>
              <a:t>бронювання</a:t>
            </a:r>
            <a:r>
              <a:rPr lang="ru-RU" sz="2800" i="1" dirty="0"/>
              <a:t>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ru-RU" sz="2800" i="1" dirty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ru-RU" sz="2800" i="1" dirty="0" err="1"/>
              <a:t>має</a:t>
            </a:r>
            <a:r>
              <a:rPr lang="ru-RU" sz="2800" i="1" dirty="0"/>
              <a:t> </a:t>
            </a:r>
            <a:r>
              <a:rPr lang="ru-RU" sz="2800" i="1" dirty="0" err="1"/>
              <a:t>бронювання</a:t>
            </a:r>
            <a:r>
              <a:rPr lang="ru-RU" sz="2800" i="1" dirty="0"/>
              <a:t> за </a:t>
            </a:r>
            <a:r>
              <a:rPr lang="ru-RU" sz="2800" i="1" dirty="0" err="1"/>
              <a:t>державним</a:t>
            </a:r>
            <a:r>
              <a:rPr lang="ru-RU" sz="2800" i="1" dirty="0"/>
              <a:t> органом, </a:t>
            </a:r>
            <a:r>
              <a:rPr lang="ru-RU" sz="2800" i="1" dirty="0" err="1"/>
              <a:t>підприємством</a:t>
            </a:r>
            <a:r>
              <a:rPr lang="ru-RU" sz="2800" i="1" dirty="0"/>
              <a:t>, </a:t>
            </a:r>
            <a:r>
              <a:rPr lang="ru-RU" sz="2800" i="1" dirty="0" err="1"/>
              <a:t>установою</a:t>
            </a:r>
            <a:r>
              <a:rPr lang="ru-RU" sz="2800" i="1" dirty="0"/>
              <a:t>, </a:t>
            </a:r>
            <a:r>
              <a:rPr lang="ru-RU" sz="2800" i="1" dirty="0" err="1"/>
              <a:t>зазначеним</a:t>
            </a:r>
            <a:r>
              <a:rPr lang="ru-RU" sz="2800" i="1" dirty="0"/>
              <a:t> у </a:t>
            </a:r>
            <a:r>
              <a:rPr lang="ru-RU" sz="2800" i="1" dirty="0" err="1"/>
              <a:t>заяві</a:t>
            </a:r>
            <a:r>
              <a:rPr lang="ru-RU" sz="2800" i="1" dirty="0"/>
              <a:t> про </a:t>
            </a:r>
            <a:r>
              <a:rPr lang="ru-RU" sz="2800" i="1" dirty="0" err="1"/>
              <a:t>анулюванню</a:t>
            </a:r>
            <a:r>
              <a:rPr lang="ru-RU" sz="2800" i="1" dirty="0"/>
              <a:t> </a:t>
            </a:r>
            <a:r>
              <a:rPr lang="ru-RU" sz="2800" i="1" dirty="0" err="1"/>
              <a:t>бронювання</a:t>
            </a:r>
            <a:r>
              <a:rPr lang="ru-RU" sz="28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935514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741</TotalTime>
  <Words>682</Words>
  <Application>Microsoft Office PowerPoint</Application>
  <PresentationFormat>Широкий екран</PresentationFormat>
  <Paragraphs>57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Дякую  за увагу!</dc:title>
  <dc:creator>MAXS</dc:creator>
  <cp:lastModifiedBy>Кравченко Валентин (kravchenkov)</cp:lastModifiedBy>
  <cp:revision>103</cp:revision>
  <dcterms:created xsi:type="dcterms:W3CDTF">2023-11-14T09:07:15Z</dcterms:created>
  <dcterms:modified xsi:type="dcterms:W3CDTF">2025-01-22T07:07:27Z</dcterms:modified>
</cp:coreProperties>
</file>