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29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756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F1F9-0F29-43BA-8593-55144EB9C05B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8ECFB-4182-4B30-8C80-5CDEF9CE7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172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F1F9-0F29-43BA-8593-55144EB9C05B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8ECFB-4182-4B30-8C80-5CDEF9CE7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117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F1F9-0F29-43BA-8593-55144EB9C05B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8ECFB-4182-4B30-8C80-5CDEF9CE7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932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F1F9-0F29-43BA-8593-55144EB9C05B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8ECFB-4182-4B30-8C80-5CDEF9CE7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59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F1F9-0F29-43BA-8593-55144EB9C05B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8ECFB-4182-4B30-8C80-5CDEF9CE7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928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F1F9-0F29-43BA-8593-55144EB9C05B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8ECFB-4182-4B30-8C80-5CDEF9CE7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87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F1F9-0F29-43BA-8593-55144EB9C05B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8ECFB-4182-4B30-8C80-5CDEF9CE7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695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F1F9-0F29-43BA-8593-55144EB9C05B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8ECFB-4182-4B30-8C80-5CDEF9CE7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118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F1F9-0F29-43BA-8593-55144EB9C05B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8ECFB-4182-4B30-8C80-5CDEF9CE7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123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F1F9-0F29-43BA-8593-55144EB9C05B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8ECFB-4182-4B30-8C80-5CDEF9CE7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947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F1F9-0F29-43BA-8593-55144EB9C05B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8ECFB-4182-4B30-8C80-5CDEF9CE7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067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1F1F9-0F29-43BA-8593-55144EB9C05B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8ECFB-4182-4B30-8C80-5CDEF9CE7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824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29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65" y="1059582"/>
            <a:ext cx="8712968" cy="31356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3507"/>
            <a:ext cx="2664296" cy="51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79504"/>
            <a:ext cx="55446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Порядок розрахунку нарахованої середньої заробітної плати </a:t>
            </a:r>
          </a:p>
          <a:p>
            <a:r>
              <a:rPr lang="uk-UA" dirty="0" smtClean="0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застрахованих осіб-працівників</a:t>
            </a:r>
            <a:endParaRPr lang="uk-UA" dirty="0">
              <a:solidFill>
                <a:schemeClr val="bg1">
                  <a:lumMod val="8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Правая фигурная скобка 9"/>
          <p:cNvSpPr/>
          <p:nvPr/>
        </p:nvSpPr>
        <p:spPr>
          <a:xfrm rot="5400000">
            <a:off x="7857105" y="2587173"/>
            <a:ext cx="164680" cy="1609328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авая фигурная скобка 10"/>
          <p:cNvSpPr/>
          <p:nvPr/>
        </p:nvSpPr>
        <p:spPr>
          <a:xfrm rot="5400000">
            <a:off x="7857105" y="2876168"/>
            <a:ext cx="164680" cy="1609328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авая фигурная скобка 11"/>
          <p:cNvSpPr/>
          <p:nvPr/>
        </p:nvSpPr>
        <p:spPr>
          <a:xfrm rot="5400000">
            <a:off x="7857105" y="3020184"/>
            <a:ext cx="164680" cy="1609328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авая фигурная скобка 12"/>
          <p:cNvSpPr/>
          <p:nvPr/>
        </p:nvSpPr>
        <p:spPr>
          <a:xfrm rot="5400000">
            <a:off x="7857105" y="1240648"/>
            <a:ext cx="164680" cy="1609328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4225790"/>
            <a:ext cx="35283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dirty="0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розмір нарахованої </a:t>
            </a:r>
          </a:p>
          <a:p>
            <a:r>
              <a:rPr lang="uk-UA" sz="1400" dirty="0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середньої заробітної плати </a:t>
            </a:r>
          </a:p>
          <a:p>
            <a:r>
              <a:rPr lang="uk-UA" sz="1400" dirty="0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застрахованих осіб-працівників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181028" y="4227934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1600" b="1" dirty="0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р.1.1 + р.1.3 + р.1.4 </a:t>
            </a:r>
          </a:p>
          <a:p>
            <a:pPr algn="ctr"/>
            <a:endParaRPr lang="uk-UA" sz="12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uk-UA" sz="1600" b="1" dirty="0">
                <a:solidFill>
                  <a:srgbClr val="FF0000"/>
                </a:solidFill>
                <a:latin typeface="Arial Black" panose="020B0A04020102020204" pitchFamily="34" charset="0"/>
              </a:rPr>
              <a:t>р.105</a:t>
            </a:r>
            <a:endParaRPr lang="ru-RU" sz="16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5220072" y="4612654"/>
            <a:ext cx="2592288" cy="0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4558816" y="4287345"/>
            <a:ext cx="517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=</a:t>
            </a:r>
            <a:endParaRPr lang="uk-UA" sz="3600" dirty="0">
              <a:solidFill>
                <a:schemeClr val="bg1">
                  <a:lumMod val="8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03156" y="3692635"/>
            <a:ext cx="270644" cy="17526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06584" y="3256395"/>
            <a:ext cx="270644" cy="17526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406584" y="3552047"/>
            <a:ext cx="270644" cy="17526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395536" y="1923679"/>
            <a:ext cx="270644" cy="1752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3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22</Words>
  <Application>Microsoft Office PowerPoint</Application>
  <PresentationFormat>Экран (16:9)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Никитченко Николай Иванович</cp:lastModifiedBy>
  <cp:revision>4</cp:revision>
  <dcterms:created xsi:type="dcterms:W3CDTF">2025-01-16T11:42:53Z</dcterms:created>
  <dcterms:modified xsi:type="dcterms:W3CDTF">2025-01-23T13:17:15Z</dcterms:modified>
</cp:coreProperties>
</file>