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7" r:id="rId3"/>
    <p:sldId id="275" r:id="rId4"/>
    <p:sldId id="271" r:id="rId5"/>
    <p:sldId id="276" r:id="rId6"/>
    <p:sldId id="258" r:id="rId7"/>
  </p:sldIdLst>
  <p:sldSz cx="18288000" cy="10287000"/>
  <p:notesSz cx="6797675" cy="992505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e-Ukraine Head 1" panose="020B0604020202020204" charset="-52"/>
      <p:regular r:id="rId13"/>
    </p:embeddedFont>
    <p:embeddedFont>
      <p:font typeface="e-Ukraine Head 2" panose="020B0604020202020204" charset="-52"/>
      <p:regular r:id="rId14"/>
    </p:embeddedFont>
    <p:embeddedFont>
      <p:font typeface="e-Ukraine 1" panose="020B0604020202020204" charset="-52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B23"/>
    <a:srgbClr val="6F902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15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34C86-C7A4-4A06-8DA1-D9F0D58A3A2B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AF07B2D-7D6E-42F8-B291-EC40EC4462AE}">
      <dgm:prSet phldrT="[Текст]" custT="1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536B23"/>
            </a:gs>
            <a:gs pos="100000">
              <a:srgbClr val="6F902C"/>
            </a:gs>
          </a:gsLst>
        </a:gradFill>
      </dgm:spPr>
      <dgm:t>
        <a:bodyPr/>
        <a:lstStyle/>
        <a:p>
          <a:r>
            <a:rPr lang="uk-UA" sz="4000" b="1" dirty="0" smtClean="0"/>
            <a:t>Мобілізація</a:t>
          </a:r>
        </a:p>
        <a:p>
          <a:r>
            <a:rPr lang="uk-UA" sz="4000" b="1" dirty="0" smtClean="0"/>
            <a:t>працівників</a:t>
          </a:r>
        </a:p>
      </dgm:t>
    </dgm:pt>
    <dgm:pt modelId="{160A9E68-38E6-4238-A7C2-DD2199CA884D}" type="parTrans" cxnId="{49129426-E49A-4749-8CDC-57BE7CA88F01}">
      <dgm:prSet/>
      <dgm:spPr/>
      <dgm:t>
        <a:bodyPr/>
        <a:lstStyle/>
        <a:p>
          <a:endParaRPr lang="ru-RU"/>
        </a:p>
      </dgm:t>
    </dgm:pt>
    <dgm:pt modelId="{6551849F-D68B-4160-B60C-637B2222011C}" type="sibTrans" cxnId="{49129426-E49A-4749-8CDC-57BE7CA88F01}">
      <dgm:prSet/>
      <dgm:spPr/>
      <dgm:t>
        <a:bodyPr/>
        <a:lstStyle/>
        <a:p>
          <a:endParaRPr lang="ru-RU"/>
        </a:p>
      </dgm:t>
    </dgm:pt>
    <dgm:pt modelId="{920C15CD-F8BA-4012-B14C-958C56CC814F}">
      <dgm:prSet phldrT="[Текст]" custT="1"/>
      <dgm:spPr/>
      <dgm:t>
        <a:bodyPr/>
        <a:lstStyle/>
        <a:p>
          <a:r>
            <a:rPr lang="uk-UA" sz="4000" b="1" dirty="0" smtClean="0"/>
            <a:t>Диспропорція між попитом і пропозицією у професійному розрізі</a:t>
          </a:r>
        </a:p>
      </dgm:t>
    </dgm:pt>
    <dgm:pt modelId="{44A9F02D-006E-4A15-BE4C-BDF2C1342929}" type="parTrans" cxnId="{DAF899C3-A3F7-41C0-B4B3-BDE17BB1D599}">
      <dgm:prSet/>
      <dgm:spPr/>
      <dgm:t>
        <a:bodyPr/>
        <a:lstStyle/>
        <a:p>
          <a:endParaRPr lang="ru-RU"/>
        </a:p>
      </dgm:t>
    </dgm:pt>
    <dgm:pt modelId="{A3CBD9C1-684C-4D12-99B4-5C5F346CD94D}" type="sibTrans" cxnId="{DAF899C3-A3F7-41C0-B4B3-BDE17BB1D599}">
      <dgm:prSet/>
      <dgm:spPr/>
      <dgm:t>
        <a:bodyPr/>
        <a:lstStyle/>
        <a:p>
          <a:endParaRPr lang="ru-RU"/>
        </a:p>
      </dgm:t>
    </dgm:pt>
    <dgm:pt modelId="{D6C996FC-5598-4266-8F28-752BFFCBF4EA}">
      <dgm:prSet custT="1"/>
      <dgm:spPr/>
      <dgm:t>
        <a:bodyPr/>
        <a:lstStyle/>
        <a:p>
          <a:r>
            <a:rPr lang="uk-UA" sz="4000" b="1" dirty="0" smtClean="0"/>
            <a:t>Невідповідність фінансових можливостей бізнесу зарплатним очікуванням кандидатів </a:t>
          </a:r>
        </a:p>
      </dgm:t>
    </dgm:pt>
    <dgm:pt modelId="{45C036F7-B748-4005-99CE-885CCD261297}" type="parTrans" cxnId="{F32170B1-F205-45B4-80D5-28416A9E44E0}">
      <dgm:prSet/>
      <dgm:spPr/>
      <dgm:t>
        <a:bodyPr/>
        <a:lstStyle/>
        <a:p>
          <a:endParaRPr lang="ru-RU"/>
        </a:p>
      </dgm:t>
    </dgm:pt>
    <dgm:pt modelId="{A6401661-D6B0-44A3-BE63-3FAA9DEDCF6F}" type="sibTrans" cxnId="{F32170B1-F205-45B4-80D5-28416A9E44E0}">
      <dgm:prSet/>
      <dgm:spPr/>
      <dgm:t>
        <a:bodyPr/>
        <a:lstStyle/>
        <a:p>
          <a:endParaRPr lang="ru-RU"/>
        </a:p>
      </dgm:t>
    </dgm:pt>
    <dgm:pt modelId="{2DB78622-3129-447F-9338-6B11592EA8C5}">
      <dgm:prSet phldrT="[Текст]" custT="1"/>
      <dgm:spPr/>
      <dgm:t>
        <a:bodyPr/>
        <a:lstStyle/>
        <a:p>
          <a:r>
            <a:rPr lang="uk-UA" sz="4000" b="1" dirty="0" smtClean="0"/>
            <a:t>Віковий ценз для працівників</a:t>
          </a:r>
        </a:p>
      </dgm:t>
    </dgm:pt>
    <dgm:pt modelId="{A723D21D-429F-44C1-9864-A6EA4E712BE7}" type="sibTrans" cxnId="{4229D43F-51EB-4487-8AC3-3EE27E86C5F1}">
      <dgm:prSet/>
      <dgm:spPr/>
      <dgm:t>
        <a:bodyPr/>
        <a:lstStyle/>
        <a:p>
          <a:endParaRPr lang="ru-RU"/>
        </a:p>
      </dgm:t>
    </dgm:pt>
    <dgm:pt modelId="{AC5EBCB1-9844-4AC3-8AF9-2EFE334CE7B1}" type="parTrans" cxnId="{4229D43F-51EB-4487-8AC3-3EE27E86C5F1}">
      <dgm:prSet/>
      <dgm:spPr/>
      <dgm:t>
        <a:bodyPr/>
        <a:lstStyle/>
        <a:p>
          <a:endParaRPr lang="ru-RU"/>
        </a:p>
      </dgm:t>
    </dgm:pt>
    <dgm:pt modelId="{02798556-2319-46B5-AC27-4AABFF50FD42}">
      <dgm:prSet phldrT="[Текст]" custT="1"/>
      <dgm:spPr/>
      <dgm:t>
        <a:bodyPr/>
        <a:lstStyle/>
        <a:p>
          <a:r>
            <a:rPr lang="uk-UA" sz="4000" b="1" dirty="0" smtClean="0"/>
            <a:t>Відтік кадрів </a:t>
          </a:r>
        </a:p>
        <a:p>
          <a:r>
            <a:rPr lang="uk-UA" sz="4000" b="1" dirty="0" smtClean="0"/>
            <a:t>(за кордон + внутрішня міграція)</a:t>
          </a:r>
        </a:p>
      </dgm:t>
    </dgm:pt>
    <dgm:pt modelId="{DE3E035D-34B8-465A-AC4F-C4294993AA14}" type="sibTrans" cxnId="{A56B6D69-9A51-4899-A7AC-79DEAEF9C4C7}">
      <dgm:prSet/>
      <dgm:spPr/>
      <dgm:t>
        <a:bodyPr/>
        <a:lstStyle/>
        <a:p>
          <a:endParaRPr lang="ru-RU"/>
        </a:p>
      </dgm:t>
    </dgm:pt>
    <dgm:pt modelId="{53CF65DB-F66F-4011-BF74-380A66C8486C}" type="parTrans" cxnId="{A56B6D69-9A51-4899-A7AC-79DEAEF9C4C7}">
      <dgm:prSet/>
      <dgm:spPr/>
      <dgm:t>
        <a:bodyPr/>
        <a:lstStyle/>
        <a:p>
          <a:endParaRPr lang="ru-RU"/>
        </a:p>
      </dgm:t>
    </dgm:pt>
    <dgm:pt modelId="{31FC9D09-206A-4EE8-A2E7-F542A9E9B7CA}" type="pres">
      <dgm:prSet presAssocID="{26C34C86-C7A4-4A06-8DA1-D9F0D58A3A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0DC523-D8D2-46BB-92E0-80D145839BFF}" type="pres">
      <dgm:prSet presAssocID="{BAF07B2D-7D6E-42F8-B291-EC40EC4462AE}" presName="node" presStyleLbl="node1" presStyleIdx="0" presStyleCnt="5" custScaleY="91640" custLinFactNeighborX="-115" custLinFactNeighborY="-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66719-1794-4E3E-B9E2-A72623E30B6B}" type="pres">
      <dgm:prSet presAssocID="{6551849F-D68B-4160-B60C-637B2222011C}" presName="sibTrans" presStyleCnt="0"/>
      <dgm:spPr/>
    </dgm:pt>
    <dgm:pt modelId="{BF74E7BE-DDC8-4A92-82E1-04D3F0EF5014}" type="pres">
      <dgm:prSet presAssocID="{D6C996FC-5598-4266-8F28-752BFFCBF4EA}" presName="node" presStyleLbl="node1" presStyleIdx="1" presStyleCnt="5" custScaleX="114959" custScaleY="167770" custLinFactNeighborX="530" custLinFactNeighborY="-1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F5F7CF-94D2-4DFB-BAB8-D4A70E002F23}" type="pres">
      <dgm:prSet presAssocID="{A6401661-D6B0-44A3-BE63-3FAA9DEDCF6F}" presName="sibTrans" presStyleCnt="0"/>
      <dgm:spPr/>
    </dgm:pt>
    <dgm:pt modelId="{1BEEEBD7-5024-4CF6-8AA9-3BFF36129D27}" type="pres">
      <dgm:prSet presAssocID="{02798556-2319-46B5-AC27-4AABFF50FD42}" presName="node" presStyleLbl="node1" presStyleIdx="2" presStyleCnt="5" custScaleY="130474" custLinFactNeighborX="860" custLinFactNeighborY="3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85F26A-4670-4AAB-A6C3-B05ED8C708BE}" type="pres">
      <dgm:prSet presAssocID="{DE3E035D-34B8-465A-AC4F-C4294993AA14}" presName="sibTrans" presStyleCnt="0"/>
      <dgm:spPr/>
    </dgm:pt>
    <dgm:pt modelId="{4A619232-1546-4FD5-8877-441BD3B9EE21}" type="pres">
      <dgm:prSet presAssocID="{2DB78622-3129-447F-9338-6B11592EA8C5}" presName="node" presStyleLbl="node1" presStyleIdx="3" presStyleCnt="5" custScaleY="85682" custLinFactNeighborX="-1575" custLinFactNeighborY="2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49E055-AA8A-4CB5-9C73-50EE42D5584D}" type="pres">
      <dgm:prSet presAssocID="{A723D21D-429F-44C1-9864-A6EA4E712BE7}" presName="sibTrans" presStyleCnt="0"/>
      <dgm:spPr/>
    </dgm:pt>
    <dgm:pt modelId="{2D2F90F5-BA86-4F58-BF48-CAAA83C92F7F}" type="pres">
      <dgm:prSet presAssocID="{920C15CD-F8BA-4012-B14C-958C56CC814F}" presName="node" presStyleLbl="node1" presStyleIdx="4" presStyleCnt="5" custScaleX="163461" custScaleY="87661" custLinFactNeighborX="20222" custLinFactNeighborY="-2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129426-E49A-4749-8CDC-57BE7CA88F01}" srcId="{26C34C86-C7A4-4A06-8DA1-D9F0D58A3A2B}" destId="{BAF07B2D-7D6E-42F8-B291-EC40EC4462AE}" srcOrd="0" destOrd="0" parTransId="{160A9E68-38E6-4238-A7C2-DD2199CA884D}" sibTransId="{6551849F-D68B-4160-B60C-637B2222011C}"/>
    <dgm:cxn modelId="{4229D43F-51EB-4487-8AC3-3EE27E86C5F1}" srcId="{26C34C86-C7A4-4A06-8DA1-D9F0D58A3A2B}" destId="{2DB78622-3129-447F-9338-6B11592EA8C5}" srcOrd="3" destOrd="0" parTransId="{AC5EBCB1-9844-4AC3-8AF9-2EFE334CE7B1}" sibTransId="{A723D21D-429F-44C1-9864-A6EA4E712BE7}"/>
    <dgm:cxn modelId="{22477563-1B76-4B1E-A4ED-E20A636C6400}" type="presOf" srcId="{26C34C86-C7A4-4A06-8DA1-D9F0D58A3A2B}" destId="{31FC9D09-206A-4EE8-A2E7-F542A9E9B7CA}" srcOrd="0" destOrd="0" presId="urn:microsoft.com/office/officeart/2005/8/layout/default"/>
    <dgm:cxn modelId="{A96F42BC-0C3D-4DA2-8E23-6AA32F77ECC2}" type="presOf" srcId="{02798556-2319-46B5-AC27-4AABFF50FD42}" destId="{1BEEEBD7-5024-4CF6-8AA9-3BFF36129D27}" srcOrd="0" destOrd="0" presId="urn:microsoft.com/office/officeart/2005/8/layout/default"/>
    <dgm:cxn modelId="{02F35223-063C-4085-87A7-B55ECDFC1D5C}" type="presOf" srcId="{2DB78622-3129-447F-9338-6B11592EA8C5}" destId="{4A619232-1546-4FD5-8877-441BD3B9EE21}" srcOrd="0" destOrd="0" presId="urn:microsoft.com/office/officeart/2005/8/layout/default"/>
    <dgm:cxn modelId="{A56B6D69-9A51-4899-A7AC-79DEAEF9C4C7}" srcId="{26C34C86-C7A4-4A06-8DA1-D9F0D58A3A2B}" destId="{02798556-2319-46B5-AC27-4AABFF50FD42}" srcOrd="2" destOrd="0" parTransId="{53CF65DB-F66F-4011-BF74-380A66C8486C}" sibTransId="{DE3E035D-34B8-465A-AC4F-C4294993AA14}"/>
    <dgm:cxn modelId="{F32170B1-F205-45B4-80D5-28416A9E44E0}" srcId="{26C34C86-C7A4-4A06-8DA1-D9F0D58A3A2B}" destId="{D6C996FC-5598-4266-8F28-752BFFCBF4EA}" srcOrd="1" destOrd="0" parTransId="{45C036F7-B748-4005-99CE-885CCD261297}" sibTransId="{A6401661-D6B0-44A3-BE63-3FAA9DEDCF6F}"/>
    <dgm:cxn modelId="{938C2F67-3F9F-456E-B7C0-20B039D5826C}" type="presOf" srcId="{D6C996FC-5598-4266-8F28-752BFFCBF4EA}" destId="{BF74E7BE-DDC8-4A92-82E1-04D3F0EF5014}" srcOrd="0" destOrd="0" presId="urn:microsoft.com/office/officeart/2005/8/layout/default"/>
    <dgm:cxn modelId="{DAF899C3-A3F7-41C0-B4B3-BDE17BB1D599}" srcId="{26C34C86-C7A4-4A06-8DA1-D9F0D58A3A2B}" destId="{920C15CD-F8BA-4012-B14C-958C56CC814F}" srcOrd="4" destOrd="0" parTransId="{44A9F02D-006E-4A15-BE4C-BDF2C1342929}" sibTransId="{A3CBD9C1-684C-4D12-99B4-5C5F346CD94D}"/>
    <dgm:cxn modelId="{51FB9111-D509-4346-AC67-54E98BFADFC2}" type="presOf" srcId="{920C15CD-F8BA-4012-B14C-958C56CC814F}" destId="{2D2F90F5-BA86-4F58-BF48-CAAA83C92F7F}" srcOrd="0" destOrd="0" presId="urn:microsoft.com/office/officeart/2005/8/layout/default"/>
    <dgm:cxn modelId="{9FD85236-3031-4750-8A5D-97F2A92BF3A2}" type="presOf" srcId="{BAF07B2D-7D6E-42F8-B291-EC40EC4462AE}" destId="{650DC523-D8D2-46BB-92E0-80D145839BFF}" srcOrd="0" destOrd="0" presId="urn:microsoft.com/office/officeart/2005/8/layout/default"/>
    <dgm:cxn modelId="{F191D771-7CE4-4C70-BB55-FA7DF5176CD4}" type="presParOf" srcId="{31FC9D09-206A-4EE8-A2E7-F542A9E9B7CA}" destId="{650DC523-D8D2-46BB-92E0-80D145839BFF}" srcOrd="0" destOrd="0" presId="urn:microsoft.com/office/officeart/2005/8/layout/default"/>
    <dgm:cxn modelId="{F4CD9F7D-635A-48AF-97A9-55EB98578076}" type="presParOf" srcId="{31FC9D09-206A-4EE8-A2E7-F542A9E9B7CA}" destId="{CBB66719-1794-4E3E-B9E2-A72623E30B6B}" srcOrd="1" destOrd="0" presId="urn:microsoft.com/office/officeart/2005/8/layout/default"/>
    <dgm:cxn modelId="{88239764-B6D0-4EBA-953F-3B7DC5B5642D}" type="presParOf" srcId="{31FC9D09-206A-4EE8-A2E7-F542A9E9B7CA}" destId="{BF74E7BE-DDC8-4A92-82E1-04D3F0EF5014}" srcOrd="2" destOrd="0" presId="urn:microsoft.com/office/officeart/2005/8/layout/default"/>
    <dgm:cxn modelId="{CECBEC03-4F75-43BF-B290-DE18070E0170}" type="presParOf" srcId="{31FC9D09-206A-4EE8-A2E7-F542A9E9B7CA}" destId="{D9F5F7CF-94D2-4DFB-BAB8-D4A70E002F23}" srcOrd="3" destOrd="0" presId="urn:microsoft.com/office/officeart/2005/8/layout/default"/>
    <dgm:cxn modelId="{63E08971-DF0F-4554-B5DD-8F3546DE585C}" type="presParOf" srcId="{31FC9D09-206A-4EE8-A2E7-F542A9E9B7CA}" destId="{1BEEEBD7-5024-4CF6-8AA9-3BFF36129D27}" srcOrd="4" destOrd="0" presId="urn:microsoft.com/office/officeart/2005/8/layout/default"/>
    <dgm:cxn modelId="{4D25EE41-411F-4ECA-AFD4-8865E11511BB}" type="presParOf" srcId="{31FC9D09-206A-4EE8-A2E7-F542A9E9B7CA}" destId="{7E85F26A-4670-4AAB-A6C3-B05ED8C708BE}" srcOrd="5" destOrd="0" presId="urn:microsoft.com/office/officeart/2005/8/layout/default"/>
    <dgm:cxn modelId="{5A696F61-081F-4240-ADB9-D625FA14A980}" type="presParOf" srcId="{31FC9D09-206A-4EE8-A2E7-F542A9E9B7CA}" destId="{4A619232-1546-4FD5-8877-441BD3B9EE21}" srcOrd="6" destOrd="0" presId="urn:microsoft.com/office/officeart/2005/8/layout/default"/>
    <dgm:cxn modelId="{A0DACC4D-D903-42FA-BDAF-AB539B43E9D2}" type="presParOf" srcId="{31FC9D09-206A-4EE8-A2E7-F542A9E9B7CA}" destId="{C149E055-AA8A-4CB5-9C73-50EE42D5584D}" srcOrd="7" destOrd="0" presId="urn:microsoft.com/office/officeart/2005/8/layout/default"/>
    <dgm:cxn modelId="{5C2DD55F-4D05-44A1-8A29-AB76F4781A27}" type="presParOf" srcId="{31FC9D09-206A-4EE8-A2E7-F542A9E9B7CA}" destId="{2D2F90F5-BA86-4F58-BF48-CAAA83C92F7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11ADC2-49BD-4D4B-AE9B-7761940756A5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5F48B40-0E5B-422D-B068-3DF6ACCF685B}">
      <dgm:prSet custT="1"/>
      <dgm:spPr/>
      <dgm:t>
        <a:bodyPr/>
        <a:lstStyle/>
        <a:p>
          <a:pPr algn="ctr"/>
          <a:r>
            <a:rPr lang="uk-UA" sz="4400" b="1" smtClean="0"/>
            <a:t>Зменшення </a:t>
          </a:r>
          <a:r>
            <a:rPr lang="uk-UA" sz="4400" b="1" noProof="0" smtClean="0"/>
            <a:t>потужностей</a:t>
          </a:r>
          <a:r>
            <a:rPr lang="uk-UA" sz="4400" b="1" smtClean="0"/>
            <a:t> виробництва та зупинка </a:t>
          </a:r>
          <a:r>
            <a:rPr lang="uk-UA" sz="4400" b="1" baseline="0" smtClean="0"/>
            <a:t>підприємств</a:t>
          </a:r>
          <a:endParaRPr lang="ru-RU" sz="4400" b="1" baseline="0" dirty="0"/>
        </a:p>
      </dgm:t>
    </dgm:pt>
    <dgm:pt modelId="{F3578EF3-7F2E-4106-BC4B-97AFC7F88B78}" type="parTrans" cxnId="{CFAE0FEC-556F-459E-A559-197C04730398}">
      <dgm:prSet/>
      <dgm:spPr/>
      <dgm:t>
        <a:bodyPr/>
        <a:lstStyle/>
        <a:p>
          <a:endParaRPr lang="ru-RU"/>
        </a:p>
      </dgm:t>
    </dgm:pt>
    <dgm:pt modelId="{74EEADE1-F5ED-4EEB-A051-B44EC2BB59C7}" type="sibTrans" cxnId="{CFAE0FEC-556F-459E-A559-197C04730398}">
      <dgm:prSet custT="1"/>
      <dgm:spPr/>
    </dgm:pt>
    <dgm:pt modelId="{FC90FF15-E400-4528-A640-7DF112C23CB9}">
      <dgm:prSet custT="1"/>
      <dgm:spPr/>
      <dgm:t>
        <a:bodyPr/>
        <a:lstStyle/>
        <a:p>
          <a:pPr algn="ctr"/>
          <a:r>
            <a:rPr lang="uk-UA" sz="4400" b="1" dirty="0" smtClean="0"/>
            <a:t>Погіршення якості сервісу та послуг</a:t>
          </a:r>
          <a:endParaRPr lang="ru-RU" sz="4400" b="1" dirty="0"/>
        </a:p>
      </dgm:t>
    </dgm:pt>
    <dgm:pt modelId="{8CEFFA9D-A48E-4D7D-ABEE-76C4F1FF55C8}" type="sibTrans" cxnId="{23E2FE6A-26EA-40DC-9E46-1979388443B4}">
      <dgm:prSet custT="1"/>
      <dgm:spPr/>
    </dgm:pt>
    <dgm:pt modelId="{08659426-BC1E-4DE0-969C-C4D170DEADC7}" type="parTrans" cxnId="{23E2FE6A-26EA-40DC-9E46-1979388443B4}">
      <dgm:prSet/>
      <dgm:spPr/>
      <dgm:t>
        <a:bodyPr/>
        <a:lstStyle/>
        <a:p>
          <a:endParaRPr lang="ru-RU"/>
        </a:p>
      </dgm:t>
    </dgm:pt>
    <dgm:pt modelId="{629CDF1A-AA14-4CF3-B93A-EE74DB6B4622}">
      <dgm:prSet custT="1"/>
      <dgm:spPr/>
      <dgm:t>
        <a:bodyPr/>
        <a:lstStyle/>
        <a:p>
          <a:pPr algn="ctr"/>
          <a:r>
            <a:rPr lang="uk-UA" sz="4400" b="1" dirty="0" smtClean="0"/>
            <a:t>Відтік бізнесів з України</a:t>
          </a:r>
          <a:endParaRPr lang="ru-RU" sz="4400" b="1" dirty="0"/>
        </a:p>
      </dgm:t>
    </dgm:pt>
    <dgm:pt modelId="{CF1D970E-66E5-4F5B-B325-A9FB358CF40F}" type="parTrans" cxnId="{E1F8BC9F-B123-4748-9BE8-EBD169A81FB9}">
      <dgm:prSet/>
      <dgm:spPr/>
      <dgm:t>
        <a:bodyPr/>
        <a:lstStyle/>
        <a:p>
          <a:endParaRPr lang="ru-RU"/>
        </a:p>
      </dgm:t>
    </dgm:pt>
    <dgm:pt modelId="{741463D1-89CB-4E6E-BE79-F9B64CB8723A}" type="sibTrans" cxnId="{E1F8BC9F-B123-4748-9BE8-EBD169A81FB9}">
      <dgm:prSet/>
      <dgm:spPr/>
      <dgm:t>
        <a:bodyPr/>
        <a:lstStyle/>
        <a:p>
          <a:endParaRPr lang="ru-RU"/>
        </a:p>
      </dgm:t>
    </dgm:pt>
    <dgm:pt modelId="{BC55564B-9EF0-4F28-8294-8156A0DE4394}" type="pres">
      <dgm:prSet presAssocID="{BA11ADC2-49BD-4D4B-AE9B-7761940756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5C2058-ACCF-4BEF-B96F-C7D7FF71C1C7}" type="pres">
      <dgm:prSet presAssocID="{E5F48B40-0E5B-422D-B068-3DF6ACCF685B}" presName="parentText" presStyleLbl="node1" presStyleIdx="0" presStyleCnt="3" custScaleX="44806" custScaleY="332927" custLinFactY="72091" custLinFactNeighborX="2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A27B76-907E-43C8-A64C-342191D5804A}" type="pres">
      <dgm:prSet presAssocID="{74EEADE1-F5ED-4EEB-A051-B44EC2BB59C7}" presName="spacer" presStyleCnt="0"/>
      <dgm:spPr/>
    </dgm:pt>
    <dgm:pt modelId="{78763739-B0AF-4544-B5C9-C18BF4F4DE56}" type="pres">
      <dgm:prSet presAssocID="{FC90FF15-E400-4528-A640-7DF112C23CB9}" presName="parentText" presStyleLbl="node1" presStyleIdx="1" presStyleCnt="3" custScaleX="38816" custScaleY="203764" custLinFactY="107236" custLinFactNeighborX="-26884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95BDC4-31F6-40FB-A262-0F63136AF73E}" type="pres">
      <dgm:prSet presAssocID="{8CEFFA9D-A48E-4D7D-ABEE-76C4F1FF55C8}" presName="spacer" presStyleCnt="0"/>
      <dgm:spPr/>
    </dgm:pt>
    <dgm:pt modelId="{12F7A6DB-E410-4047-B45F-5E8E7FE6521B}" type="pres">
      <dgm:prSet presAssocID="{629CDF1A-AA14-4CF3-B93A-EE74DB6B4622}" presName="parentText" presStyleLbl="node1" presStyleIdx="2" presStyleCnt="3" custScaleX="42361" custScaleY="216442" custLinFactY="-68353" custLinFactNeighborX="2447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F8BC9F-B123-4748-9BE8-EBD169A81FB9}" srcId="{BA11ADC2-49BD-4D4B-AE9B-7761940756A5}" destId="{629CDF1A-AA14-4CF3-B93A-EE74DB6B4622}" srcOrd="2" destOrd="0" parTransId="{CF1D970E-66E5-4F5B-B325-A9FB358CF40F}" sibTransId="{741463D1-89CB-4E6E-BE79-F9B64CB8723A}"/>
    <dgm:cxn modelId="{CFAE0FEC-556F-459E-A559-197C04730398}" srcId="{BA11ADC2-49BD-4D4B-AE9B-7761940756A5}" destId="{E5F48B40-0E5B-422D-B068-3DF6ACCF685B}" srcOrd="0" destOrd="0" parTransId="{F3578EF3-7F2E-4106-BC4B-97AFC7F88B78}" sibTransId="{74EEADE1-F5ED-4EEB-A051-B44EC2BB59C7}"/>
    <dgm:cxn modelId="{B7124A9E-BC45-4126-BE2C-B597F93E28DF}" type="presOf" srcId="{E5F48B40-0E5B-422D-B068-3DF6ACCF685B}" destId="{AB5C2058-ACCF-4BEF-B96F-C7D7FF71C1C7}" srcOrd="0" destOrd="0" presId="urn:microsoft.com/office/officeart/2005/8/layout/vList2"/>
    <dgm:cxn modelId="{A059EBAB-3CCD-469C-935C-3EC731CF8290}" type="presOf" srcId="{BA11ADC2-49BD-4D4B-AE9B-7761940756A5}" destId="{BC55564B-9EF0-4F28-8294-8156A0DE4394}" srcOrd="0" destOrd="0" presId="urn:microsoft.com/office/officeart/2005/8/layout/vList2"/>
    <dgm:cxn modelId="{F2C82F9E-9C40-4231-B363-CF8E311FD60D}" type="presOf" srcId="{629CDF1A-AA14-4CF3-B93A-EE74DB6B4622}" destId="{12F7A6DB-E410-4047-B45F-5E8E7FE6521B}" srcOrd="0" destOrd="0" presId="urn:microsoft.com/office/officeart/2005/8/layout/vList2"/>
    <dgm:cxn modelId="{D2D6828F-340A-4F21-AD22-4D05040097FA}" type="presOf" srcId="{FC90FF15-E400-4528-A640-7DF112C23CB9}" destId="{78763739-B0AF-4544-B5C9-C18BF4F4DE56}" srcOrd="0" destOrd="0" presId="urn:microsoft.com/office/officeart/2005/8/layout/vList2"/>
    <dgm:cxn modelId="{23E2FE6A-26EA-40DC-9E46-1979388443B4}" srcId="{BA11ADC2-49BD-4D4B-AE9B-7761940756A5}" destId="{FC90FF15-E400-4528-A640-7DF112C23CB9}" srcOrd="1" destOrd="0" parTransId="{08659426-BC1E-4DE0-969C-C4D170DEADC7}" sibTransId="{8CEFFA9D-A48E-4D7D-ABEE-76C4F1FF55C8}"/>
    <dgm:cxn modelId="{262AE54C-18DD-4825-95F1-E8C0A124A762}" type="presParOf" srcId="{BC55564B-9EF0-4F28-8294-8156A0DE4394}" destId="{AB5C2058-ACCF-4BEF-B96F-C7D7FF71C1C7}" srcOrd="0" destOrd="0" presId="urn:microsoft.com/office/officeart/2005/8/layout/vList2"/>
    <dgm:cxn modelId="{10CB673A-9A1F-410A-9ED5-3CC240BC8714}" type="presParOf" srcId="{BC55564B-9EF0-4F28-8294-8156A0DE4394}" destId="{8AA27B76-907E-43C8-A64C-342191D5804A}" srcOrd="1" destOrd="0" presId="urn:microsoft.com/office/officeart/2005/8/layout/vList2"/>
    <dgm:cxn modelId="{F7E7026C-40D0-4578-8D01-DB28ED01AEED}" type="presParOf" srcId="{BC55564B-9EF0-4F28-8294-8156A0DE4394}" destId="{78763739-B0AF-4544-B5C9-C18BF4F4DE56}" srcOrd="2" destOrd="0" presId="urn:microsoft.com/office/officeart/2005/8/layout/vList2"/>
    <dgm:cxn modelId="{ED8F2389-6976-4F85-810F-F20D7C3FC3D3}" type="presParOf" srcId="{BC55564B-9EF0-4F28-8294-8156A0DE4394}" destId="{D295BDC4-31F6-40FB-A262-0F63136AF73E}" srcOrd="3" destOrd="0" presId="urn:microsoft.com/office/officeart/2005/8/layout/vList2"/>
    <dgm:cxn modelId="{7E70D007-9EF4-48B8-AE9C-A44E8118C98A}" type="presParOf" srcId="{BC55564B-9EF0-4F28-8294-8156A0DE4394}" destId="{12F7A6DB-E410-4047-B45F-5E8E7FE652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4B3F7B-06A5-47AD-A9A6-85731FE6B1DA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4890691-546B-47C1-8BF1-AD5DF856DCBD}">
      <dgm:prSet phldrT="[Текст]"/>
      <dgm:sp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r>
            <a:rPr lang="uk-UA" b="1" dirty="0" smtClean="0"/>
            <a:t>Навчання та перекваліфікація</a:t>
          </a:r>
          <a:endParaRPr lang="ru-RU" b="1" dirty="0"/>
        </a:p>
      </dgm:t>
    </dgm:pt>
    <dgm:pt modelId="{7B17E754-7FCD-4B54-8D55-111761E585DB}" type="parTrans" cxnId="{D8635B9C-BD9C-4CB3-BE57-A3421D3C050F}">
      <dgm:prSet/>
      <dgm:spPr/>
      <dgm:t>
        <a:bodyPr/>
        <a:lstStyle/>
        <a:p>
          <a:endParaRPr lang="ru-RU"/>
        </a:p>
      </dgm:t>
    </dgm:pt>
    <dgm:pt modelId="{C750F849-DCF5-4823-B06D-AA51EBDD6622}" type="sibTrans" cxnId="{D8635B9C-BD9C-4CB3-BE57-A3421D3C050F}">
      <dgm:prSet/>
      <dgm:spPr/>
      <dgm:t>
        <a:bodyPr/>
        <a:lstStyle/>
        <a:p>
          <a:endParaRPr lang="ru-RU"/>
        </a:p>
      </dgm:t>
    </dgm:pt>
    <dgm:pt modelId="{FC2EEE00-FBE5-4D1C-A727-280E2B468468}">
      <dgm:prSet phldrT="[Текст]"/>
      <dgm:spPr>
        <a:ln>
          <a:noFill/>
        </a:ln>
      </dgm:spPr>
      <dgm:t>
        <a:bodyPr/>
        <a:lstStyle/>
        <a:p>
          <a:r>
            <a:rPr lang="uk-UA" b="1" dirty="0" smtClean="0"/>
            <a:t>Реінтеграція ветеранів</a:t>
          </a:r>
          <a:endParaRPr lang="ru-RU" b="1" dirty="0"/>
        </a:p>
      </dgm:t>
    </dgm:pt>
    <dgm:pt modelId="{74EA8611-7EFE-4CCE-B22F-944CDF049C0C}" type="parTrans" cxnId="{EEB18B76-A999-48D1-86DC-E094DBB3DEFB}">
      <dgm:prSet/>
      <dgm:spPr/>
      <dgm:t>
        <a:bodyPr/>
        <a:lstStyle/>
        <a:p>
          <a:endParaRPr lang="ru-RU"/>
        </a:p>
      </dgm:t>
    </dgm:pt>
    <dgm:pt modelId="{766EE941-87D5-45B4-B072-5EC3D2B5BA0D}" type="sibTrans" cxnId="{EEB18B76-A999-48D1-86DC-E094DBB3DEFB}">
      <dgm:prSet/>
      <dgm:spPr/>
      <dgm:t>
        <a:bodyPr/>
        <a:lstStyle/>
        <a:p>
          <a:endParaRPr lang="ru-RU"/>
        </a:p>
      </dgm:t>
    </dgm:pt>
    <dgm:pt modelId="{A514A859-C563-4EA4-ACB5-4ACBF5807502}">
      <dgm:prSet/>
      <dgm:spPr>
        <a:ln>
          <a:noFill/>
        </a:ln>
      </dgm:spPr>
      <dgm:t>
        <a:bodyPr/>
        <a:lstStyle/>
        <a:p>
          <a:r>
            <a:rPr lang="uk-UA" b="1" dirty="0" smtClean="0"/>
            <a:t>Реалізація жінок в робочих професіях</a:t>
          </a:r>
          <a:endParaRPr lang="ru-RU" b="1" dirty="0"/>
        </a:p>
      </dgm:t>
    </dgm:pt>
    <dgm:pt modelId="{54FC78F9-9DDD-4384-B662-B57B053DF72E}" type="parTrans" cxnId="{29DD6973-6D92-4BD4-84E0-CCE1F391F1F6}">
      <dgm:prSet/>
      <dgm:spPr/>
      <dgm:t>
        <a:bodyPr/>
        <a:lstStyle/>
        <a:p>
          <a:endParaRPr lang="ru-RU"/>
        </a:p>
      </dgm:t>
    </dgm:pt>
    <dgm:pt modelId="{77ABE41B-9D80-4C9C-B37B-315004B7C1AA}" type="sibTrans" cxnId="{29DD6973-6D92-4BD4-84E0-CCE1F391F1F6}">
      <dgm:prSet/>
      <dgm:spPr/>
      <dgm:t>
        <a:bodyPr/>
        <a:lstStyle/>
        <a:p>
          <a:endParaRPr lang="ru-RU"/>
        </a:p>
      </dgm:t>
    </dgm:pt>
    <dgm:pt modelId="{0F3D3DC6-20F4-4173-8B41-91257E227760}">
      <dgm:prSet/>
      <dgm:spPr>
        <a:ln>
          <a:noFill/>
        </a:ln>
      </dgm:spPr>
      <dgm:t>
        <a:bodyPr/>
        <a:lstStyle/>
        <a:p>
          <a:r>
            <a:rPr lang="uk-UA" b="1" dirty="0" smtClean="0"/>
            <a:t>Адаптація робочих місць</a:t>
          </a:r>
          <a:endParaRPr lang="ru-RU" b="1" dirty="0"/>
        </a:p>
      </dgm:t>
    </dgm:pt>
    <dgm:pt modelId="{E01CDCC8-B055-4A82-A28D-45F88BD52E9B}" type="parTrans" cxnId="{DBC625B7-03E5-4878-A9E6-9FAF7AB499A5}">
      <dgm:prSet/>
      <dgm:spPr/>
      <dgm:t>
        <a:bodyPr/>
        <a:lstStyle/>
        <a:p>
          <a:endParaRPr lang="ru-RU"/>
        </a:p>
      </dgm:t>
    </dgm:pt>
    <dgm:pt modelId="{DEA78ED8-65C5-4302-A044-8C21B1818018}" type="sibTrans" cxnId="{DBC625B7-03E5-4878-A9E6-9FAF7AB499A5}">
      <dgm:prSet/>
      <dgm:spPr/>
      <dgm:t>
        <a:bodyPr/>
        <a:lstStyle/>
        <a:p>
          <a:endParaRPr lang="ru-RU"/>
        </a:p>
      </dgm:t>
    </dgm:pt>
    <dgm:pt modelId="{6B032569-691E-41BA-BCE0-EC59381879B2}" type="pres">
      <dgm:prSet presAssocID="{A94B3F7B-06A5-47AD-A9A6-85731FE6B1D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179487-D219-445A-8267-1DBBF20C62CA}" type="pres">
      <dgm:prSet presAssocID="{B4890691-546B-47C1-8BF1-AD5DF856DCBD}" presName="parentLin" presStyleCnt="0"/>
      <dgm:spPr/>
    </dgm:pt>
    <dgm:pt modelId="{80F4BB0D-03BD-4C08-B932-51D9664BA6D0}" type="pres">
      <dgm:prSet presAssocID="{B4890691-546B-47C1-8BF1-AD5DF856DCB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13DC7D7-4E11-4AD6-B695-3BDA1DA37B46}" type="pres">
      <dgm:prSet presAssocID="{B4890691-546B-47C1-8BF1-AD5DF856DCB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B7123F-3E10-444F-85DB-01458DE24A79}" type="pres">
      <dgm:prSet presAssocID="{B4890691-546B-47C1-8BF1-AD5DF856DCBD}" presName="negativeSpace" presStyleCnt="0"/>
      <dgm:spPr/>
    </dgm:pt>
    <dgm:pt modelId="{D7BC195C-7E70-46B5-B7C7-CAEFB942B4E5}" type="pres">
      <dgm:prSet presAssocID="{B4890691-546B-47C1-8BF1-AD5DF856DCBD}" presName="childText" presStyleLbl="conFgAcc1" presStyleIdx="0" presStyleCnt="4">
        <dgm:presLayoutVars>
          <dgm:bulletEnabled val="1"/>
        </dgm:presLayoutVars>
      </dgm:prSet>
      <dgm:sp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80A035F9-9025-4E17-93DD-924B1A677977}" type="pres">
      <dgm:prSet presAssocID="{C750F849-DCF5-4823-B06D-AA51EBDD6622}" presName="spaceBetweenRectangles" presStyleCnt="0"/>
      <dgm:spPr/>
    </dgm:pt>
    <dgm:pt modelId="{6EE2FDA2-9DC8-4BF8-A9B2-A2997FFE6C67}" type="pres">
      <dgm:prSet presAssocID="{A514A859-C563-4EA4-ACB5-4ACBF5807502}" presName="parentLin" presStyleCnt="0"/>
      <dgm:spPr/>
    </dgm:pt>
    <dgm:pt modelId="{15997E03-6EBF-4EFD-9679-3CA0F47CE6E5}" type="pres">
      <dgm:prSet presAssocID="{A514A859-C563-4EA4-ACB5-4ACBF580750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56B1DC6-7C2F-4FF7-B7BB-F564D2378DCA}" type="pres">
      <dgm:prSet presAssocID="{A514A859-C563-4EA4-ACB5-4ACBF580750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943331-D935-4DA2-A7E5-6E16C5E91439}" type="pres">
      <dgm:prSet presAssocID="{A514A859-C563-4EA4-ACB5-4ACBF5807502}" presName="negativeSpace" presStyleCnt="0"/>
      <dgm:spPr/>
    </dgm:pt>
    <dgm:pt modelId="{EB7EA5C6-4599-46D7-9E23-ADB9091C4082}" type="pres">
      <dgm:prSet presAssocID="{A514A859-C563-4EA4-ACB5-4ACBF5807502}" presName="childText" presStyleLbl="conFgAcc1" presStyleIdx="1" presStyleCnt="4">
        <dgm:presLayoutVars>
          <dgm:bulletEnabled val="1"/>
        </dgm:presLayoutVars>
      </dgm:prSet>
      <dgm:spPr>
        <a:gradFill flip="none"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D3350C03-6850-4BD0-8AC0-962AD2D0C40B}" type="pres">
      <dgm:prSet presAssocID="{77ABE41B-9D80-4C9C-B37B-315004B7C1AA}" presName="spaceBetweenRectangles" presStyleCnt="0"/>
      <dgm:spPr/>
    </dgm:pt>
    <dgm:pt modelId="{3E10B678-C699-4234-A5E4-33433459EFDB}" type="pres">
      <dgm:prSet presAssocID="{FC2EEE00-FBE5-4D1C-A727-280E2B468468}" presName="parentLin" presStyleCnt="0"/>
      <dgm:spPr/>
    </dgm:pt>
    <dgm:pt modelId="{2193831C-BEA0-48E7-987D-AFE10F568961}" type="pres">
      <dgm:prSet presAssocID="{FC2EEE00-FBE5-4D1C-A727-280E2B46846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ABF9194-77D6-4E3B-8C10-D67396F3CC75}" type="pres">
      <dgm:prSet presAssocID="{FC2EEE00-FBE5-4D1C-A727-280E2B46846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B9AD3B-3B97-4698-AC83-81A0C0969F01}" type="pres">
      <dgm:prSet presAssocID="{FC2EEE00-FBE5-4D1C-A727-280E2B468468}" presName="negativeSpace" presStyleCnt="0"/>
      <dgm:spPr/>
    </dgm:pt>
    <dgm:pt modelId="{39254841-9997-4DDE-A22F-C32D361B986A}" type="pres">
      <dgm:prSet presAssocID="{FC2EEE00-FBE5-4D1C-A727-280E2B468468}" presName="childText" presStyleLbl="conFgAcc1" presStyleIdx="2" presStyleCnt="4">
        <dgm:presLayoutVars>
          <dgm:bulletEnabled val="1"/>
        </dgm:presLayoutVars>
      </dgm:prSet>
      <dgm:spPr>
        <a:gradFill flip="none"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</dgm:spPr>
    </dgm:pt>
    <dgm:pt modelId="{1ED8CF87-4E4F-4869-B0AB-8D8568661C71}" type="pres">
      <dgm:prSet presAssocID="{766EE941-87D5-45B4-B072-5EC3D2B5BA0D}" presName="spaceBetweenRectangles" presStyleCnt="0"/>
      <dgm:spPr/>
    </dgm:pt>
    <dgm:pt modelId="{3C6D111C-560B-4CAB-A02D-9B4298B7623F}" type="pres">
      <dgm:prSet presAssocID="{0F3D3DC6-20F4-4173-8B41-91257E227760}" presName="parentLin" presStyleCnt="0"/>
      <dgm:spPr/>
    </dgm:pt>
    <dgm:pt modelId="{12CC72FD-5A2B-4682-B46D-812F71A09917}" type="pres">
      <dgm:prSet presAssocID="{0F3D3DC6-20F4-4173-8B41-91257E22776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6299953-2020-4840-B4D6-61920306A04A}" type="pres">
      <dgm:prSet presAssocID="{0F3D3DC6-20F4-4173-8B41-91257E22776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479C7-AAE3-4EE9-A6E0-0D38C90DEE11}" type="pres">
      <dgm:prSet presAssocID="{0F3D3DC6-20F4-4173-8B41-91257E227760}" presName="negativeSpace" presStyleCnt="0"/>
      <dgm:spPr/>
    </dgm:pt>
    <dgm:pt modelId="{A4637F7D-2C6E-4E2F-8EAF-72A408A3EBD3}" type="pres">
      <dgm:prSet presAssocID="{0F3D3DC6-20F4-4173-8B41-91257E22776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9DD6973-6D92-4BD4-84E0-CCE1F391F1F6}" srcId="{A94B3F7B-06A5-47AD-A9A6-85731FE6B1DA}" destId="{A514A859-C563-4EA4-ACB5-4ACBF5807502}" srcOrd="1" destOrd="0" parTransId="{54FC78F9-9DDD-4384-B662-B57B053DF72E}" sibTransId="{77ABE41B-9D80-4C9C-B37B-315004B7C1AA}"/>
    <dgm:cxn modelId="{9034F399-E78E-4357-AD88-146724FD44E1}" type="presOf" srcId="{A94B3F7B-06A5-47AD-A9A6-85731FE6B1DA}" destId="{6B032569-691E-41BA-BCE0-EC59381879B2}" srcOrd="0" destOrd="0" presId="urn:microsoft.com/office/officeart/2005/8/layout/list1"/>
    <dgm:cxn modelId="{644860A2-7DD3-40C6-A49C-3915CF8D454C}" type="presOf" srcId="{FC2EEE00-FBE5-4D1C-A727-280E2B468468}" destId="{2193831C-BEA0-48E7-987D-AFE10F568961}" srcOrd="0" destOrd="0" presId="urn:microsoft.com/office/officeart/2005/8/layout/list1"/>
    <dgm:cxn modelId="{2DBB2360-6821-42DA-847B-9DAB77EFE341}" type="presOf" srcId="{0F3D3DC6-20F4-4173-8B41-91257E227760}" destId="{12CC72FD-5A2B-4682-B46D-812F71A09917}" srcOrd="0" destOrd="0" presId="urn:microsoft.com/office/officeart/2005/8/layout/list1"/>
    <dgm:cxn modelId="{7ECF6FA4-0A4D-4414-8F3B-F3F0E653089B}" type="presOf" srcId="{B4890691-546B-47C1-8BF1-AD5DF856DCBD}" destId="{80F4BB0D-03BD-4C08-B932-51D9664BA6D0}" srcOrd="0" destOrd="0" presId="urn:microsoft.com/office/officeart/2005/8/layout/list1"/>
    <dgm:cxn modelId="{DBC625B7-03E5-4878-A9E6-9FAF7AB499A5}" srcId="{A94B3F7B-06A5-47AD-A9A6-85731FE6B1DA}" destId="{0F3D3DC6-20F4-4173-8B41-91257E227760}" srcOrd="3" destOrd="0" parTransId="{E01CDCC8-B055-4A82-A28D-45F88BD52E9B}" sibTransId="{DEA78ED8-65C5-4302-A044-8C21B1818018}"/>
    <dgm:cxn modelId="{5FDD5232-FC88-4E84-B069-E5A764057F3E}" type="presOf" srcId="{A514A859-C563-4EA4-ACB5-4ACBF5807502}" destId="{15997E03-6EBF-4EFD-9679-3CA0F47CE6E5}" srcOrd="0" destOrd="0" presId="urn:microsoft.com/office/officeart/2005/8/layout/list1"/>
    <dgm:cxn modelId="{066359B0-4179-4FD4-AD00-14A552D59ACF}" type="presOf" srcId="{B4890691-546B-47C1-8BF1-AD5DF856DCBD}" destId="{B13DC7D7-4E11-4AD6-B695-3BDA1DA37B46}" srcOrd="1" destOrd="0" presId="urn:microsoft.com/office/officeart/2005/8/layout/list1"/>
    <dgm:cxn modelId="{77F6B631-E4D5-4AD6-BA98-1950C655A3DF}" type="presOf" srcId="{A514A859-C563-4EA4-ACB5-4ACBF5807502}" destId="{F56B1DC6-7C2F-4FF7-B7BB-F564D2378DCA}" srcOrd="1" destOrd="0" presId="urn:microsoft.com/office/officeart/2005/8/layout/list1"/>
    <dgm:cxn modelId="{A47C6484-75CF-4408-8CF3-6D1562371038}" type="presOf" srcId="{FC2EEE00-FBE5-4D1C-A727-280E2B468468}" destId="{7ABF9194-77D6-4E3B-8C10-D67396F3CC75}" srcOrd="1" destOrd="0" presId="urn:microsoft.com/office/officeart/2005/8/layout/list1"/>
    <dgm:cxn modelId="{EEB18B76-A999-48D1-86DC-E094DBB3DEFB}" srcId="{A94B3F7B-06A5-47AD-A9A6-85731FE6B1DA}" destId="{FC2EEE00-FBE5-4D1C-A727-280E2B468468}" srcOrd="2" destOrd="0" parTransId="{74EA8611-7EFE-4CCE-B22F-944CDF049C0C}" sibTransId="{766EE941-87D5-45B4-B072-5EC3D2B5BA0D}"/>
    <dgm:cxn modelId="{110A7BDD-31D4-4B8B-9519-CDBD4D6F417E}" type="presOf" srcId="{0F3D3DC6-20F4-4173-8B41-91257E227760}" destId="{B6299953-2020-4840-B4D6-61920306A04A}" srcOrd="1" destOrd="0" presId="urn:microsoft.com/office/officeart/2005/8/layout/list1"/>
    <dgm:cxn modelId="{D8635B9C-BD9C-4CB3-BE57-A3421D3C050F}" srcId="{A94B3F7B-06A5-47AD-A9A6-85731FE6B1DA}" destId="{B4890691-546B-47C1-8BF1-AD5DF856DCBD}" srcOrd="0" destOrd="0" parTransId="{7B17E754-7FCD-4B54-8D55-111761E585DB}" sibTransId="{C750F849-DCF5-4823-B06D-AA51EBDD6622}"/>
    <dgm:cxn modelId="{7F9DDA94-9325-482F-B917-3E81F38191C9}" type="presParOf" srcId="{6B032569-691E-41BA-BCE0-EC59381879B2}" destId="{D2179487-D219-445A-8267-1DBBF20C62CA}" srcOrd="0" destOrd="0" presId="urn:microsoft.com/office/officeart/2005/8/layout/list1"/>
    <dgm:cxn modelId="{46615BBB-7CA4-4263-BACB-B2AD3E890C89}" type="presParOf" srcId="{D2179487-D219-445A-8267-1DBBF20C62CA}" destId="{80F4BB0D-03BD-4C08-B932-51D9664BA6D0}" srcOrd="0" destOrd="0" presId="urn:microsoft.com/office/officeart/2005/8/layout/list1"/>
    <dgm:cxn modelId="{D897FA9E-AEC4-4696-9C92-950CC2C22D4B}" type="presParOf" srcId="{D2179487-D219-445A-8267-1DBBF20C62CA}" destId="{B13DC7D7-4E11-4AD6-B695-3BDA1DA37B46}" srcOrd="1" destOrd="0" presId="urn:microsoft.com/office/officeart/2005/8/layout/list1"/>
    <dgm:cxn modelId="{3ECC0D69-605E-4300-8C3F-19CBC7EEC9CC}" type="presParOf" srcId="{6B032569-691E-41BA-BCE0-EC59381879B2}" destId="{7AB7123F-3E10-444F-85DB-01458DE24A79}" srcOrd="1" destOrd="0" presId="urn:microsoft.com/office/officeart/2005/8/layout/list1"/>
    <dgm:cxn modelId="{03B015B2-BC38-4B49-A9A4-222E477E999C}" type="presParOf" srcId="{6B032569-691E-41BA-BCE0-EC59381879B2}" destId="{D7BC195C-7E70-46B5-B7C7-CAEFB942B4E5}" srcOrd="2" destOrd="0" presId="urn:microsoft.com/office/officeart/2005/8/layout/list1"/>
    <dgm:cxn modelId="{E7CB9D71-CE7D-4833-BF44-4EDA2ACE1FE4}" type="presParOf" srcId="{6B032569-691E-41BA-BCE0-EC59381879B2}" destId="{80A035F9-9025-4E17-93DD-924B1A677977}" srcOrd="3" destOrd="0" presId="urn:microsoft.com/office/officeart/2005/8/layout/list1"/>
    <dgm:cxn modelId="{D3E38CB5-EF16-4014-880F-438A4BB0A452}" type="presParOf" srcId="{6B032569-691E-41BA-BCE0-EC59381879B2}" destId="{6EE2FDA2-9DC8-4BF8-A9B2-A2997FFE6C67}" srcOrd="4" destOrd="0" presId="urn:microsoft.com/office/officeart/2005/8/layout/list1"/>
    <dgm:cxn modelId="{AFDD551F-E480-4351-A8DB-D70F49F563CE}" type="presParOf" srcId="{6EE2FDA2-9DC8-4BF8-A9B2-A2997FFE6C67}" destId="{15997E03-6EBF-4EFD-9679-3CA0F47CE6E5}" srcOrd="0" destOrd="0" presId="urn:microsoft.com/office/officeart/2005/8/layout/list1"/>
    <dgm:cxn modelId="{5971F758-9177-4CB5-83B4-FC14572BD385}" type="presParOf" srcId="{6EE2FDA2-9DC8-4BF8-A9B2-A2997FFE6C67}" destId="{F56B1DC6-7C2F-4FF7-B7BB-F564D2378DCA}" srcOrd="1" destOrd="0" presId="urn:microsoft.com/office/officeart/2005/8/layout/list1"/>
    <dgm:cxn modelId="{CB8B75B7-7BB4-49AE-A240-34A8A67C8A79}" type="presParOf" srcId="{6B032569-691E-41BA-BCE0-EC59381879B2}" destId="{FB943331-D935-4DA2-A7E5-6E16C5E91439}" srcOrd="5" destOrd="0" presId="urn:microsoft.com/office/officeart/2005/8/layout/list1"/>
    <dgm:cxn modelId="{A8591A6E-7665-4171-827D-8D088B86E772}" type="presParOf" srcId="{6B032569-691E-41BA-BCE0-EC59381879B2}" destId="{EB7EA5C6-4599-46D7-9E23-ADB9091C4082}" srcOrd="6" destOrd="0" presId="urn:microsoft.com/office/officeart/2005/8/layout/list1"/>
    <dgm:cxn modelId="{96D906AD-F67D-439E-AB13-8F13955339AC}" type="presParOf" srcId="{6B032569-691E-41BA-BCE0-EC59381879B2}" destId="{D3350C03-6850-4BD0-8AC0-962AD2D0C40B}" srcOrd="7" destOrd="0" presId="urn:microsoft.com/office/officeart/2005/8/layout/list1"/>
    <dgm:cxn modelId="{E3FE5883-6ACC-4C2C-9173-8451A8F027BB}" type="presParOf" srcId="{6B032569-691E-41BA-BCE0-EC59381879B2}" destId="{3E10B678-C699-4234-A5E4-33433459EFDB}" srcOrd="8" destOrd="0" presId="urn:microsoft.com/office/officeart/2005/8/layout/list1"/>
    <dgm:cxn modelId="{3033B71F-369C-4C2A-B10D-1DFC60D6BDD3}" type="presParOf" srcId="{3E10B678-C699-4234-A5E4-33433459EFDB}" destId="{2193831C-BEA0-48E7-987D-AFE10F568961}" srcOrd="0" destOrd="0" presId="urn:microsoft.com/office/officeart/2005/8/layout/list1"/>
    <dgm:cxn modelId="{AACD4F5D-75EE-41AD-8E43-BD7955753F69}" type="presParOf" srcId="{3E10B678-C699-4234-A5E4-33433459EFDB}" destId="{7ABF9194-77D6-4E3B-8C10-D67396F3CC75}" srcOrd="1" destOrd="0" presId="urn:microsoft.com/office/officeart/2005/8/layout/list1"/>
    <dgm:cxn modelId="{5B13D3F1-BE2B-4C2B-8BD5-522B229C63F7}" type="presParOf" srcId="{6B032569-691E-41BA-BCE0-EC59381879B2}" destId="{BAB9AD3B-3B97-4698-AC83-81A0C0969F01}" srcOrd="9" destOrd="0" presId="urn:microsoft.com/office/officeart/2005/8/layout/list1"/>
    <dgm:cxn modelId="{3186C1B5-9581-4950-8917-5A9A99C35D92}" type="presParOf" srcId="{6B032569-691E-41BA-BCE0-EC59381879B2}" destId="{39254841-9997-4DDE-A22F-C32D361B986A}" srcOrd="10" destOrd="0" presId="urn:microsoft.com/office/officeart/2005/8/layout/list1"/>
    <dgm:cxn modelId="{23EFB2A8-6B83-4062-B2E4-8D1387170454}" type="presParOf" srcId="{6B032569-691E-41BA-BCE0-EC59381879B2}" destId="{1ED8CF87-4E4F-4869-B0AB-8D8568661C71}" srcOrd="11" destOrd="0" presId="urn:microsoft.com/office/officeart/2005/8/layout/list1"/>
    <dgm:cxn modelId="{536A25D8-8395-4FC5-B3C2-4F36B41A76D9}" type="presParOf" srcId="{6B032569-691E-41BA-BCE0-EC59381879B2}" destId="{3C6D111C-560B-4CAB-A02D-9B4298B7623F}" srcOrd="12" destOrd="0" presId="urn:microsoft.com/office/officeart/2005/8/layout/list1"/>
    <dgm:cxn modelId="{DFBCE55B-BF37-4449-845F-588BC9F73ED9}" type="presParOf" srcId="{3C6D111C-560B-4CAB-A02D-9B4298B7623F}" destId="{12CC72FD-5A2B-4682-B46D-812F71A09917}" srcOrd="0" destOrd="0" presId="urn:microsoft.com/office/officeart/2005/8/layout/list1"/>
    <dgm:cxn modelId="{4A35B9F8-D5C9-4C7E-907F-776D48704697}" type="presParOf" srcId="{3C6D111C-560B-4CAB-A02D-9B4298B7623F}" destId="{B6299953-2020-4840-B4D6-61920306A04A}" srcOrd="1" destOrd="0" presId="urn:microsoft.com/office/officeart/2005/8/layout/list1"/>
    <dgm:cxn modelId="{350F2424-8877-4B4F-BB0E-5E8E15F8AD3B}" type="presParOf" srcId="{6B032569-691E-41BA-BCE0-EC59381879B2}" destId="{5E5479C7-AAE3-4EE9-A6E0-0D38C90DEE11}" srcOrd="13" destOrd="0" presId="urn:microsoft.com/office/officeart/2005/8/layout/list1"/>
    <dgm:cxn modelId="{C5716608-73FA-4947-9F7B-BE5FE020F6E1}" type="presParOf" srcId="{6B032569-691E-41BA-BCE0-EC59381879B2}" destId="{A4637F7D-2C6E-4E2F-8EAF-72A408A3EBD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1BCB8B-2AF8-4753-9C5D-D79F3C8C824F}" type="doc">
      <dgm:prSet loTypeId="urn:microsoft.com/office/officeart/2005/8/layout/hProcess7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DE628BF-93C2-46BE-BB6D-839C5C92893B}">
      <dgm:prSet phldrT="[Текст]" custT="1"/>
      <dgm:spPr/>
      <dgm:t>
        <a:bodyPr/>
        <a:lstStyle/>
        <a:p>
          <a:pPr algn="ctr"/>
          <a:r>
            <a:rPr lang="uk-UA" sz="4600" b="1" dirty="0" smtClean="0"/>
            <a:t>Залучення економічно неактивних категорій населення:</a:t>
          </a:r>
        </a:p>
        <a:p>
          <a:pPr algn="l"/>
          <a:r>
            <a:rPr lang="uk-UA" sz="2800" b="1" dirty="0" smtClean="0">
              <a:sym typeface="Wingdings" panose="05000000000000000000" pitchFamily="2" charset="2"/>
            </a:rPr>
            <a:t></a:t>
          </a:r>
          <a:r>
            <a:rPr lang="uk-UA" sz="3600" b="1" dirty="0" smtClean="0">
              <a:sym typeface="Wingdings" panose="05000000000000000000" pitchFamily="2" charset="2"/>
            </a:rPr>
            <a:t> </a:t>
          </a:r>
          <a:r>
            <a:rPr lang="uk-UA" sz="4600" b="1" dirty="0" smtClean="0"/>
            <a:t>жінки з дітьми</a:t>
          </a:r>
        </a:p>
        <a:p>
          <a:pPr algn="l"/>
          <a:r>
            <a:rPr lang="uk-UA" sz="2800" b="1" dirty="0" smtClean="0">
              <a:sym typeface="Wingdings" panose="05000000000000000000" pitchFamily="2" charset="2"/>
            </a:rPr>
            <a:t> </a:t>
          </a:r>
          <a:r>
            <a:rPr lang="uk-UA" sz="4600" b="1" dirty="0" smtClean="0"/>
            <a:t>люди з інвалідністю</a:t>
          </a:r>
        </a:p>
        <a:p>
          <a:pPr algn="l"/>
          <a:r>
            <a:rPr lang="uk-UA" sz="2800" b="1" dirty="0" smtClean="0">
              <a:sym typeface="Wingdings" panose="05000000000000000000" pitchFamily="2" charset="2"/>
            </a:rPr>
            <a:t> </a:t>
          </a:r>
          <a:r>
            <a:rPr lang="uk-UA" sz="4600" b="1" dirty="0" smtClean="0"/>
            <a:t>люди старшого віку</a:t>
          </a:r>
          <a:endParaRPr lang="ru-RU" sz="4600" b="1" dirty="0"/>
        </a:p>
      </dgm:t>
    </dgm:pt>
    <dgm:pt modelId="{826C3736-F463-41B9-941C-4B778C569219}" type="parTrans" cxnId="{2535E18E-ED39-42EA-A94F-B85AFBC0E38E}">
      <dgm:prSet/>
      <dgm:spPr/>
      <dgm:t>
        <a:bodyPr/>
        <a:lstStyle/>
        <a:p>
          <a:endParaRPr lang="ru-RU" sz="4800" b="1"/>
        </a:p>
      </dgm:t>
    </dgm:pt>
    <dgm:pt modelId="{F303F72C-1BAF-4F7F-BD7D-CBA18715413B}" type="sibTrans" cxnId="{2535E18E-ED39-42EA-A94F-B85AFBC0E38E}">
      <dgm:prSet/>
      <dgm:spPr/>
      <dgm:t>
        <a:bodyPr/>
        <a:lstStyle/>
        <a:p>
          <a:endParaRPr lang="ru-RU" sz="4800" b="1"/>
        </a:p>
      </dgm:t>
    </dgm:pt>
    <dgm:pt modelId="{155ED3FE-F2F0-4478-AB5C-F40A4A18DAE3}">
      <dgm:prSet phldrT="[Текст]" custT="1"/>
      <dgm:spPr/>
      <dgm:t>
        <a:bodyPr/>
        <a:lstStyle/>
        <a:p>
          <a:r>
            <a:rPr lang="ru-RU" sz="4800" b="1" dirty="0" smtClean="0">
              <a:sym typeface="Wingdings" panose="05000000000000000000" pitchFamily="2" charset="2"/>
            </a:rPr>
            <a:t></a:t>
          </a:r>
          <a:endParaRPr lang="ru-RU" sz="4800" b="1" dirty="0"/>
        </a:p>
      </dgm:t>
    </dgm:pt>
    <dgm:pt modelId="{2C48DE36-9320-4E27-9AF7-6ECB7846EEEB}" type="parTrans" cxnId="{FEF04295-E36C-4DCB-B237-640E51F59965}">
      <dgm:prSet/>
      <dgm:spPr/>
      <dgm:t>
        <a:bodyPr/>
        <a:lstStyle/>
        <a:p>
          <a:endParaRPr lang="ru-RU" sz="4800" b="1"/>
        </a:p>
      </dgm:t>
    </dgm:pt>
    <dgm:pt modelId="{10497CE5-CAFE-4D25-9213-6606C6C6E83D}" type="sibTrans" cxnId="{FEF04295-E36C-4DCB-B237-640E51F59965}">
      <dgm:prSet/>
      <dgm:spPr/>
      <dgm:t>
        <a:bodyPr/>
        <a:lstStyle/>
        <a:p>
          <a:endParaRPr lang="ru-RU" sz="4800" b="1"/>
        </a:p>
      </dgm:t>
    </dgm:pt>
    <dgm:pt modelId="{FEF605C4-9264-4171-8295-8647AE9C46F3}">
      <dgm:prSet phldrT="[Текст]" custT="1"/>
      <dgm:spPr/>
      <dgm:t>
        <a:bodyPr/>
        <a:lstStyle/>
        <a:p>
          <a:pPr algn="ctr"/>
          <a:r>
            <a:rPr lang="uk-UA" sz="4800" b="1" dirty="0" smtClean="0"/>
            <a:t>Підвищення рівня заробітної плати</a:t>
          </a:r>
          <a:endParaRPr lang="ru-RU" sz="4800" b="1" dirty="0"/>
        </a:p>
      </dgm:t>
    </dgm:pt>
    <dgm:pt modelId="{DE5746F4-1700-4EA6-A102-16B648049982}" type="parTrans" cxnId="{D81DA93E-DD57-45BC-BC95-862470C7D2AC}">
      <dgm:prSet/>
      <dgm:spPr/>
      <dgm:t>
        <a:bodyPr/>
        <a:lstStyle/>
        <a:p>
          <a:endParaRPr lang="ru-RU" sz="4800" b="1"/>
        </a:p>
      </dgm:t>
    </dgm:pt>
    <dgm:pt modelId="{250F5F78-0AC7-476A-BC69-B1473B32F285}" type="sibTrans" cxnId="{D81DA93E-DD57-45BC-BC95-862470C7D2AC}">
      <dgm:prSet/>
      <dgm:spPr/>
      <dgm:t>
        <a:bodyPr/>
        <a:lstStyle/>
        <a:p>
          <a:endParaRPr lang="ru-RU" sz="4800" b="1"/>
        </a:p>
      </dgm:t>
    </dgm:pt>
    <dgm:pt modelId="{734C0C3A-89C1-4314-9230-6561A6D81A22}">
      <dgm:prSet phldrT="[Текст]" custT="1"/>
      <dgm:spPr/>
      <dgm:t>
        <a:bodyPr/>
        <a:lstStyle/>
        <a:p>
          <a:r>
            <a:rPr lang="ru-RU" sz="4500" b="1" dirty="0" smtClean="0">
              <a:sym typeface="Wingdings" panose="05000000000000000000" pitchFamily="2" charset="2"/>
            </a:rPr>
            <a:t></a:t>
          </a:r>
          <a:endParaRPr lang="ru-RU" sz="4500" b="1" dirty="0"/>
        </a:p>
      </dgm:t>
    </dgm:pt>
    <dgm:pt modelId="{F0B5711D-53C1-4C29-B786-E79EFE3F9726}" type="parTrans" cxnId="{48CD4B8A-27B1-4E9D-AA20-DB6CC434DBBD}">
      <dgm:prSet/>
      <dgm:spPr/>
      <dgm:t>
        <a:bodyPr/>
        <a:lstStyle/>
        <a:p>
          <a:endParaRPr lang="ru-RU" sz="4800" b="1"/>
        </a:p>
      </dgm:t>
    </dgm:pt>
    <dgm:pt modelId="{38B0A856-B465-40FB-BDED-0F0C730D3624}" type="sibTrans" cxnId="{48CD4B8A-27B1-4E9D-AA20-DB6CC434DBBD}">
      <dgm:prSet/>
      <dgm:spPr/>
      <dgm:t>
        <a:bodyPr/>
        <a:lstStyle/>
        <a:p>
          <a:endParaRPr lang="ru-RU" sz="4800" b="1"/>
        </a:p>
      </dgm:t>
    </dgm:pt>
    <dgm:pt modelId="{CF6E8505-E8CA-4431-A9EE-3DB5C78EA331}">
      <dgm:prSet phldrT="[Текст]" custT="1"/>
      <dgm:spPr/>
      <dgm:t>
        <a:bodyPr/>
        <a:lstStyle/>
        <a:p>
          <a:pPr algn="ctr"/>
          <a:r>
            <a:rPr lang="uk-UA" sz="4800" b="1" dirty="0" smtClean="0"/>
            <a:t>Залучення трудових мігрантів</a:t>
          </a:r>
          <a:endParaRPr lang="ru-RU" sz="4800" b="1" dirty="0"/>
        </a:p>
      </dgm:t>
    </dgm:pt>
    <dgm:pt modelId="{E0D89778-CF1C-4DED-BF1C-B68FD049D2AF}" type="parTrans" cxnId="{0AD8AF34-8266-4BE9-B6E4-C2E0B2D96208}">
      <dgm:prSet/>
      <dgm:spPr/>
      <dgm:t>
        <a:bodyPr/>
        <a:lstStyle/>
        <a:p>
          <a:endParaRPr lang="ru-RU" sz="4800" b="1"/>
        </a:p>
      </dgm:t>
    </dgm:pt>
    <dgm:pt modelId="{C165E9A1-C2C8-4217-BF96-93BB7DB7C08A}" type="sibTrans" cxnId="{0AD8AF34-8266-4BE9-B6E4-C2E0B2D96208}">
      <dgm:prSet/>
      <dgm:spPr/>
      <dgm:t>
        <a:bodyPr/>
        <a:lstStyle/>
        <a:p>
          <a:endParaRPr lang="ru-RU" sz="4800" b="1"/>
        </a:p>
      </dgm:t>
    </dgm:pt>
    <dgm:pt modelId="{BDBC7118-C1D8-4F70-BFA7-751FAC0C0838}">
      <dgm:prSet phldrT="[Текст]" custT="1"/>
      <dgm:spPr/>
      <dgm:t>
        <a:bodyPr/>
        <a:lstStyle/>
        <a:p>
          <a:r>
            <a:rPr lang="ru-RU" sz="4800" b="1" dirty="0" smtClean="0">
              <a:sym typeface="Wingdings" panose="05000000000000000000" pitchFamily="2" charset="2"/>
            </a:rPr>
            <a:t></a:t>
          </a:r>
          <a:endParaRPr lang="ru-RU" sz="4800" b="1" dirty="0"/>
        </a:p>
      </dgm:t>
    </dgm:pt>
    <dgm:pt modelId="{6CB7A02F-6546-4DF7-8BF5-CFBB89EF67D7}" type="sibTrans" cxnId="{F7FB7C61-FD0C-41C7-AF8A-A4EB650DD7DA}">
      <dgm:prSet/>
      <dgm:spPr/>
      <dgm:t>
        <a:bodyPr/>
        <a:lstStyle/>
        <a:p>
          <a:endParaRPr lang="ru-RU" sz="4800" b="1"/>
        </a:p>
      </dgm:t>
    </dgm:pt>
    <dgm:pt modelId="{D04CD29B-34C0-4DD7-8962-22A5DCA8DB76}" type="parTrans" cxnId="{F7FB7C61-FD0C-41C7-AF8A-A4EB650DD7DA}">
      <dgm:prSet/>
      <dgm:spPr/>
      <dgm:t>
        <a:bodyPr/>
        <a:lstStyle/>
        <a:p>
          <a:endParaRPr lang="ru-RU" sz="4800" b="1"/>
        </a:p>
      </dgm:t>
    </dgm:pt>
    <dgm:pt modelId="{34456CD6-398D-4738-A37A-35A20AB0605A}" type="pres">
      <dgm:prSet presAssocID="{BD1BCB8B-2AF8-4753-9C5D-D79F3C8C824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06933F-02DE-40B4-84B3-026F1FFC25D4}" type="pres">
      <dgm:prSet presAssocID="{BDBC7118-C1D8-4F70-BFA7-751FAC0C0838}" presName="compositeNode" presStyleCnt="0">
        <dgm:presLayoutVars>
          <dgm:bulletEnabled val="1"/>
        </dgm:presLayoutVars>
      </dgm:prSet>
      <dgm:spPr/>
    </dgm:pt>
    <dgm:pt modelId="{68332F5E-1BB5-48B6-A1CF-5C35CF3A6920}" type="pres">
      <dgm:prSet presAssocID="{BDBC7118-C1D8-4F70-BFA7-751FAC0C0838}" presName="bgRect" presStyleLbl="node1" presStyleIdx="0" presStyleCnt="3" custScaleX="104446" custScaleY="134184" custLinFactNeighborX="-23" custLinFactNeighborY="-8725"/>
      <dgm:spPr/>
      <dgm:t>
        <a:bodyPr/>
        <a:lstStyle/>
        <a:p>
          <a:endParaRPr lang="ru-RU"/>
        </a:p>
      </dgm:t>
    </dgm:pt>
    <dgm:pt modelId="{31D37B4F-E913-4032-B9B0-AD1D12152314}" type="pres">
      <dgm:prSet presAssocID="{BDBC7118-C1D8-4F70-BFA7-751FAC0C0838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3681A-BBC9-4B6E-A78D-126EEE5981A6}" type="pres">
      <dgm:prSet presAssocID="{BDBC7118-C1D8-4F70-BFA7-751FAC0C0838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DD6249-8BE2-403C-A7FF-9CDED8CF95B5}" type="pres">
      <dgm:prSet presAssocID="{6CB7A02F-6546-4DF7-8BF5-CFBB89EF67D7}" presName="hSp" presStyleCnt="0"/>
      <dgm:spPr/>
    </dgm:pt>
    <dgm:pt modelId="{F73E33A8-6B5F-401F-8AAE-FE724B82D1BA}" type="pres">
      <dgm:prSet presAssocID="{6CB7A02F-6546-4DF7-8BF5-CFBB89EF67D7}" presName="vProcSp" presStyleCnt="0"/>
      <dgm:spPr/>
    </dgm:pt>
    <dgm:pt modelId="{70BA2C4C-E42C-448E-B03A-C0998344F45F}" type="pres">
      <dgm:prSet presAssocID="{6CB7A02F-6546-4DF7-8BF5-CFBB89EF67D7}" presName="vSp1" presStyleCnt="0"/>
      <dgm:spPr/>
    </dgm:pt>
    <dgm:pt modelId="{63468494-C784-4C3F-895F-970C030A8722}" type="pres">
      <dgm:prSet presAssocID="{6CB7A02F-6546-4DF7-8BF5-CFBB89EF67D7}" presName="simulatedConn" presStyleLbl="solidFgAcc1" presStyleIdx="0" presStyleCnt="2" custLinFactY="-72712" custLinFactNeighborX="19342" custLinFactNeighborY="-100000"/>
      <dgm:spPr/>
    </dgm:pt>
    <dgm:pt modelId="{F1B7BC0B-36CF-4746-BB84-2C4FEDEB2E4A}" type="pres">
      <dgm:prSet presAssocID="{6CB7A02F-6546-4DF7-8BF5-CFBB89EF67D7}" presName="vSp2" presStyleCnt="0"/>
      <dgm:spPr/>
    </dgm:pt>
    <dgm:pt modelId="{66AFD0EA-E252-4D43-9EA1-CF826E05DD14}" type="pres">
      <dgm:prSet presAssocID="{6CB7A02F-6546-4DF7-8BF5-CFBB89EF67D7}" presName="sibTrans" presStyleCnt="0"/>
      <dgm:spPr/>
    </dgm:pt>
    <dgm:pt modelId="{376CAAEA-E8AC-4EE3-A813-A14BD31E178B}" type="pres">
      <dgm:prSet presAssocID="{155ED3FE-F2F0-4478-AB5C-F40A4A18DAE3}" presName="compositeNode" presStyleCnt="0">
        <dgm:presLayoutVars>
          <dgm:bulletEnabled val="1"/>
        </dgm:presLayoutVars>
      </dgm:prSet>
      <dgm:spPr/>
    </dgm:pt>
    <dgm:pt modelId="{FD606ACD-8B21-4EF6-840D-C77EA3A71161}" type="pres">
      <dgm:prSet presAssocID="{155ED3FE-F2F0-4478-AB5C-F40A4A18DAE3}" presName="bgRect" presStyleLbl="node1" presStyleIdx="1" presStyleCnt="3" custScaleY="79688"/>
      <dgm:spPr/>
      <dgm:t>
        <a:bodyPr/>
        <a:lstStyle/>
        <a:p>
          <a:endParaRPr lang="ru-RU"/>
        </a:p>
      </dgm:t>
    </dgm:pt>
    <dgm:pt modelId="{E6A66EAE-CADC-455A-95CE-ACDC5ECDBB2C}" type="pres">
      <dgm:prSet presAssocID="{155ED3FE-F2F0-4478-AB5C-F40A4A18DAE3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14A32-ED56-40D5-8564-7604179A58DF}" type="pres">
      <dgm:prSet presAssocID="{155ED3FE-F2F0-4478-AB5C-F40A4A18DAE3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561CB-07D0-4E77-9902-6B7A3010C9DD}" type="pres">
      <dgm:prSet presAssocID="{10497CE5-CAFE-4D25-9213-6606C6C6E83D}" presName="hSp" presStyleCnt="0"/>
      <dgm:spPr/>
    </dgm:pt>
    <dgm:pt modelId="{EEEF33DF-F53C-4C67-B7C6-AB1D52958926}" type="pres">
      <dgm:prSet presAssocID="{10497CE5-CAFE-4D25-9213-6606C6C6E83D}" presName="vProcSp" presStyleCnt="0"/>
      <dgm:spPr/>
    </dgm:pt>
    <dgm:pt modelId="{906F1AFC-1E67-4677-A776-91210C6FC630}" type="pres">
      <dgm:prSet presAssocID="{10497CE5-CAFE-4D25-9213-6606C6C6E83D}" presName="vSp1" presStyleCnt="0"/>
      <dgm:spPr/>
    </dgm:pt>
    <dgm:pt modelId="{3F93AA22-0ECC-4F0C-B18E-DB26EA8569DD}" type="pres">
      <dgm:prSet presAssocID="{10497CE5-CAFE-4D25-9213-6606C6C6E83D}" presName="simulatedConn" presStyleLbl="solidFgAcc1" presStyleIdx="1" presStyleCnt="2" custLinFactY="-79266" custLinFactNeighborX="15610" custLinFactNeighborY="-100000"/>
      <dgm:spPr/>
    </dgm:pt>
    <dgm:pt modelId="{AEDA2502-FAD9-4524-A7B3-A1C647705D52}" type="pres">
      <dgm:prSet presAssocID="{10497CE5-CAFE-4D25-9213-6606C6C6E83D}" presName="vSp2" presStyleCnt="0"/>
      <dgm:spPr/>
    </dgm:pt>
    <dgm:pt modelId="{7A6BD224-0EA7-480A-9B1A-4A23F95BF294}" type="pres">
      <dgm:prSet presAssocID="{10497CE5-CAFE-4D25-9213-6606C6C6E83D}" presName="sibTrans" presStyleCnt="0"/>
      <dgm:spPr/>
    </dgm:pt>
    <dgm:pt modelId="{857DC4CE-2C8A-4046-815F-3ABC92E720D1}" type="pres">
      <dgm:prSet presAssocID="{734C0C3A-89C1-4314-9230-6561A6D81A22}" presName="compositeNode" presStyleCnt="0">
        <dgm:presLayoutVars>
          <dgm:bulletEnabled val="1"/>
        </dgm:presLayoutVars>
      </dgm:prSet>
      <dgm:spPr/>
    </dgm:pt>
    <dgm:pt modelId="{7219F1CF-C032-435A-A0AF-91B61CE991A1}" type="pres">
      <dgm:prSet presAssocID="{734C0C3A-89C1-4314-9230-6561A6D81A22}" presName="bgRect" presStyleLbl="node1" presStyleIdx="2" presStyleCnt="3" custScaleY="78961" custLinFactNeighborX="599" custLinFactNeighborY="0"/>
      <dgm:spPr/>
      <dgm:t>
        <a:bodyPr/>
        <a:lstStyle/>
        <a:p>
          <a:endParaRPr lang="ru-RU"/>
        </a:p>
      </dgm:t>
    </dgm:pt>
    <dgm:pt modelId="{B1C92E07-6CD8-48AC-89A0-18166FE4DD02}" type="pres">
      <dgm:prSet presAssocID="{734C0C3A-89C1-4314-9230-6561A6D81A22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030494-B743-4C41-A305-5D2119F91959}" type="pres">
      <dgm:prSet presAssocID="{734C0C3A-89C1-4314-9230-6561A6D81A2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1DA93E-DD57-45BC-BC95-862470C7D2AC}" srcId="{155ED3FE-F2F0-4478-AB5C-F40A4A18DAE3}" destId="{FEF605C4-9264-4171-8295-8647AE9C46F3}" srcOrd="0" destOrd="0" parTransId="{DE5746F4-1700-4EA6-A102-16B648049982}" sibTransId="{250F5F78-0AC7-476A-BC69-B1473B32F285}"/>
    <dgm:cxn modelId="{CAB959C8-7102-498C-8E6F-CD92391E9B58}" type="presOf" srcId="{BDBC7118-C1D8-4F70-BFA7-751FAC0C0838}" destId="{68332F5E-1BB5-48B6-A1CF-5C35CF3A6920}" srcOrd="0" destOrd="0" presId="urn:microsoft.com/office/officeart/2005/8/layout/hProcess7"/>
    <dgm:cxn modelId="{56397108-32AE-4FD6-930E-5DAB887A6742}" type="presOf" srcId="{734C0C3A-89C1-4314-9230-6561A6D81A22}" destId="{B1C92E07-6CD8-48AC-89A0-18166FE4DD02}" srcOrd="1" destOrd="0" presId="urn:microsoft.com/office/officeart/2005/8/layout/hProcess7"/>
    <dgm:cxn modelId="{8A7D34CD-9463-4103-AB93-FF58A2ED4BB8}" type="presOf" srcId="{BDBC7118-C1D8-4F70-BFA7-751FAC0C0838}" destId="{31D37B4F-E913-4032-B9B0-AD1D12152314}" srcOrd="1" destOrd="0" presId="urn:microsoft.com/office/officeart/2005/8/layout/hProcess7"/>
    <dgm:cxn modelId="{0AD8AF34-8266-4BE9-B6E4-C2E0B2D96208}" srcId="{734C0C3A-89C1-4314-9230-6561A6D81A22}" destId="{CF6E8505-E8CA-4431-A9EE-3DB5C78EA331}" srcOrd="0" destOrd="0" parTransId="{E0D89778-CF1C-4DED-BF1C-B68FD049D2AF}" sibTransId="{C165E9A1-C2C8-4217-BF96-93BB7DB7C08A}"/>
    <dgm:cxn modelId="{92679A84-2880-467F-B2C6-A848FAE3B5CA}" type="presOf" srcId="{BD1BCB8B-2AF8-4753-9C5D-D79F3C8C824F}" destId="{34456CD6-398D-4738-A37A-35A20AB0605A}" srcOrd="0" destOrd="0" presId="urn:microsoft.com/office/officeart/2005/8/layout/hProcess7"/>
    <dgm:cxn modelId="{48CD4B8A-27B1-4E9D-AA20-DB6CC434DBBD}" srcId="{BD1BCB8B-2AF8-4753-9C5D-D79F3C8C824F}" destId="{734C0C3A-89C1-4314-9230-6561A6D81A22}" srcOrd="2" destOrd="0" parTransId="{F0B5711D-53C1-4C29-B786-E79EFE3F9726}" sibTransId="{38B0A856-B465-40FB-BDED-0F0C730D3624}"/>
    <dgm:cxn modelId="{FEF04295-E36C-4DCB-B237-640E51F59965}" srcId="{BD1BCB8B-2AF8-4753-9C5D-D79F3C8C824F}" destId="{155ED3FE-F2F0-4478-AB5C-F40A4A18DAE3}" srcOrd="1" destOrd="0" parTransId="{2C48DE36-9320-4E27-9AF7-6ECB7846EEEB}" sibTransId="{10497CE5-CAFE-4D25-9213-6606C6C6E83D}"/>
    <dgm:cxn modelId="{15641A39-1F27-470D-B287-3FC70BB59782}" type="presOf" srcId="{734C0C3A-89C1-4314-9230-6561A6D81A22}" destId="{7219F1CF-C032-435A-A0AF-91B61CE991A1}" srcOrd="0" destOrd="0" presId="urn:microsoft.com/office/officeart/2005/8/layout/hProcess7"/>
    <dgm:cxn modelId="{1A6A7783-B858-4A09-88DF-6A5B379EE8C4}" type="presOf" srcId="{FEF605C4-9264-4171-8295-8647AE9C46F3}" destId="{33514A32-ED56-40D5-8564-7604179A58DF}" srcOrd="0" destOrd="0" presId="urn:microsoft.com/office/officeart/2005/8/layout/hProcess7"/>
    <dgm:cxn modelId="{7BF7C295-D6B6-4757-A43C-3995CD65F29C}" type="presOf" srcId="{CF6E8505-E8CA-4431-A9EE-3DB5C78EA331}" destId="{58030494-B743-4C41-A305-5D2119F91959}" srcOrd="0" destOrd="0" presId="urn:microsoft.com/office/officeart/2005/8/layout/hProcess7"/>
    <dgm:cxn modelId="{B0D0C086-88E0-4E86-B095-1C25E6C516FB}" type="presOf" srcId="{3DE628BF-93C2-46BE-BB6D-839C5C92893B}" destId="{6423681A-BBC9-4B6E-A78D-126EEE5981A6}" srcOrd="0" destOrd="0" presId="urn:microsoft.com/office/officeart/2005/8/layout/hProcess7"/>
    <dgm:cxn modelId="{2535E18E-ED39-42EA-A94F-B85AFBC0E38E}" srcId="{BDBC7118-C1D8-4F70-BFA7-751FAC0C0838}" destId="{3DE628BF-93C2-46BE-BB6D-839C5C92893B}" srcOrd="0" destOrd="0" parTransId="{826C3736-F463-41B9-941C-4B778C569219}" sibTransId="{F303F72C-1BAF-4F7F-BD7D-CBA18715413B}"/>
    <dgm:cxn modelId="{F7FB7C61-FD0C-41C7-AF8A-A4EB650DD7DA}" srcId="{BD1BCB8B-2AF8-4753-9C5D-D79F3C8C824F}" destId="{BDBC7118-C1D8-4F70-BFA7-751FAC0C0838}" srcOrd="0" destOrd="0" parTransId="{D04CD29B-34C0-4DD7-8962-22A5DCA8DB76}" sibTransId="{6CB7A02F-6546-4DF7-8BF5-CFBB89EF67D7}"/>
    <dgm:cxn modelId="{E744C143-425C-4EF7-98FB-EFB094F01FCE}" type="presOf" srcId="{155ED3FE-F2F0-4478-AB5C-F40A4A18DAE3}" destId="{E6A66EAE-CADC-455A-95CE-ACDC5ECDBB2C}" srcOrd="1" destOrd="0" presId="urn:microsoft.com/office/officeart/2005/8/layout/hProcess7"/>
    <dgm:cxn modelId="{DCB34AF5-675B-4A17-8E8E-256056146B75}" type="presOf" srcId="{155ED3FE-F2F0-4478-AB5C-F40A4A18DAE3}" destId="{FD606ACD-8B21-4EF6-840D-C77EA3A71161}" srcOrd="0" destOrd="0" presId="urn:microsoft.com/office/officeart/2005/8/layout/hProcess7"/>
    <dgm:cxn modelId="{1C0A063B-7C75-4025-8992-B421129B7500}" type="presParOf" srcId="{34456CD6-398D-4738-A37A-35A20AB0605A}" destId="{0306933F-02DE-40B4-84B3-026F1FFC25D4}" srcOrd="0" destOrd="0" presId="urn:microsoft.com/office/officeart/2005/8/layout/hProcess7"/>
    <dgm:cxn modelId="{C05B445F-93EC-488A-A8C4-09C48AA6AE94}" type="presParOf" srcId="{0306933F-02DE-40B4-84B3-026F1FFC25D4}" destId="{68332F5E-1BB5-48B6-A1CF-5C35CF3A6920}" srcOrd="0" destOrd="0" presId="urn:microsoft.com/office/officeart/2005/8/layout/hProcess7"/>
    <dgm:cxn modelId="{EEF504A8-5F4B-43ED-8D3F-29822147EC0F}" type="presParOf" srcId="{0306933F-02DE-40B4-84B3-026F1FFC25D4}" destId="{31D37B4F-E913-4032-B9B0-AD1D12152314}" srcOrd="1" destOrd="0" presId="urn:microsoft.com/office/officeart/2005/8/layout/hProcess7"/>
    <dgm:cxn modelId="{54FE07FF-5CA4-43E0-A100-7FC5E87FCD2D}" type="presParOf" srcId="{0306933F-02DE-40B4-84B3-026F1FFC25D4}" destId="{6423681A-BBC9-4B6E-A78D-126EEE5981A6}" srcOrd="2" destOrd="0" presId="urn:microsoft.com/office/officeart/2005/8/layout/hProcess7"/>
    <dgm:cxn modelId="{26A67DBC-8B6D-4797-BCB9-761F6E2AE4A4}" type="presParOf" srcId="{34456CD6-398D-4738-A37A-35A20AB0605A}" destId="{FDDD6249-8BE2-403C-A7FF-9CDED8CF95B5}" srcOrd="1" destOrd="0" presId="urn:microsoft.com/office/officeart/2005/8/layout/hProcess7"/>
    <dgm:cxn modelId="{EBDF23C6-1FB1-4907-8636-B55B45B6D6EF}" type="presParOf" srcId="{34456CD6-398D-4738-A37A-35A20AB0605A}" destId="{F73E33A8-6B5F-401F-8AAE-FE724B82D1BA}" srcOrd="2" destOrd="0" presId="urn:microsoft.com/office/officeart/2005/8/layout/hProcess7"/>
    <dgm:cxn modelId="{4F9765BC-8A3C-41E8-93C7-4F8085AE5660}" type="presParOf" srcId="{F73E33A8-6B5F-401F-8AAE-FE724B82D1BA}" destId="{70BA2C4C-E42C-448E-B03A-C0998344F45F}" srcOrd="0" destOrd="0" presId="urn:microsoft.com/office/officeart/2005/8/layout/hProcess7"/>
    <dgm:cxn modelId="{E4B294A7-6E72-4924-9B16-3E40AB84765B}" type="presParOf" srcId="{F73E33A8-6B5F-401F-8AAE-FE724B82D1BA}" destId="{63468494-C784-4C3F-895F-970C030A8722}" srcOrd="1" destOrd="0" presId="urn:microsoft.com/office/officeart/2005/8/layout/hProcess7"/>
    <dgm:cxn modelId="{23D9B6E4-B57B-4E41-82EE-A986DFF64462}" type="presParOf" srcId="{F73E33A8-6B5F-401F-8AAE-FE724B82D1BA}" destId="{F1B7BC0B-36CF-4746-BB84-2C4FEDEB2E4A}" srcOrd="2" destOrd="0" presId="urn:microsoft.com/office/officeart/2005/8/layout/hProcess7"/>
    <dgm:cxn modelId="{A16DAB15-1500-49F8-9686-6D302A4D2B73}" type="presParOf" srcId="{34456CD6-398D-4738-A37A-35A20AB0605A}" destId="{66AFD0EA-E252-4D43-9EA1-CF826E05DD14}" srcOrd="3" destOrd="0" presId="urn:microsoft.com/office/officeart/2005/8/layout/hProcess7"/>
    <dgm:cxn modelId="{032EABE9-7C70-437D-9A14-0E61C5B4CF69}" type="presParOf" srcId="{34456CD6-398D-4738-A37A-35A20AB0605A}" destId="{376CAAEA-E8AC-4EE3-A813-A14BD31E178B}" srcOrd="4" destOrd="0" presId="urn:microsoft.com/office/officeart/2005/8/layout/hProcess7"/>
    <dgm:cxn modelId="{B40740C5-D3F6-45D6-808B-F47D91474915}" type="presParOf" srcId="{376CAAEA-E8AC-4EE3-A813-A14BD31E178B}" destId="{FD606ACD-8B21-4EF6-840D-C77EA3A71161}" srcOrd="0" destOrd="0" presId="urn:microsoft.com/office/officeart/2005/8/layout/hProcess7"/>
    <dgm:cxn modelId="{A710022F-D6B5-47AA-8DD1-853D9383AEB5}" type="presParOf" srcId="{376CAAEA-E8AC-4EE3-A813-A14BD31E178B}" destId="{E6A66EAE-CADC-455A-95CE-ACDC5ECDBB2C}" srcOrd="1" destOrd="0" presId="urn:microsoft.com/office/officeart/2005/8/layout/hProcess7"/>
    <dgm:cxn modelId="{E4CB202B-8C2B-4852-80CD-A80525DECBD3}" type="presParOf" srcId="{376CAAEA-E8AC-4EE3-A813-A14BD31E178B}" destId="{33514A32-ED56-40D5-8564-7604179A58DF}" srcOrd="2" destOrd="0" presId="urn:microsoft.com/office/officeart/2005/8/layout/hProcess7"/>
    <dgm:cxn modelId="{DC15DD3F-DDDA-4777-8505-77EEC3542796}" type="presParOf" srcId="{34456CD6-398D-4738-A37A-35A20AB0605A}" destId="{51A561CB-07D0-4E77-9902-6B7A3010C9DD}" srcOrd="5" destOrd="0" presId="urn:microsoft.com/office/officeart/2005/8/layout/hProcess7"/>
    <dgm:cxn modelId="{DC4FF81F-3DE5-487E-B60E-E080EA33167A}" type="presParOf" srcId="{34456CD6-398D-4738-A37A-35A20AB0605A}" destId="{EEEF33DF-F53C-4C67-B7C6-AB1D52958926}" srcOrd="6" destOrd="0" presId="urn:microsoft.com/office/officeart/2005/8/layout/hProcess7"/>
    <dgm:cxn modelId="{9A4E4E5A-1626-44A6-AC6F-8B23273902AB}" type="presParOf" srcId="{EEEF33DF-F53C-4C67-B7C6-AB1D52958926}" destId="{906F1AFC-1E67-4677-A776-91210C6FC630}" srcOrd="0" destOrd="0" presId="urn:microsoft.com/office/officeart/2005/8/layout/hProcess7"/>
    <dgm:cxn modelId="{0B787F82-1D6D-4B0B-8411-2AE77B5AF00F}" type="presParOf" srcId="{EEEF33DF-F53C-4C67-B7C6-AB1D52958926}" destId="{3F93AA22-0ECC-4F0C-B18E-DB26EA8569DD}" srcOrd="1" destOrd="0" presId="urn:microsoft.com/office/officeart/2005/8/layout/hProcess7"/>
    <dgm:cxn modelId="{096F6BD7-220B-4E65-81F2-771525909804}" type="presParOf" srcId="{EEEF33DF-F53C-4C67-B7C6-AB1D52958926}" destId="{AEDA2502-FAD9-4524-A7B3-A1C647705D52}" srcOrd="2" destOrd="0" presId="urn:microsoft.com/office/officeart/2005/8/layout/hProcess7"/>
    <dgm:cxn modelId="{84E9D41A-478B-4E05-A10E-15E9312C6637}" type="presParOf" srcId="{34456CD6-398D-4738-A37A-35A20AB0605A}" destId="{7A6BD224-0EA7-480A-9B1A-4A23F95BF294}" srcOrd="7" destOrd="0" presId="urn:microsoft.com/office/officeart/2005/8/layout/hProcess7"/>
    <dgm:cxn modelId="{78CF6E8A-88B2-4AFA-A1FF-837C5692D542}" type="presParOf" srcId="{34456CD6-398D-4738-A37A-35A20AB0605A}" destId="{857DC4CE-2C8A-4046-815F-3ABC92E720D1}" srcOrd="8" destOrd="0" presId="urn:microsoft.com/office/officeart/2005/8/layout/hProcess7"/>
    <dgm:cxn modelId="{75067D08-9742-440B-95D7-FC36DDD0C3EA}" type="presParOf" srcId="{857DC4CE-2C8A-4046-815F-3ABC92E720D1}" destId="{7219F1CF-C032-435A-A0AF-91B61CE991A1}" srcOrd="0" destOrd="0" presId="urn:microsoft.com/office/officeart/2005/8/layout/hProcess7"/>
    <dgm:cxn modelId="{3E94CAE4-420F-4297-9666-5DC426CE2774}" type="presParOf" srcId="{857DC4CE-2C8A-4046-815F-3ABC92E720D1}" destId="{B1C92E07-6CD8-48AC-89A0-18166FE4DD02}" srcOrd="1" destOrd="0" presId="urn:microsoft.com/office/officeart/2005/8/layout/hProcess7"/>
    <dgm:cxn modelId="{4A707092-9708-4C2E-8671-E7DDA8FD3E72}" type="presParOf" srcId="{857DC4CE-2C8A-4046-815F-3ABC92E720D1}" destId="{58030494-B743-4C41-A305-5D2119F9195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0DC523-D8D2-46BB-92E0-80D145839BFF}">
      <dsp:nvSpPr>
        <dsp:cNvPr id="0" name=""/>
        <dsp:cNvSpPr/>
      </dsp:nvSpPr>
      <dsp:spPr>
        <a:xfrm>
          <a:off x="0" y="1302183"/>
          <a:ext cx="4683100" cy="25749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536B23"/>
            </a:gs>
            <a:gs pos="100000">
              <a:srgbClr val="6F902C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Мобілізація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працівників</a:t>
          </a:r>
        </a:p>
      </dsp:txBody>
      <dsp:txXfrm>
        <a:off x="0" y="1302183"/>
        <a:ext cx="4683100" cy="2574955"/>
      </dsp:txXfrm>
    </dsp:sp>
    <dsp:sp modelId="{BF74E7BE-DDC8-4A92-82E1-04D3F0EF5014}">
      <dsp:nvSpPr>
        <dsp:cNvPr id="0" name=""/>
        <dsp:cNvSpPr/>
      </dsp:nvSpPr>
      <dsp:spPr>
        <a:xfrm>
          <a:off x="5181597" y="415588"/>
          <a:ext cx="5383645" cy="4714102"/>
        </a:xfrm>
        <a:prstGeom prst="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Невідповідність фінансових можливостей бізнесу зарплатним очікуванням кандидатів </a:t>
          </a:r>
        </a:p>
      </dsp:txBody>
      <dsp:txXfrm>
        <a:off x="5181597" y="415588"/>
        <a:ext cx="5383645" cy="4714102"/>
      </dsp:txXfrm>
    </dsp:sp>
    <dsp:sp modelId="{1BEEEBD7-5024-4CF6-8AA9-3BFF36129D27}">
      <dsp:nvSpPr>
        <dsp:cNvPr id="0" name=""/>
        <dsp:cNvSpPr/>
      </dsp:nvSpPr>
      <dsp:spPr>
        <a:xfrm>
          <a:off x="11014099" y="1073573"/>
          <a:ext cx="4683100" cy="3666136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Відтік кадрів 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(за кордон + внутрішня міграція)</a:t>
          </a:r>
        </a:p>
      </dsp:txBody>
      <dsp:txXfrm>
        <a:off x="11014099" y="1073573"/>
        <a:ext cx="4683100" cy="3666136"/>
      </dsp:txXfrm>
    </dsp:sp>
    <dsp:sp modelId="{4A619232-1546-4FD5-8877-441BD3B9EE21}">
      <dsp:nvSpPr>
        <dsp:cNvPr id="0" name=""/>
        <dsp:cNvSpPr/>
      </dsp:nvSpPr>
      <dsp:spPr>
        <a:xfrm>
          <a:off x="1371614" y="5673375"/>
          <a:ext cx="4683100" cy="2407544"/>
        </a:xfrm>
        <a:prstGeom prst="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Віковий ценз для працівників</a:t>
          </a:r>
        </a:p>
      </dsp:txBody>
      <dsp:txXfrm>
        <a:off x="1371614" y="5673375"/>
        <a:ext cx="4683100" cy="2407544"/>
      </dsp:txXfrm>
    </dsp:sp>
    <dsp:sp modelId="{2D2F90F5-BA86-4F58-BF48-CAAA83C92F7F}">
      <dsp:nvSpPr>
        <dsp:cNvPr id="0" name=""/>
        <dsp:cNvSpPr/>
      </dsp:nvSpPr>
      <dsp:spPr>
        <a:xfrm>
          <a:off x="7543800" y="5572430"/>
          <a:ext cx="7655042" cy="2463151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/>
            <a:t>Диспропорція між попитом і пропозицією у професійному розрізі</a:t>
          </a:r>
        </a:p>
      </dsp:txBody>
      <dsp:txXfrm>
        <a:off x="7543800" y="5572430"/>
        <a:ext cx="7655042" cy="2463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C2058-ACCF-4BEF-B96F-C7D7FF71C1C7}">
      <dsp:nvSpPr>
        <dsp:cNvPr id="0" name=""/>
        <dsp:cNvSpPr/>
      </dsp:nvSpPr>
      <dsp:spPr>
        <a:xfrm>
          <a:off x="4571996" y="951944"/>
          <a:ext cx="7365893" cy="35057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smtClean="0"/>
            <a:t>Зменшення </a:t>
          </a:r>
          <a:r>
            <a:rPr lang="uk-UA" sz="4400" b="1" kern="1200" noProof="0" smtClean="0"/>
            <a:t>потужностей</a:t>
          </a:r>
          <a:r>
            <a:rPr lang="uk-UA" sz="4400" b="1" kern="1200" smtClean="0"/>
            <a:t> виробництва та зупинка </a:t>
          </a:r>
          <a:r>
            <a:rPr lang="uk-UA" sz="4400" b="1" kern="1200" baseline="0" smtClean="0"/>
            <a:t>підприємств</a:t>
          </a:r>
          <a:endParaRPr lang="ru-RU" sz="4400" b="1" kern="1200" baseline="0" dirty="0"/>
        </a:p>
      </dsp:txBody>
      <dsp:txXfrm>
        <a:off x="4743131" y="1123079"/>
        <a:ext cx="7023623" cy="3163451"/>
      </dsp:txXfrm>
    </dsp:sp>
    <dsp:sp modelId="{78763739-B0AF-4544-B5C9-C18BF4F4DE56}">
      <dsp:nvSpPr>
        <dsp:cNvPr id="0" name=""/>
        <dsp:cNvSpPr/>
      </dsp:nvSpPr>
      <dsp:spPr>
        <a:xfrm>
          <a:off x="609577" y="5115743"/>
          <a:ext cx="6381165" cy="2145634"/>
        </a:xfrm>
        <a:prstGeom prst="round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/>
            <a:t>Погіршення якості сервісу та послуг</a:t>
          </a:r>
          <a:endParaRPr lang="ru-RU" sz="4400" b="1" kern="1200" dirty="0"/>
        </a:p>
      </dsp:txBody>
      <dsp:txXfrm>
        <a:off x="714318" y="5220484"/>
        <a:ext cx="6171683" cy="1936152"/>
      </dsp:txXfrm>
    </dsp:sp>
    <dsp:sp modelId="{12F7A6DB-E410-4047-B45F-5E8E7FE6521B}">
      <dsp:nvSpPr>
        <dsp:cNvPr id="0" name=""/>
        <dsp:cNvSpPr/>
      </dsp:nvSpPr>
      <dsp:spPr>
        <a:xfrm>
          <a:off x="8760704" y="5124425"/>
          <a:ext cx="6963946" cy="2279134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/>
            <a:t>Відтік бізнесів з України</a:t>
          </a:r>
          <a:endParaRPr lang="ru-RU" sz="4400" b="1" kern="1200" dirty="0"/>
        </a:p>
      </dsp:txBody>
      <dsp:txXfrm>
        <a:off x="8871962" y="5235683"/>
        <a:ext cx="6741430" cy="2056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BC195C-7E70-46B5-B7C7-CAEFB942B4E5}">
      <dsp:nvSpPr>
        <dsp:cNvPr id="0" name=""/>
        <dsp:cNvSpPr/>
      </dsp:nvSpPr>
      <dsp:spPr>
        <a:xfrm>
          <a:off x="0" y="668966"/>
          <a:ext cx="16203012" cy="1134000"/>
        </a:xfrm>
        <a:prstGeom prst="rect">
          <a:avLst/>
        </a:prstGeom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DC7D7-4E11-4AD6-B695-3BDA1DA37B46}">
      <dsp:nvSpPr>
        <dsp:cNvPr id="0" name=""/>
        <dsp:cNvSpPr/>
      </dsp:nvSpPr>
      <dsp:spPr>
        <a:xfrm>
          <a:off x="810150" y="4766"/>
          <a:ext cx="11342108" cy="1328400"/>
        </a:xfrm>
        <a:prstGeom prst="roundRect">
          <a:avLst/>
        </a:prstGeom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705" tIns="0" rIns="428705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/>
            <a:t>Навчання та перекваліфікація</a:t>
          </a:r>
          <a:endParaRPr lang="ru-RU" sz="4500" b="1" kern="1200" dirty="0"/>
        </a:p>
      </dsp:txBody>
      <dsp:txXfrm>
        <a:off x="874997" y="69613"/>
        <a:ext cx="11212414" cy="1198706"/>
      </dsp:txXfrm>
    </dsp:sp>
    <dsp:sp modelId="{EB7EA5C6-4599-46D7-9E23-ADB9091C4082}">
      <dsp:nvSpPr>
        <dsp:cNvPr id="0" name=""/>
        <dsp:cNvSpPr/>
      </dsp:nvSpPr>
      <dsp:spPr>
        <a:xfrm>
          <a:off x="0" y="2710167"/>
          <a:ext cx="16203012" cy="1134000"/>
        </a:xfrm>
        <a:prstGeom prst="rect">
          <a:avLst/>
        </a:prstGeom>
        <a:gradFill flip="none"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B1DC6-7C2F-4FF7-B7BB-F564D2378DCA}">
      <dsp:nvSpPr>
        <dsp:cNvPr id="0" name=""/>
        <dsp:cNvSpPr/>
      </dsp:nvSpPr>
      <dsp:spPr>
        <a:xfrm>
          <a:off x="810150" y="2045966"/>
          <a:ext cx="11342108" cy="132840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705" tIns="0" rIns="428705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/>
            <a:t>Реалізація жінок в робочих професіях</a:t>
          </a:r>
          <a:endParaRPr lang="ru-RU" sz="4500" b="1" kern="1200" dirty="0"/>
        </a:p>
      </dsp:txBody>
      <dsp:txXfrm>
        <a:off x="874997" y="2110813"/>
        <a:ext cx="11212414" cy="1198706"/>
      </dsp:txXfrm>
    </dsp:sp>
    <dsp:sp modelId="{39254841-9997-4DDE-A22F-C32D361B986A}">
      <dsp:nvSpPr>
        <dsp:cNvPr id="0" name=""/>
        <dsp:cNvSpPr/>
      </dsp:nvSpPr>
      <dsp:spPr>
        <a:xfrm>
          <a:off x="0" y="4751367"/>
          <a:ext cx="16203012" cy="1134000"/>
        </a:xfrm>
        <a:prstGeom prst="rect">
          <a:avLst/>
        </a:prstGeom>
        <a:gradFill flip="none" rotWithShape="0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F9194-77D6-4E3B-8C10-D67396F3CC75}">
      <dsp:nvSpPr>
        <dsp:cNvPr id="0" name=""/>
        <dsp:cNvSpPr/>
      </dsp:nvSpPr>
      <dsp:spPr>
        <a:xfrm>
          <a:off x="810150" y="4087167"/>
          <a:ext cx="11342108" cy="132840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705" tIns="0" rIns="428705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/>
            <a:t>Реінтеграція ветеранів</a:t>
          </a:r>
          <a:endParaRPr lang="ru-RU" sz="4500" b="1" kern="1200" dirty="0"/>
        </a:p>
      </dsp:txBody>
      <dsp:txXfrm>
        <a:off x="874997" y="4152014"/>
        <a:ext cx="11212414" cy="1198706"/>
      </dsp:txXfrm>
    </dsp:sp>
    <dsp:sp modelId="{A4637F7D-2C6E-4E2F-8EAF-72A408A3EBD3}">
      <dsp:nvSpPr>
        <dsp:cNvPr id="0" name=""/>
        <dsp:cNvSpPr/>
      </dsp:nvSpPr>
      <dsp:spPr>
        <a:xfrm>
          <a:off x="0" y="6792567"/>
          <a:ext cx="16203012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299953-2020-4840-B4D6-61920306A04A}">
      <dsp:nvSpPr>
        <dsp:cNvPr id="0" name=""/>
        <dsp:cNvSpPr/>
      </dsp:nvSpPr>
      <dsp:spPr>
        <a:xfrm>
          <a:off x="810150" y="6128367"/>
          <a:ext cx="11342108" cy="132840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705" tIns="0" rIns="428705" bIns="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/>
            <a:t>Адаптація робочих місць</a:t>
          </a:r>
          <a:endParaRPr lang="ru-RU" sz="4500" b="1" kern="1200" dirty="0"/>
        </a:p>
      </dsp:txBody>
      <dsp:txXfrm>
        <a:off x="874997" y="6193214"/>
        <a:ext cx="11212414" cy="11987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32F5E-1BB5-48B6-A1CF-5C35CF3A6920}">
      <dsp:nvSpPr>
        <dsp:cNvPr id="0" name=""/>
        <dsp:cNvSpPr/>
      </dsp:nvSpPr>
      <dsp:spPr>
        <a:xfrm>
          <a:off x="5850" y="-94364"/>
          <a:ext cx="5361687" cy="8265928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213360" bIns="0" numCol="1" spcCol="1270" anchor="t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ym typeface="Wingdings" panose="05000000000000000000" pitchFamily="2" charset="2"/>
            </a:rPr>
            <a:t></a:t>
          </a:r>
          <a:endParaRPr lang="ru-RU" sz="4800" b="1" kern="1200" dirty="0"/>
        </a:p>
      </dsp:txBody>
      <dsp:txXfrm rot="16200000">
        <a:off x="-2847011" y="2758497"/>
        <a:ext cx="6778061" cy="1072337"/>
      </dsp:txXfrm>
    </dsp:sp>
    <dsp:sp modelId="{6423681A-BBC9-4B6E-A78D-126EEE5981A6}">
      <dsp:nvSpPr>
        <dsp:cNvPr id="0" name=""/>
        <dsp:cNvSpPr/>
      </dsp:nvSpPr>
      <dsp:spPr>
        <a:xfrm>
          <a:off x="1061641" y="-94364"/>
          <a:ext cx="3994457" cy="8265928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7734" rIns="0" bIns="0" numCol="1" spcCol="1270" anchor="t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600" b="1" kern="1200" dirty="0" smtClean="0"/>
            <a:t>Залучення економічно неактивних категорій населення:</a:t>
          </a:r>
        </a:p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ym typeface="Wingdings" panose="05000000000000000000" pitchFamily="2" charset="2"/>
            </a:rPr>
            <a:t></a:t>
          </a:r>
          <a:r>
            <a:rPr lang="uk-UA" sz="3600" b="1" kern="1200" dirty="0" smtClean="0">
              <a:sym typeface="Wingdings" panose="05000000000000000000" pitchFamily="2" charset="2"/>
            </a:rPr>
            <a:t> </a:t>
          </a:r>
          <a:r>
            <a:rPr lang="uk-UA" sz="4600" b="1" kern="1200" dirty="0" smtClean="0"/>
            <a:t>жінки з дітьми</a:t>
          </a:r>
        </a:p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ym typeface="Wingdings" panose="05000000000000000000" pitchFamily="2" charset="2"/>
            </a:rPr>
            <a:t> </a:t>
          </a:r>
          <a:r>
            <a:rPr lang="uk-UA" sz="4600" b="1" kern="1200" dirty="0" smtClean="0"/>
            <a:t>люди з інвалідністю</a:t>
          </a:r>
        </a:p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ym typeface="Wingdings" panose="05000000000000000000" pitchFamily="2" charset="2"/>
            </a:rPr>
            <a:t> </a:t>
          </a:r>
          <a:r>
            <a:rPr lang="uk-UA" sz="4600" b="1" kern="1200" dirty="0" smtClean="0"/>
            <a:t>люди старшого віку</a:t>
          </a:r>
          <a:endParaRPr lang="ru-RU" sz="4600" b="1" kern="1200" dirty="0"/>
        </a:p>
      </dsp:txBody>
      <dsp:txXfrm>
        <a:off x="1061641" y="-94364"/>
        <a:ext cx="3994457" cy="8265928"/>
      </dsp:txXfrm>
    </dsp:sp>
    <dsp:sp modelId="{FD606ACD-8B21-4EF6-840D-C77EA3A71161}">
      <dsp:nvSpPr>
        <dsp:cNvPr id="0" name=""/>
        <dsp:cNvSpPr/>
      </dsp:nvSpPr>
      <dsp:spPr>
        <a:xfrm>
          <a:off x="5548389" y="-94364"/>
          <a:ext cx="5133454" cy="4908896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213360" bIns="0" numCol="1" spcCol="1270" anchor="t" anchorCtr="0">
          <a:noAutofit/>
        </a:bodyPr>
        <a:lstStyle/>
        <a:p>
          <a:pPr lvl="0" algn="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>
              <a:sym typeface="Wingdings" panose="05000000000000000000" pitchFamily="2" charset="2"/>
            </a:rPr>
            <a:t></a:t>
          </a:r>
          <a:endParaRPr lang="ru-RU" sz="4800" b="1" kern="1200" dirty="0"/>
        </a:p>
      </dsp:txBody>
      <dsp:txXfrm rot="16200000">
        <a:off x="4049087" y="1404937"/>
        <a:ext cx="4025294" cy="1026690"/>
      </dsp:txXfrm>
    </dsp:sp>
    <dsp:sp modelId="{63468494-C784-4C3F-895F-970C030A8722}">
      <dsp:nvSpPr>
        <dsp:cNvPr id="0" name=""/>
        <dsp:cNvSpPr/>
      </dsp:nvSpPr>
      <dsp:spPr>
        <a:xfrm rot="5400000">
          <a:off x="5270235" y="3721809"/>
          <a:ext cx="905515" cy="77001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514A32-ED56-40D5-8564-7604179A58DF}">
      <dsp:nvSpPr>
        <dsp:cNvPr id="0" name=""/>
        <dsp:cNvSpPr/>
      </dsp:nvSpPr>
      <dsp:spPr>
        <a:xfrm>
          <a:off x="6575080" y="-94364"/>
          <a:ext cx="3824423" cy="490889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/>
            <a:t>Підвищення рівня заробітної плати</a:t>
          </a:r>
          <a:endParaRPr lang="ru-RU" sz="4800" b="1" kern="1200" dirty="0"/>
        </a:p>
      </dsp:txBody>
      <dsp:txXfrm>
        <a:off x="6575080" y="-94364"/>
        <a:ext cx="3824423" cy="4908896"/>
      </dsp:txXfrm>
    </dsp:sp>
    <dsp:sp modelId="{7219F1CF-C032-435A-A0AF-91B61CE991A1}">
      <dsp:nvSpPr>
        <dsp:cNvPr id="0" name=""/>
        <dsp:cNvSpPr/>
      </dsp:nvSpPr>
      <dsp:spPr>
        <a:xfrm>
          <a:off x="10868545" y="-94364"/>
          <a:ext cx="5133454" cy="4864112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200025" bIns="0" numCol="1" spcCol="1270" anchor="t" anchorCtr="0">
          <a:noAutofit/>
        </a:bodyPr>
        <a:lstStyle/>
        <a:p>
          <a:pPr lvl="0" algn="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kern="1200" dirty="0" smtClean="0">
              <a:sym typeface="Wingdings" panose="05000000000000000000" pitchFamily="2" charset="2"/>
            </a:rPr>
            <a:t></a:t>
          </a:r>
          <a:endParaRPr lang="ru-RU" sz="4500" b="1" kern="1200" dirty="0"/>
        </a:p>
      </dsp:txBody>
      <dsp:txXfrm rot="16200000">
        <a:off x="9387605" y="1386576"/>
        <a:ext cx="3988571" cy="1026690"/>
      </dsp:txXfrm>
    </dsp:sp>
    <dsp:sp modelId="{3F93AA22-0ECC-4F0C-B18E-DB26EA8569DD}">
      <dsp:nvSpPr>
        <dsp:cNvPr id="0" name=""/>
        <dsp:cNvSpPr/>
      </dsp:nvSpPr>
      <dsp:spPr>
        <a:xfrm rot="5400000">
          <a:off x="10554623" y="3662462"/>
          <a:ext cx="905515" cy="770018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030494-B743-4C41-A305-5D2119F91959}">
      <dsp:nvSpPr>
        <dsp:cNvPr id="0" name=""/>
        <dsp:cNvSpPr/>
      </dsp:nvSpPr>
      <dsp:spPr>
        <a:xfrm>
          <a:off x="11895236" y="-94364"/>
          <a:ext cx="3824423" cy="486411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64592" rIns="0" bIns="0" numCol="1" spcCol="1270" anchor="t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kern="1200" dirty="0" smtClean="0"/>
            <a:t>Залучення трудових мігрантів</a:t>
          </a:r>
          <a:endParaRPr lang="ru-RU" sz="4800" b="1" kern="1200" dirty="0"/>
        </a:p>
      </dsp:txBody>
      <dsp:txXfrm>
        <a:off x="11895236" y="-94364"/>
        <a:ext cx="3824423" cy="4864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4488A-808E-42BF-9A8A-1D00C7AEF889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6431"/>
            <a:ext cx="5438140" cy="390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7077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7077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A8BA9-BE87-4B7C-84AD-D85195F14F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6A8BA9-BE87-4B7C-84AD-D85195F14F9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502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sv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sv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0" y="56421"/>
            <a:ext cx="10220912" cy="10220912"/>
          </a:xfrm>
          <a:custGeom>
            <a:avLst/>
            <a:gdLst/>
            <a:ahLst/>
            <a:cxnLst/>
            <a:rect l="l" t="t" r="r" b="b"/>
            <a:pathLst>
              <a:path w="10220912" h="10220912">
                <a:moveTo>
                  <a:pt x="0" y="0"/>
                </a:moveTo>
                <a:lnTo>
                  <a:pt x="10220912" y="0"/>
                </a:lnTo>
                <a:lnTo>
                  <a:pt x="10220912" y="10220911"/>
                </a:lnTo>
                <a:lnTo>
                  <a:pt x="0" y="10220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5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0" y="-5524500"/>
            <a:ext cx="18288000" cy="16619220"/>
          </a:xfrm>
          <a:custGeom>
            <a:avLst/>
            <a:gdLst/>
            <a:ahLst/>
            <a:cxnLst/>
            <a:rect l="l" t="t" r="r" b="b"/>
            <a:pathLst>
              <a:path w="18288000" h="16619220">
                <a:moveTo>
                  <a:pt x="0" y="0"/>
                </a:moveTo>
                <a:lnTo>
                  <a:pt x="18288000" y="0"/>
                </a:lnTo>
                <a:lnTo>
                  <a:pt x="18288000" y="16619220"/>
                </a:lnTo>
                <a:lnTo>
                  <a:pt x="0" y="16619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907616" y="1605128"/>
            <a:ext cx="876814" cy="876312"/>
          </a:xfrm>
          <a:custGeom>
            <a:avLst/>
            <a:gdLst/>
            <a:ahLst/>
            <a:cxnLst/>
            <a:rect l="l" t="t" r="r" b="b"/>
            <a:pathLst>
              <a:path w="876814" h="876312">
                <a:moveTo>
                  <a:pt x="0" y="0"/>
                </a:moveTo>
                <a:lnTo>
                  <a:pt x="876814" y="0"/>
                </a:lnTo>
                <a:lnTo>
                  <a:pt x="876814" y="876312"/>
                </a:lnTo>
                <a:lnTo>
                  <a:pt x="0" y="8763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4400" y="1061717"/>
            <a:ext cx="16230600" cy="6617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61"/>
              </a:lnSpc>
            </a:pPr>
            <a:r>
              <a:rPr lang="uk-UA" sz="7200" dirty="0" smtClean="0">
                <a:solidFill>
                  <a:srgbClr val="FFFFFF"/>
                </a:solidFill>
                <a:latin typeface="e-Ukraine Head 1"/>
                <a:ea typeface="e-Ukraine Head 1"/>
                <a:cs typeface="e-Ukraine Head 1"/>
                <a:sym typeface="e-Ukraine Head 1"/>
              </a:rPr>
              <a:t>Дефіцит кадрів:</a:t>
            </a:r>
            <a:endParaRPr lang="en-US" sz="7200" dirty="0" smtClean="0">
              <a:solidFill>
                <a:srgbClr val="FFFFFF"/>
              </a:solidFill>
              <a:latin typeface="e-Ukraine Head 1"/>
              <a:ea typeface="e-Ukraine Head 1"/>
              <a:cs typeface="e-Ukraine Head 1"/>
              <a:sym typeface="e-Ukraine Head 1"/>
            </a:endParaRPr>
          </a:p>
          <a:p>
            <a:pPr algn="ctr">
              <a:lnSpc>
                <a:spcPts val="12861"/>
              </a:lnSpc>
            </a:pPr>
            <a:r>
              <a:rPr lang="uk-UA" sz="7200" dirty="0" smtClean="0">
                <a:solidFill>
                  <a:srgbClr val="FFD700"/>
                </a:solidFill>
                <a:latin typeface="e-Ukraine Head 1"/>
                <a:ea typeface="e-Ukraine Head 1"/>
                <a:cs typeface="e-Ukraine Head 1"/>
                <a:sym typeface="e-Ukraine Head 1"/>
              </a:rPr>
              <a:t>причини, наслідки та пропозиції покращення ситуації від служби зайнятості</a:t>
            </a:r>
            <a:endParaRPr lang="en-US" sz="7200" dirty="0">
              <a:solidFill>
                <a:srgbClr val="FFD700"/>
              </a:solidFill>
              <a:latin typeface="e-Ukraine Head 1"/>
              <a:ea typeface="e-Ukraine Head 1"/>
              <a:cs typeface="e-Ukraine Head 1"/>
              <a:sym typeface="e-Ukraine Head 1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48200" y="8496300"/>
            <a:ext cx="10615167" cy="491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34"/>
              </a:lnSpc>
            </a:pPr>
            <a:r>
              <a:rPr lang="uk-UA" sz="3499" dirty="0" smtClean="0">
                <a:solidFill>
                  <a:srgbClr val="FFFFFF"/>
                </a:solidFill>
                <a:latin typeface="e-Ukraine 1"/>
                <a:ea typeface="e-Ukraine 1"/>
                <a:cs typeface="e-Ukraine 1"/>
                <a:sym typeface="e-Ukraine 1"/>
              </a:rPr>
              <a:t>Служба зайнятості Запорізької області</a:t>
            </a:r>
            <a:endParaRPr lang="en-US" sz="3499" dirty="0">
              <a:solidFill>
                <a:srgbClr val="FFFFFF"/>
              </a:solidFill>
              <a:latin typeface="e-Ukraine 1"/>
              <a:ea typeface="e-Ukraine 1"/>
              <a:cs typeface="e-Ukraine 1"/>
              <a:sym typeface="e-Ukraine 1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122825" y="0"/>
            <a:ext cx="10220912" cy="10220912"/>
          </a:xfrm>
          <a:custGeom>
            <a:avLst/>
            <a:gdLst/>
            <a:ahLst/>
            <a:cxnLst/>
            <a:rect l="l" t="t" r="r" b="b"/>
            <a:pathLst>
              <a:path w="10220912" h="10220912">
                <a:moveTo>
                  <a:pt x="0" y="0"/>
                </a:moveTo>
                <a:lnTo>
                  <a:pt x="10220911" y="0"/>
                </a:lnTo>
                <a:lnTo>
                  <a:pt x="10220911" y="10220911"/>
                </a:lnTo>
                <a:lnTo>
                  <a:pt x="0" y="102209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99"/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3412" y="-4076700"/>
            <a:ext cx="18288000" cy="16619220"/>
          </a:xfrm>
          <a:custGeom>
            <a:avLst/>
            <a:gdLst/>
            <a:ahLst/>
            <a:cxnLst/>
            <a:rect l="l" t="t" r="r" b="b"/>
            <a:pathLst>
              <a:path w="18288000" h="16619220">
                <a:moveTo>
                  <a:pt x="0" y="0"/>
                </a:moveTo>
                <a:lnTo>
                  <a:pt x="18288000" y="0"/>
                </a:lnTo>
                <a:lnTo>
                  <a:pt x="18288000" y="16619220"/>
                </a:lnTo>
                <a:lnTo>
                  <a:pt x="0" y="166192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959715" y="929216"/>
            <a:ext cx="470410" cy="470141"/>
          </a:xfrm>
          <a:custGeom>
            <a:avLst/>
            <a:gdLst/>
            <a:ahLst/>
            <a:cxnLst/>
            <a:rect l="l" t="t" r="r" b="b"/>
            <a:pathLst>
              <a:path w="470410" h="470141">
                <a:moveTo>
                  <a:pt x="0" y="0"/>
                </a:moveTo>
                <a:lnTo>
                  <a:pt x="470410" y="0"/>
                </a:lnTo>
                <a:lnTo>
                  <a:pt x="470410" y="470140"/>
                </a:lnTo>
                <a:lnTo>
                  <a:pt x="0" y="47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477000" y="674850"/>
            <a:ext cx="4873388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uk-UA" sz="6000" dirty="0" smtClean="0">
                <a:solidFill>
                  <a:srgbClr val="FFFFFF"/>
                </a:solidFill>
                <a:latin typeface="e-Ukraine Head 2"/>
                <a:ea typeface="e-Ukraine Head 2"/>
                <a:cs typeface="e-Ukraine Head 2"/>
                <a:sym typeface="e-Ukraine Head 2"/>
              </a:rPr>
              <a:t>ПРИЧИНИ:</a:t>
            </a:r>
            <a:endParaRPr lang="en-US" sz="6000" dirty="0">
              <a:solidFill>
                <a:srgbClr val="FFD700"/>
              </a:solidFill>
              <a:latin typeface="e-Ukraine Head 2"/>
              <a:ea typeface="e-Ukraine Head 2"/>
              <a:cs typeface="e-Ukraine Head 2"/>
              <a:sym typeface="e-Ukraine Head 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22704648"/>
              </p:ext>
            </p:extLst>
          </p:nvPr>
        </p:nvGraphicFramePr>
        <p:xfrm>
          <a:off x="990600" y="1375116"/>
          <a:ext cx="15697200" cy="855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765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122825" y="0"/>
            <a:ext cx="10220912" cy="10220912"/>
          </a:xfrm>
          <a:custGeom>
            <a:avLst/>
            <a:gdLst/>
            <a:ahLst/>
            <a:cxnLst/>
            <a:rect l="l" t="t" r="r" b="b"/>
            <a:pathLst>
              <a:path w="10220912" h="10220912">
                <a:moveTo>
                  <a:pt x="0" y="0"/>
                </a:moveTo>
                <a:lnTo>
                  <a:pt x="10220911" y="0"/>
                </a:lnTo>
                <a:lnTo>
                  <a:pt x="10220911" y="10220911"/>
                </a:lnTo>
                <a:lnTo>
                  <a:pt x="0" y="10220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0" y="-4590922"/>
            <a:ext cx="18288000" cy="16619220"/>
          </a:xfrm>
          <a:custGeom>
            <a:avLst/>
            <a:gdLst/>
            <a:ahLst/>
            <a:cxnLst/>
            <a:rect l="l" t="t" r="r" b="b"/>
            <a:pathLst>
              <a:path w="18288000" h="16619220">
                <a:moveTo>
                  <a:pt x="0" y="0"/>
                </a:moveTo>
                <a:lnTo>
                  <a:pt x="18288000" y="0"/>
                </a:lnTo>
                <a:lnTo>
                  <a:pt x="18288000" y="16619220"/>
                </a:lnTo>
                <a:lnTo>
                  <a:pt x="0" y="16619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14" name="Freeform 14"/>
          <p:cNvSpPr/>
          <p:nvPr/>
        </p:nvSpPr>
        <p:spPr>
          <a:xfrm>
            <a:off x="16959715" y="929216"/>
            <a:ext cx="470410" cy="470141"/>
          </a:xfrm>
          <a:custGeom>
            <a:avLst/>
            <a:gdLst/>
            <a:ahLst/>
            <a:cxnLst/>
            <a:rect l="l" t="t" r="r" b="b"/>
            <a:pathLst>
              <a:path w="470410" h="470141">
                <a:moveTo>
                  <a:pt x="0" y="0"/>
                </a:moveTo>
                <a:lnTo>
                  <a:pt x="470410" y="0"/>
                </a:lnTo>
                <a:lnTo>
                  <a:pt x="470410" y="470140"/>
                </a:lnTo>
                <a:lnTo>
                  <a:pt x="0" y="470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949970" y="760528"/>
            <a:ext cx="65913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uk-UA" sz="6000" dirty="0" smtClean="0">
                <a:solidFill>
                  <a:srgbClr val="FFFFFF"/>
                </a:solidFill>
                <a:latin typeface="e-Ukraine Head 2"/>
                <a:ea typeface="e-Ukraine Head 2"/>
                <a:cs typeface="e-Ukraine Head 2"/>
                <a:sym typeface="e-Ukraine Head 2"/>
              </a:rPr>
              <a:t>НАСЛІДКИ:</a:t>
            </a:r>
            <a:endParaRPr lang="en-US" sz="6000" dirty="0">
              <a:solidFill>
                <a:srgbClr val="FFD700"/>
              </a:solidFill>
              <a:latin typeface="e-Ukraine Head 2"/>
              <a:ea typeface="e-Ukraine Head 2"/>
              <a:cs typeface="e-Ukraine Head 2"/>
              <a:sym typeface="e-Ukraine Head 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90320369"/>
              </p:ext>
            </p:extLst>
          </p:nvPr>
        </p:nvGraphicFramePr>
        <p:xfrm>
          <a:off x="990601" y="1399356"/>
          <a:ext cx="16439524" cy="831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8729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122825" y="0"/>
            <a:ext cx="10220912" cy="10220912"/>
          </a:xfrm>
          <a:custGeom>
            <a:avLst/>
            <a:gdLst/>
            <a:ahLst/>
            <a:cxnLst/>
            <a:rect l="l" t="t" r="r" b="b"/>
            <a:pathLst>
              <a:path w="10220912" h="10220912">
                <a:moveTo>
                  <a:pt x="0" y="0"/>
                </a:moveTo>
                <a:lnTo>
                  <a:pt x="10220911" y="0"/>
                </a:lnTo>
                <a:lnTo>
                  <a:pt x="10220911" y="10220911"/>
                </a:lnTo>
                <a:lnTo>
                  <a:pt x="0" y="10220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0" y="-5295900"/>
            <a:ext cx="18288000" cy="16619220"/>
          </a:xfrm>
          <a:custGeom>
            <a:avLst/>
            <a:gdLst/>
            <a:ahLst/>
            <a:cxnLst/>
            <a:rect l="l" t="t" r="r" b="b"/>
            <a:pathLst>
              <a:path w="18288000" h="16619220">
                <a:moveTo>
                  <a:pt x="0" y="0"/>
                </a:moveTo>
                <a:lnTo>
                  <a:pt x="18288000" y="0"/>
                </a:lnTo>
                <a:lnTo>
                  <a:pt x="18288000" y="16619220"/>
                </a:lnTo>
                <a:lnTo>
                  <a:pt x="0" y="16619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959715" y="929216"/>
            <a:ext cx="470410" cy="470141"/>
          </a:xfrm>
          <a:custGeom>
            <a:avLst/>
            <a:gdLst/>
            <a:ahLst/>
            <a:cxnLst/>
            <a:rect l="l" t="t" r="r" b="b"/>
            <a:pathLst>
              <a:path w="470410" h="470141">
                <a:moveTo>
                  <a:pt x="0" y="0"/>
                </a:moveTo>
                <a:lnTo>
                  <a:pt x="470410" y="0"/>
                </a:lnTo>
                <a:lnTo>
                  <a:pt x="470410" y="470140"/>
                </a:lnTo>
                <a:lnTo>
                  <a:pt x="0" y="470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705271" y="929785"/>
            <a:ext cx="7513225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uk-UA" sz="6000" dirty="0" smtClean="0">
                <a:solidFill>
                  <a:srgbClr val="FFFFFF"/>
                </a:solidFill>
                <a:latin typeface="e-Ukraine Head 2"/>
                <a:ea typeface="e-Ukraine Head 2"/>
                <a:cs typeface="e-Ukraine Head 2"/>
                <a:sym typeface="e-Ukraine Head 2"/>
              </a:rPr>
              <a:t>ПРОПОЗИЦІЇ: </a:t>
            </a:r>
            <a:endParaRPr lang="en-US" sz="6000" dirty="0">
              <a:solidFill>
                <a:srgbClr val="FFD700"/>
              </a:solidFill>
              <a:latin typeface="e-Ukraine Head 2"/>
              <a:ea typeface="e-Ukraine Head 2"/>
              <a:cs typeface="e-Ukraine Head 2"/>
              <a:sym typeface="e-Ukraine Head 2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79802894"/>
              </p:ext>
            </p:extLst>
          </p:nvPr>
        </p:nvGraphicFramePr>
        <p:xfrm>
          <a:off x="978260" y="1765151"/>
          <a:ext cx="16203012" cy="7931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6402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122825" y="0"/>
            <a:ext cx="10220912" cy="10220912"/>
          </a:xfrm>
          <a:custGeom>
            <a:avLst/>
            <a:gdLst/>
            <a:ahLst/>
            <a:cxnLst/>
            <a:rect l="l" t="t" r="r" b="b"/>
            <a:pathLst>
              <a:path w="10220912" h="10220912">
                <a:moveTo>
                  <a:pt x="0" y="0"/>
                </a:moveTo>
                <a:lnTo>
                  <a:pt x="10220911" y="0"/>
                </a:lnTo>
                <a:lnTo>
                  <a:pt x="10220911" y="10220911"/>
                </a:lnTo>
                <a:lnTo>
                  <a:pt x="0" y="10220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62561" y="-5295900"/>
            <a:ext cx="18288000" cy="16619220"/>
          </a:xfrm>
          <a:custGeom>
            <a:avLst/>
            <a:gdLst/>
            <a:ahLst/>
            <a:cxnLst/>
            <a:rect l="l" t="t" r="r" b="b"/>
            <a:pathLst>
              <a:path w="18288000" h="16619220">
                <a:moveTo>
                  <a:pt x="0" y="0"/>
                </a:moveTo>
                <a:lnTo>
                  <a:pt x="18288000" y="0"/>
                </a:lnTo>
                <a:lnTo>
                  <a:pt x="18288000" y="16619220"/>
                </a:lnTo>
                <a:lnTo>
                  <a:pt x="0" y="16619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959715" y="929216"/>
            <a:ext cx="470410" cy="470141"/>
          </a:xfrm>
          <a:custGeom>
            <a:avLst/>
            <a:gdLst/>
            <a:ahLst/>
            <a:cxnLst/>
            <a:rect l="l" t="t" r="r" b="b"/>
            <a:pathLst>
              <a:path w="470410" h="470141">
                <a:moveTo>
                  <a:pt x="0" y="0"/>
                </a:moveTo>
                <a:lnTo>
                  <a:pt x="470410" y="0"/>
                </a:lnTo>
                <a:lnTo>
                  <a:pt x="470410" y="470140"/>
                </a:lnTo>
                <a:lnTo>
                  <a:pt x="0" y="470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248400" y="681212"/>
            <a:ext cx="67437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uk-UA" sz="6000" dirty="0" smtClean="0">
                <a:solidFill>
                  <a:srgbClr val="FFFFFF"/>
                </a:solidFill>
                <a:latin typeface="e-Ukraine Head 2"/>
                <a:ea typeface="e-Ukraine Head 2"/>
                <a:cs typeface="e-Ukraine Head 2"/>
                <a:sym typeface="e-Ukraine Head 2"/>
              </a:rPr>
              <a:t>ПРОПОЗИЦІЇ:</a:t>
            </a:r>
            <a:endParaRPr lang="en-US" sz="6000" dirty="0">
              <a:solidFill>
                <a:srgbClr val="FFD700"/>
              </a:solidFill>
              <a:latin typeface="e-Ukraine Head 2"/>
              <a:ea typeface="e-Ukraine Head 2"/>
              <a:cs typeface="e-Ukraine Head 2"/>
              <a:sym typeface="e-Ukraine Head 2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6072234"/>
              </p:ext>
            </p:extLst>
          </p:nvPr>
        </p:nvGraphicFramePr>
        <p:xfrm>
          <a:off x="838201" y="1714500"/>
          <a:ext cx="16002000" cy="807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1979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876458" y="583616"/>
            <a:ext cx="10220912" cy="10220912"/>
          </a:xfrm>
          <a:custGeom>
            <a:avLst/>
            <a:gdLst/>
            <a:ahLst/>
            <a:cxnLst/>
            <a:rect l="l" t="t" r="r" b="b"/>
            <a:pathLst>
              <a:path w="10220912" h="10220912">
                <a:moveTo>
                  <a:pt x="0" y="0"/>
                </a:moveTo>
                <a:lnTo>
                  <a:pt x="10220911" y="0"/>
                </a:lnTo>
                <a:lnTo>
                  <a:pt x="10220911" y="10220911"/>
                </a:lnTo>
                <a:lnTo>
                  <a:pt x="0" y="102209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0" y="-4590922"/>
            <a:ext cx="18288000" cy="16619220"/>
          </a:xfrm>
          <a:custGeom>
            <a:avLst/>
            <a:gdLst/>
            <a:ahLst/>
            <a:cxnLst/>
            <a:rect l="l" t="t" r="r" b="b"/>
            <a:pathLst>
              <a:path w="18288000" h="16619220">
                <a:moveTo>
                  <a:pt x="0" y="0"/>
                </a:moveTo>
                <a:lnTo>
                  <a:pt x="18288000" y="0"/>
                </a:lnTo>
                <a:lnTo>
                  <a:pt x="18288000" y="16619220"/>
                </a:lnTo>
                <a:lnTo>
                  <a:pt x="0" y="16619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959715" y="929216"/>
            <a:ext cx="470410" cy="470141"/>
          </a:xfrm>
          <a:custGeom>
            <a:avLst/>
            <a:gdLst/>
            <a:ahLst/>
            <a:cxnLst/>
            <a:rect l="l" t="t" r="r" b="b"/>
            <a:pathLst>
              <a:path w="470410" h="470141">
                <a:moveTo>
                  <a:pt x="0" y="0"/>
                </a:moveTo>
                <a:lnTo>
                  <a:pt x="470410" y="0"/>
                </a:lnTo>
                <a:lnTo>
                  <a:pt x="470410" y="470140"/>
                </a:lnTo>
                <a:lnTo>
                  <a:pt x="0" y="4701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19400" y="4975927"/>
            <a:ext cx="13182600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uk-UA" sz="9600" dirty="0" smtClean="0">
                <a:solidFill>
                  <a:srgbClr val="FFFFFF"/>
                </a:solidFill>
                <a:latin typeface="e-Ukraine Head 2"/>
                <a:ea typeface="e-Ukraine Head 2"/>
                <a:cs typeface="e-Ukraine Head 2"/>
                <a:sym typeface="e-Ukraine Head 2"/>
              </a:rPr>
              <a:t>ДЯКУЮ ЗА</a:t>
            </a:r>
            <a:r>
              <a:rPr lang="en-US" sz="9600" dirty="0" smtClean="0">
                <a:solidFill>
                  <a:srgbClr val="FFFFFF"/>
                </a:solidFill>
                <a:latin typeface="e-Ukraine Head 2"/>
                <a:ea typeface="e-Ukraine Head 2"/>
                <a:cs typeface="e-Ukraine Head 2"/>
                <a:sym typeface="e-Ukraine Head 2"/>
              </a:rPr>
              <a:t> </a:t>
            </a:r>
            <a:r>
              <a:rPr lang="uk-UA" sz="9600" dirty="0" smtClean="0">
                <a:solidFill>
                  <a:srgbClr val="FFD700"/>
                </a:solidFill>
                <a:latin typeface="e-Ukraine Head 2"/>
                <a:ea typeface="e-Ukraine Head 2"/>
                <a:cs typeface="e-Ukraine Head 2"/>
                <a:sym typeface="e-Ukraine Head 2"/>
              </a:rPr>
              <a:t>УВАГУ!</a:t>
            </a:r>
            <a:endParaRPr lang="en-US" sz="9600" dirty="0">
              <a:solidFill>
                <a:srgbClr val="FFD700"/>
              </a:solidFill>
              <a:latin typeface="e-Ukraine Head 2"/>
              <a:ea typeface="e-Ukraine Head 2"/>
              <a:cs typeface="e-Ukraine Head 2"/>
              <a:sym typeface="e-Ukraine Head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117</Words>
  <Application>Microsoft Office PowerPoint</Application>
  <PresentationFormat>Произвольный</PresentationFormat>
  <Paragraphs>33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Calibri</vt:lpstr>
      <vt:lpstr>Wingdings</vt:lpstr>
      <vt:lpstr>e-Ukraine Head 1</vt:lpstr>
      <vt:lpstr>Arial</vt:lpstr>
      <vt:lpstr>e-Ukraine Head 2</vt:lpstr>
      <vt:lpstr>e-Ukraine 1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презентації</dc:title>
  <dc:creator>Oleksandra Krivenok</dc:creator>
  <cp:lastModifiedBy>Oleksandra Krivenok</cp:lastModifiedBy>
  <cp:revision>74</cp:revision>
  <cp:lastPrinted>2024-12-04T09:36:00Z</cp:lastPrinted>
  <dcterms:created xsi:type="dcterms:W3CDTF">2006-08-16T00:00:00Z</dcterms:created>
  <dcterms:modified xsi:type="dcterms:W3CDTF">2024-12-05T13:12:17Z</dcterms:modified>
  <dc:identifier>DAGVgp47e2Y</dc:identifier>
</cp:coreProperties>
</file>