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8" r:id="rId3"/>
    <p:sldId id="279" r:id="rId4"/>
    <p:sldId id="280" r:id="rId5"/>
    <p:sldId id="281" r:id="rId6"/>
    <p:sldId id="282" r:id="rId7"/>
    <p:sldId id="283" r:id="rId8"/>
    <p:sldId id="269" r:id="rId9"/>
    <p:sldId id="273" r:id="rId10"/>
    <p:sldId id="271" r:id="rId11"/>
    <p:sldId id="276" r:id="rId12"/>
    <p:sldId id="277" r:id="rId13"/>
    <p:sldId id="270" r:id="rId14"/>
    <p:sldId id="267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ontserrat" pitchFamily="2" charset="-52"/>
      <p:regular r:id="rId20"/>
      <p:bold r:id="rId21"/>
      <p:italic r:id="rId22"/>
      <p:boldItalic r:id="rId23"/>
    </p:embeddedFont>
    <p:embeddedFont>
      <p:font typeface="Montserrat Bold" pitchFamily="2" charset="-52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2C42"/>
    <a:srgbClr val="F2F2F2"/>
    <a:srgbClr val="FEDD9C"/>
    <a:srgbClr val="DA1B33"/>
    <a:srgbClr val="D70926"/>
    <a:srgbClr val="75B52C"/>
    <a:srgbClr val="9EAA8F"/>
    <a:srgbClr val="DD1A32"/>
    <a:srgbClr val="EBB5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058" autoAdjust="0"/>
  </p:normalViewPr>
  <p:slideViewPr>
    <p:cSldViewPr>
      <p:cViewPr varScale="1">
        <p:scale>
          <a:sx n="54" d="100"/>
          <a:sy n="54" d="100"/>
        </p:scale>
        <p:origin x="75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hyperlink" Target="https://uasp.mercycorps.or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9027298">
            <a:off x="16562592" y="988919"/>
            <a:ext cx="2566642" cy="670611"/>
            <a:chOff x="0" y="0"/>
            <a:chExt cx="628557" cy="1642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8557" cy="164229"/>
            </a:xfrm>
            <a:custGeom>
              <a:avLst/>
              <a:gdLst/>
              <a:ahLst/>
              <a:cxnLst/>
              <a:rect l="l" t="t" r="r" b="b"/>
              <a:pathLst>
                <a:path w="628557" h="164229">
                  <a:moveTo>
                    <a:pt x="82114" y="0"/>
                  </a:moveTo>
                  <a:lnTo>
                    <a:pt x="546442" y="0"/>
                  </a:lnTo>
                  <a:cubicBezTo>
                    <a:pt x="568220" y="0"/>
                    <a:pt x="589107" y="8651"/>
                    <a:pt x="604506" y="24051"/>
                  </a:cubicBezTo>
                  <a:cubicBezTo>
                    <a:pt x="619906" y="39450"/>
                    <a:pt x="628557" y="60336"/>
                    <a:pt x="628557" y="82114"/>
                  </a:cubicBezTo>
                  <a:lnTo>
                    <a:pt x="628557" y="82114"/>
                  </a:lnTo>
                  <a:cubicBezTo>
                    <a:pt x="628557" y="127465"/>
                    <a:pt x="591793" y="164229"/>
                    <a:pt x="546442" y="164229"/>
                  </a:cubicBezTo>
                  <a:lnTo>
                    <a:pt x="82114" y="164229"/>
                  </a:lnTo>
                  <a:cubicBezTo>
                    <a:pt x="60336" y="164229"/>
                    <a:pt x="39450" y="155578"/>
                    <a:pt x="24051" y="140178"/>
                  </a:cubicBezTo>
                  <a:cubicBezTo>
                    <a:pt x="8651" y="124779"/>
                    <a:pt x="0" y="103893"/>
                    <a:pt x="0" y="82114"/>
                  </a:cubicBezTo>
                  <a:lnTo>
                    <a:pt x="0" y="82114"/>
                  </a:lnTo>
                  <a:cubicBezTo>
                    <a:pt x="0" y="60336"/>
                    <a:pt x="8651" y="39450"/>
                    <a:pt x="24051" y="24051"/>
                  </a:cubicBezTo>
                  <a:cubicBezTo>
                    <a:pt x="39450" y="8651"/>
                    <a:pt x="60336" y="0"/>
                    <a:pt x="82114" y="0"/>
                  </a:cubicBezTo>
                  <a:close/>
                </a:path>
              </a:pathLst>
            </a:custGeom>
            <a:solidFill>
              <a:srgbClr val="75B52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28557" cy="202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9027298">
            <a:off x="12004390" y="8194558"/>
            <a:ext cx="4775496" cy="389993"/>
            <a:chOff x="0" y="0"/>
            <a:chExt cx="505500" cy="412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5500" cy="41282"/>
            </a:xfrm>
            <a:custGeom>
              <a:avLst/>
              <a:gdLst/>
              <a:ahLst/>
              <a:cxnLst/>
              <a:rect l="l" t="t" r="r" b="b"/>
              <a:pathLst>
                <a:path w="505500" h="41282">
                  <a:moveTo>
                    <a:pt x="20641" y="0"/>
                  </a:moveTo>
                  <a:lnTo>
                    <a:pt x="484859" y="0"/>
                  </a:lnTo>
                  <a:cubicBezTo>
                    <a:pt x="490333" y="0"/>
                    <a:pt x="495584" y="2175"/>
                    <a:pt x="499454" y="6046"/>
                  </a:cubicBezTo>
                  <a:cubicBezTo>
                    <a:pt x="503325" y="9917"/>
                    <a:pt x="505500" y="15167"/>
                    <a:pt x="505500" y="20641"/>
                  </a:cubicBezTo>
                  <a:lnTo>
                    <a:pt x="505500" y="20641"/>
                  </a:lnTo>
                  <a:cubicBezTo>
                    <a:pt x="505500" y="26115"/>
                    <a:pt x="503325" y="31365"/>
                    <a:pt x="499454" y="35236"/>
                  </a:cubicBezTo>
                  <a:cubicBezTo>
                    <a:pt x="495584" y="39107"/>
                    <a:pt x="490333" y="41282"/>
                    <a:pt x="484859" y="41282"/>
                  </a:cubicBezTo>
                  <a:lnTo>
                    <a:pt x="20641" y="41282"/>
                  </a:lnTo>
                  <a:cubicBezTo>
                    <a:pt x="15167" y="41282"/>
                    <a:pt x="9917" y="39107"/>
                    <a:pt x="6046" y="35236"/>
                  </a:cubicBezTo>
                  <a:cubicBezTo>
                    <a:pt x="2175" y="31365"/>
                    <a:pt x="0" y="26115"/>
                    <a:pt x="0" y="20641"/>
                  </a:cubicBezTo>
                  <a:lnTo>
                    <a:pt x="0" y="20641"/>
                  </a:lnTo>
                  <a:cubicBezTo>
                    <a:pt x="0" y="15167"/>
                    <a:pt x="2175" y="9917"/>
                    <a:pt x="6046" y="6046"/>
                  </a:cubicBezTo>
                  <a:cubicBezTo>
                    <a:pt x="9917" y="2175"/>
                    <a:pt x="15167" y="0"/>
                    <a:pt x="20641" y="0"/>
                  </a:cubicBezTo>
                  <a:close/>
                </a:path>
              </a:pathLst>
            </a:custGeom>
            <a:solidFill>
              <a:srgbClr val="13724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05500" cy="79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9027298">
            <a:off x="16947201" y="562652"/>
            <a:ext cx="1734059" cy="168570"/>
            <a:chOff x="0" y="0"/>
            <a:chExt cx="424662" cy="412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4662" cy="41282"/>
            </a:xfrm>
            <a:custGeom>
              <a:avLst/>
              <a:gdLst/>
              <a:ahLst/>
              <a:cxnLst/>
              <a:rect l="l" t="t" r="r" b="b"/>
              <a:pathLst>
                <a:path w="424662" h="41282">
                  <a:moveTo>
                    <a:pt x="20641" y="0"/>
                  </a:moveTo>
                  <a:lnTo>
                    <a:pt x="404021" y="0"/>
                  </a:lnTo>
                  <a:cubicBezTo>
                    <a:pt x="409495" y="0"/>
                    <a:pt x="414745" y="2175"/>
                    <a:pt x="418616" y="6046"/>
                  </a:cubicBezTo>
                  <a:cubicBezTo>
                    <a:pt x="422487" y="9917"/>
                    <a:pt x="424662" y="15167"/>
                    <a:pt x="424662" y="20641"/>
                  </a:cubicBezTo>
                  <a:lnTo>
                    <a:pt x="424662" y="20641"/>
                  </a:lnTo>
                  <a:cubicBezTo>
                    <a:pt x="424662" y="26115"/>
                    <a:pt x="422487" y="31365"/>
                    <a:pt x="418616" y="35236"/>
                  </a:cubicBezTo>
                  <a:cubicBezTo>
                    <a:pt x="414745" y="39107"/>
                    <a:pt x="409495" y="41282"/>
                    <a:pt x="404021" y="41282"/>
                  </a:cubicBezTo>
                  <a:lnTo>
                    <a:pt x="20641" y="41282"/>
                  </a:lnTo>
                  <a:cubicBezTo>
                    <a:pt x="15167" y="41282"/>
                    <a:pt x="9917" y="39107"/>
                    <a:pt x="6046" y="35236"/>
                  </a:cubicBezTo>
                  <a:cubicBezTo>
                    <a:pt x="2175" y="31365"/>
                    <a:pt x="0" y="26115"/>
                    <a:pt x="0" y="20641"/>
                  </a:cubicBezTo>
                  <a:lnTo>
                    <a:pt x="0" y="20641"/>
                  </a:lnTo>
                  <a:cubicBezTo>
                    <a:pt x="0" y="15167"/>
                    <a:pt x="2175" y="9917"/>
                    <a:pt x="6046" y="6046"/>
                  </a:cubicBezTo>
                  <a:cubicBezTo>
                    <a:pt x="9917" y="2175"/>
                    <a:pt x="15167" y="0"/>
                    <a:pt x="20641" y="0"/>
                  </a:cubicBezTo>
                  <a:close/>
                </a:path>
              </a:pathLst>
            </a:custGeom>
            <a:solidFill>
              <a:srgbClr val="0E7A7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4662" cy="79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813186" y="6653515"/>
            <a:ext cx="446114" cy="44611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724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9027298">
            <a:off x="12042517" y="8114811"/>
            <a:ext cx="10024987" cy="1076481"/>
            <a:chOff x="0" y="0"/>
            <a:chExt cx="2455065" cy="26362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55065" cy="263624"/>
            </a:xfrm>
            <a:custGeom>
              <a:avLst/>
              <a:gdLst/>
              <a:ahLst/>
              <a:cxnLst/>
              <a:rect l="l" t="t" r="r" b="b"/>
              <a:pathLst>
                <a:path w="2455065" h="263624">
                  <a:moveTo>
                    <a:pt x="77226" y="0"/>
                  </a:moveTo>
                  <a:lnTo>
                    <a:pt x="2377839" y="0"/>
                  </a:lnTo>
                  <a:cubicBezTo>
                    <a:pt x="2420490" y="0"/>
                    <a:pt x="2455065" y="34575"/>
                    <a:pt x="2455065" y="77226"/>
                  </a:cubicBezTo>
                  <a:lnTo>
                    <a:pt x="2455065" y="186398"/>
                  </a:lnTo>
                  <a:cubicBezTo>
                    <a:pt x="2455065" y="206880"/>
                    <a:pt x="2446929" y="226523"/>
                    <a:pt x="2432446" y="241005"/>
                  </a:cubicBezTo>
                  <a:cubicBezTo>
                    <a:pt x="2417963" y="255488"/>
                    <a:pt x="2398320" y="263624"/>
                    <a:pt x="2377839" y="263624"/>
                  </a:cubicBezTo>
                  <a:lnTo>
                    <a:pt x="77226" y="263624"/>
                  </a:lnTo>
                  <a:cubicBezTo>
                    <a:pt x="34575" y="263624"/>
                    <a:pt x="0" y="229049"/>
                    <a:pt x="0" y="186398"/>
                  </a:cubicBezTo>
                  <a:lnTo>
                    <a:pt x="0" y="77226"/>
                  </a:lnTo>
                  <a:cubicBezTo>
                    <a:pt x="0" y="34575"/>
                    <a:pt x="34575" y="0"/>
                    <a:pt x="772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68765">
                    <a:alpha val="30000"/>
                  </a:srgbClr>
                </a:gs>
                <a:gs pos="100000">
                  <a:srgbClr val="7CB338">
                    <a:alpha val="30000"/>
                  </a:srgbClr>
                </a:gs>
              </a:gsLst>
              <a:lin ang="270000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455065" cy="301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5400000">
            <a:off x="9020799" y="350386"/>
            <a:ext cx="906363" cy="1911860"/>
          </a:xfrm>
          <a:custGeom>
            <a:avLst/>
            <a:gdLst/>
            <a:ahLst/>
            <a:cxnLst/>
            <a:rect l="l" t="t" r="r" b="b"/>
            <a:pathLst>
              <a:path w="906363" h="1911860">
                <a:moveTo>
                  <a:pt x="0" y="0"/>
                </a:moveTo>
                <a:lnTo>
                  <a:pt x="906363" y="0"/>
                </a:lnTo>
                <a:lnTo>
                  <a:pt x="906363" y="1911859"/>
                </a:lnTo>
                <a:lnTo>
                  <a:pt x="0" y="1911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6249" r="-54687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061519" y="1462473"/>
            <a:ext cx="7251425" cy="7251425"/>
            <a:chOff x="0" y="0"/>
            <a:chExt cx="837653" cy="83765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37653" cy="837653"/>
            </a:xfrm>
            <a:custGeom>
              <a:avLst/>
              <a:gdLst/>
              <a:ahLst/>
              <a:cxnLst/>
              <a:rect l="l" t="t" r="r" b="b"/>
              <a:pathLst>
                <a:path w="837653" h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FFCC48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8530" y="21380"/>
              <a:ext cx="680593" cy="737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378918" y="1779871"/>
            <a:ext cx="6616627" cy="6616627"/>
          </a:xfrm>
          <a:custGeom>
            <a:avLst/>
            <a:gdLst/>
            <a:ahLst/>
            <a:cxnLst/>
            <a:rect l="l" t="t" r="r" b="b"/>
            <a:pathLst>
              <a:path w="6616627" h="6616627">
                <a:moveTo>
                  <a:pt x="0" y="0"/>
                </a:moveTo>
                <a:lnTo>
                  <a:pt x="6616627" y="0"/>
                </a:lnTo>
                <a:lnTo>
                  <a:pt x="6616627" y="6616628"/>
                </a:lnTo>
                <a:lnTo>
                  <a:pt x="0" y="66166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64860" y="1867627"/>
            <a:ext cx="6441116" cy="6441116"/>
          </a:xfrm>
          <a:custGeom>
            <a:avLst/>
            <a:gdLst/>
            <a:ahLst/>
            <a:cxnLst/>
            <a:rect l="l" t="t" r="r" b="b"/>
            <a:pathLst>
              <a:path w="6441116" h="6441116">
                <a:moveTo>
                  <a:pt x="0" y="0"/>
                </a:moveTo>
                <a:lnTo>
                  <a:pt x="6441116" y="0"/>
                </a:lnTo>
                <a:lnTo>
                  <a:pt x="6441116" y="6441116"/>
                </a:lnTo>
                <a:lnTo>
                  <a:pt x="0" y="6441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626273" y="2145557"/>
            <a:ext cx="6175702" cy="5885257"/>
            <a:chOff x="0" y="0"/>
            <a:chExt cx="852913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52913" cy="812800"/>
            </a:xfrm>
            <a:custGeom>
              <a:avLst/>
              <a:gdLst/>
              <a:ahLst/>
              <a:cxnLst/>
              <a:rect l="l" t="t" r="r" b="b"/>
              <a:pathLst>
                <a:path w="852913" h="812800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0E7A7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9961" y="19050"/>
              <a:ext cx="692992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948911" y="2349876"/>
            <a:ext cx="5476641" cy="5476619"/>
            <a:chOff x="0" y="0"/>
            <a:chExt cx="6350000" cy="634997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97695" t="-15923" r="-64046" b="-21134"/>
              </a:stretch>
            </a:blipFill>
          </p:spPr>
        </p:sp>
      </p:grpSp>
      <p:sp>
        <p:nvSpPr>
          <p:cNvPr id="28" name="Freeform 28"/>
          <p:cNvSpPr/>
          <p:nvPr/>
        </p:nvSpPr>
        <p:spPr>
          <a:xfrm rot="-10800000">
            <a:off x="4726896" y="399704"/>
            <a:ext cx="4668454" cy="9336908"/>
          </a:xfrm>
          <a:custGeom>
            <a:avLst/>
            <a:gdLst/>
            <a:ahLst/>
            <a:cxnLst/>
            <a:rect l="l" t="t" r="r" b="b"/>
            <a:pathLst>
              <a:path w="4668454" h="9336908">
                <a:moveTo>
                  <a:pt x="0" y="0"/>
                </a:moveTo>
                <a:lnTo>
                  <a:pt x="4668454" y="0"/>
                </a:lnTo>
                <a:lnTo>
                  <a:pt x="4668454" y="9336908"/>
                </a:lnTo>
                <a:lnTo>
                  <a:pt x="0" y="93369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7329317">
            <a:off x="-1444222" y="6333402"/>
            <a:ext cx="5428590" cy="1594648"/>
          </a:xfrm>
          <a:custGeom>
            <a:avLst/>
            <a:gdLst/>
            <a:ahLst/>
            <a:cxnLst/>
            <a:rect l="l" t="t" r="r" b="b"/>
            <a:pathLst>
              <a:path w="5428590" h="1594648">
                <a:moveTo>
                  <a:pt x="0" y="0"/>
                </a:moveTo>
                <a:lnTo>
                  <a:pt x="5428590" y="0"/>
                </a:lnTo>
                <a:lnTo>
                  <a:pt x="5428590" y="1594648"/>
                </a:lnTo>
                <a:lnTo>
                  <a:pt x="0" y="15946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 rot="-1929317">
            <a:off x="285600" y="4169296"/>
            <a:ext cx="459565" cy="459565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AF19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 rot="-1929317">
            <a:off x="3186791" y="8784293"/>
            <a:ext cx="459565" cy="459565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AF19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20081" y="9261621"/>
            <a:ext cx="3012386" cy="3012386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5B52C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8005976" y="8859216"/>
            <a:ext cx="1117497" cy="1117497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C48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564725" y="-1361261"/>
            <a:ext cx="1908597" cy="1908597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7246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45" name="Freeform 45"/>
          <p:cNvSpPr/>
          <p:nvPr/>
        </p:nvSpPr>
        <p:spPr>
          <a:xfrm>
            <a:off x="0" y="0"/>
            <a:ext cx="2655467" cy="2568403"/>
          </a:xfrm>
          <a:custGeom>
            <a:avLst/>
            <a:gdLst/>
            <a:ahLst/>
            <a:cxnLst/>
            <a:rect l="l" t="t" r="r" b="b"/>
            <a:pathLst>
              <a:path w="2655467" h="2568403">
                <a:moveTo>
                  <a:pt x="0" y="0"/>
                </a:moveTo>
                <a:lnTo>
                  <a:pt x="2655467" y="0"/>
                </a:lnTo>
                <a:lnTo>
                  <a:pt x="2655467" y="2568403"/>
                </a:lnTo>
                <a:lnTo>
                  <a:pt x="0" y="25684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71434" t="-15873" r="-64512" b="-76889"/>
            </a:stretch>
          </a:blipFill>
        </p:spPr>
      </p:sp>
      <p:sp>
        <p:nvSpPr>
          <p:cNvPr id="46" name="Freeform 46"/>
          <p:cNvSpPr/>
          <p:nvPr/>
        </p:nvSpPr>
        <p:spPr>
          <a:xfrm rot="-5400000">
            <a:off x="-696967" y="7903286"/>
            <a:ext cx="906363" cy="1911860"/>
          </a:xfrm>
          <a:custGeom>
            <a:avLst/>
            <a:gdLst/>
            <a:ahLst/>
            <a:cxnLst/>
            <a:rect l="l" t="t" r="r" b="b"/>
            <a:pathLst>
              <a:path w="906363" h="1911860">
                <a:moveTo>
                  <a:pt x="0" y="0"/>
                </a:moveTo>
                <a:lnTo>
                  <a:pt x="906363" y="0"/>
                </a:lnTo>
                <a:lnTo>
                  <a:pt x="906363" y="1911860"/>
                </a:lnTo>
                <a:lnTo>
                  <a:pt x="0" y="1911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6249" r="-54687"/>
            </a:stretch>
          </a:blipFill>
        </p:spPr>
      </p:sp>
      <p:sp>
        <p:nvSpPr>
          <p:cNvPr id="47" name="Freeform 47"/>
          <p:cNvSpPr/>
          <p:nvPr/>
        </p:nvSpPr>
        <p:spPr>
          <a:xfrm rot="-10800000">
            <a:off x="17361049" y="9736612"/>
            <a:ext cx="906363" cy="1911860"/>
          </a:xfrm>
          <a:custGeom>
            <a:avLst/>
            <a:gdLst/>
            <a:ahLst/>
            <a:cxnLst/>
            <a:rect l="l" t="t" r="r" b="b"/>
            <a:pathLst>
              <a:path w="906363" h="1911860">
                <a:moveTo>
                  <a:pt x="0" y="0"/>
                </a:moveTo>
                <a:lnTo>
                  <a:pt x="906363" y="0"/>
                </a:lnTo>
                <a:lnTo>
                  <a:pt x="906363" y="1911859"/>
                </a:lnTo>
                <a:lnTo>
                  <a:pt x="0" y="1911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6249" r="-54687"/>
            </a:stretch>
          </a:blipFill>
        </p:spPr>
      </p:sp>
      <p:sp>
        <p:nvSpPr>
          <p:cNvPr id="48" name="TextBox 48"/>
          <p:cNvSpPr txBox="1"/>
          <p:nvPr/>
        </p:nvSpPr>
        <p:spPr>
          <a:xfrm>
            <a:off x="10473322" y="3235036"/>
            <a:ext cx="7631930" cy="430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236"/>
              </a:lnSpc>
            </a:pPr>
            <a:r>
              <a:rPr lang="en-US" sz="3082" spc="-10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ГРОМАДСЬКА ОРГАНІЗАЦІЯ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9519023" y="3960502"/>
            <a:ext cx="8648896" cy="2110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8019"/>
              </a:lnSpc>
            </a:pPr>
            <a:r>
              <a:rPr lang="en-US" sz="9217" b="1" spc="-322">
                <a:solidFill>
                  <a:srgbClr val="75B52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РАДА ЖІНОК-</a:t>
            </a:r>
            <a:r>
              <a:rPr lang="en-US" sz="9217" b="1" spc="-322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ФЕРМЕРОК</a:t>
            </a:r>
          </a:p>
        </p:txBody>
      </p:sp>
    </p:spTree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Графіка 3">
            <a:extLst>
              <a:ext uri="{FF2B5EF4-FFF2-40B4-BE49-F238E27FC236}">
                <a16:creationId xmlns:a16="http://schemas.microsoft.com/office/drawing/2014/main" id="{80824C98-5CFA-4A5F-B6E1-A917DBE6F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647700"/>
            <a:ext cx="18132970" cy="10020300"/>
          </a:xfrm>
          <a:prstGeom prst="rect">
            <a:avLst/>
          </a:prstGeom>
        </p:spPr>
      </p:pic>
      <p:pic>
        <p:nvPicPr>
          <p:cNvPr id="9" name="Графіка 8">
            <a:hlinkClick r:id="rId4"/>
            <a:extLst>
              <a:ext uri="{FF2B5EF4-FFF2-40B4-BE49-F238E27FC236}">
                <a16:creationId xmlns:a16="http://schemas.microsoft.com/office/drawing/2014/main" id="{FFA9CB94-AAC9-47DC-952F-6C86AC7FCF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6192" y="7658100"/>
            <a:ext cx="3624805" cy="5118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2BE047-9781-4ED3-8227-DC99FBDB98AD}"/>
              </a:ext>
            </a:extLst>
          </p:cNvPr>
          <p:cNvSpPr txBox="1"/>
          <p:nvPr/>
        </p:nvSpPr>
        <p:spPr>
          <a:xfrm>
            <a:off x="1066798" y="7646759"/>
            <a:ext cx="3283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uasp.mercycorps.org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93508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F4C83453-78D1-4DC1-9700-17A3DE5810C4}"/>
              </a:ext>
            </a:extLst>
          </p:cNvPr>
          <p:cNvSpPr/>
          <p:nvPr/>
        </p:nvSpPr>
        <p:spPr>
          <a:xfrm>
            <a:off x="6204321" y="874920"/>
            <a:ext cx="3284329" cy="1173759"/>
          </a:xfrm>
          <a:custGeom>
            <a:avLst/>
            <a:gdLst/>
            <a:ahLst/>
            <a:cxnLst/>
            <a:rect l="l" t="t" r="r" b="b"/>
            <a:pathLst>
              <a:path w="3284329" h="1173759">
                <a:moveTo>
                  <a:pt x="0" y="0"/>
                </a:moveTo>
                <a:lnTo>
                  <a:pt x="3284329" y="0"/>
                </a:lnTo>
                <a:lnTo>
                  <a:pt x="3284329" y="1173759"/>
                </a:lnTo>
                <a:lnTo>
                  <a:pt x="0" y="1173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73"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7D9D570-960E-41C0-B7C7-B6FDAD360597}"/>
              </a:ext>
            </a:extLst>
          </p:cNvPr>
          <p:cNvSpPr/>
          <p:nvPr/>
        </p:nvSpPr>
        <p:spPr>
          <a:xfrm>
            <a:off x="9933169" y="874920"/>
            <a:ext cx="3324387" cy="1201119"/>
          </a:xfrm>
          <a:custGeom>
            <a:avLst/>
            <a:gdLst/>
            <a:ahLst/>
            <a:cxnLst/>
            <a:rect l="l" t="t" r="r" b="b"/>
            <a:pathLst>
              <a:path w="3324387" h="1201119">
                <a:moveTo>
                  <a:pt x="0" y="0"/>
                </a:moveTo>
                <a:lnTo>
                  <a:pt x="3324388" y="0"/>
                </a:lnTo>
                <a:lnTo>
                  <a:pt x="3324388" y="1201119"/>
                </a:lnTo>
                <a:lnTo>
                  <a:pt x="0" y="12011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500" t="-44466" r="-12003" b="-42304"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A5D86-3917-406F-8D45-86E43AD20F71}"/>
              </a:ext>
            </a:extLst>
          </p:cNvPr>
          <p:cNvSpPr txBox="1"/>
          <p:nvPr/>
        </p:nvSpPr>
        <p:spPr>
          <a:xfrm>
            <a:off x="12445877" y="9162207"/>
            <a:ext cx="5075815" cy="499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22"/>
              </a:lnSpc>
            </a:pPr>
            <a:r>
              <a:rPr lang="en-US" sz="3747" b="1" spc="-131" dirty="0" err="1">
                <a:latin typeface="Montserrat Bold"/>
                <a:ea typeface="Montserrat Bold"/>
                <a:cs typeface="Montserrat Bold"/>
                <a:sym typeface="Montserrat Bold"/>
              </a:rPr>
              <a:t>Рослинництво</a:t>
            </a:r>
            <a:endParaRPr lang="en-US" sz="3747" b="1" spc="-131" dirty="0"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2F6FBF3-ADF4-440D-9B96-47F5EC46D2A1}"/>
              </a:ext>
            </a:extLst>
          </p:cNvPr>
          <p:cNvSpPr/>
          <p:nvPr/>
        </p:nvSpPr>
        <p:spPr>
          <a:xfrm>
            <a:off x="13518034" y="578439"/>
            <a:ext cx="4584348" cy="1557278"/>
          </a:xfrm>
          <a:custGeom>
            <a:avLst/>
            <a:gdLst/>
            <a:ahLst/>
            <a:cxnLst/>
            <a:rect l="l" t="t" r="r" b="b"/>
            <a:pathLst>
              <a:path w="4584348" h="1557278">
                <a:moveTo>
                  <a:pt x="0" y="0"/>
                </a:moveTo>
                <a:lnTo>
                  <a:pt x="4584348" y="0"/>
                </a:lnTo>
                <a:lnTo>
                  <a:pt x="4584348" y="1557279"/>
                </a:lnTo>
                <a:lnTo>
                  <a:pt x="0" y="15572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923" t="-72570" r="-6351" b="-95058"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4284EE-CA93-4A5B-A9BD-4FD0C621F5FA}"/>
              </a:ext>
            </a:extLst>
          </p:cNvPr>
          <p:cNvSpPr txBox="1"/>
          <p:nvPr/>
        </p:nvSpPr>
        <p:spPr>
          <a:xfrm>
            <a:off x="766308" y="963972"/>
            <a:ext cx="6701046" cy="235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108"/>
              </a:lnSpc>
            </a:pPr>
            <a:r>
              <a:rPr lang="en-US" sz="9200" b="1" spc="-322" dirty="0">
                <a:solidFill>
                  <a:srgbClr val="DD2C4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ІСТОРІЇ </a:t>
            </a:r>
            <a:r>
              <a:rPr lang="en-US" sz="9200" b="1" spc="-322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УСПІХУ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5F28AC-1595-4253-BB0D-02CF2A4A8A68}"/>
              </a:ext>
            </a:extLst>
          </p:cNvPr>
          <p:cNvSpPr txBox="1"/>
          <p:nvPr/>
        </p:nvSpPr>
        <p:spPr>
          <a:xfrm>
            <a:off x="766308" y="3401823"/>
            <a:ext cx="10876026" cy="5856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06"/>
              </a:lnSpc>
            </a:pP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До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повномасштабного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вторгнення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домогосподарство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впроваджувало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свою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сільськогосподарську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діяльність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в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с.Кам'янка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Василівського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району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Запорізької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області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  <a:p>
            <a:pPr algn="l">
              <a:lnSpc>
                <a:spcPts val="4706"/>
              </a:lnSpc>
            </a:pP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Селище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було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окуповано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в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перші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дні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війни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Домогосподарству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вдалося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виїхати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на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підконтрольну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Україні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територію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l">
              <a:lnSpc>
                <a:spcPts val="4706"/>
              </a:lnSpc>
            </a:pPr>
            <a:endParaRPr lang="en-US" sz="2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706"/>
              </a:lnSpc>
            </a:pP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Завдяки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підтримці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Mercy Corps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на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орендованій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земельній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ділянці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було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відновлено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справу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життя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вирощування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овочів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в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закритому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ґрунті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шляхом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встановлення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теплиці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розміром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20х10х4,6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угорською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технологією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на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крапельному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зрошенні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</p:txBody>
      </p: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88FB82A3-8864-4E9C-A305-1B1EE39F1D16}"/>
              </a:ext>
            </a:extLst>
          </p:cNvPr>
          <p:cNvGrpSpPr/>
          <p:nvPr/>
        </p:nvGrpSpPr>
        <p:grpSpPr>
          <a:xfrm>
            <a:off x="11904726" y="2850427"/>
            <a:ext cx="5744512" cy="6032926"/>
            <a:chOff x="11904726" y="2850427"/>
            <a:chExt cx="5744512" cy="6032926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E9DA907C-69E5-4A92-943C-837E9D3CAB5B}"/>
                </a:ext>
              </a:extLst>
            </p:cNvPr>
            <p:cNvSpPr/>
            <p:nvPr/>
          </p:nvSpPr>
          <p:spPr>
            <a:xfrm>
              <a:off x="11904726" y="2850427"/>
              <a:ext cx="5120446" cy="6032926"/>
            </a:xfrm>
            <a:custGeom>
              <a:avLst/>
              <a:gdLst/>
              <a:ahLst/>
              <a:cxnLst/>
              <a:rect l="l" t="t" r="r" b="b"/>
              <a:pathLst>
                <a:path w="5120446" h="6032926">
                  <a:moveTo>
                    <a:pt x="0" y="0"/>
                  </a:moveTo>
                  <a:lnTo>
                    <a:pt x="5120446" y="0"/>
                  </a:lnTo>
                  <a:lnTo>
                    <a:pt x="5120446" y="6032927"/>
                  </a:lnTo>
                  <a:lnTo>
                    <a:pt x="0" y="6032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2" name="Group 5">
              <a:extLst>
                <a:ext uri="{FF2B5EF4-FFF2-40B4-BE49-F238E27FC236}">
                  <a16:creationId xmlns:a16="http://schemas.microsoft.com/office/drawing/2014/main" id="{C9749CB3-FE95-4F9A-9F62-DAE4904CEA8B}"/>
                </a:ext>
              </a:extLst>
            </p:cNvPr>
            <p:cNvGrpSpPr/>
            <p:nvPr/>
          </p:nvGrpSpPr>
          <p:grpSpPr>
            <a:xfrm>
              <a:off x="12074875" y="3079709"/>
              <a:ext cx="5574363" cy="5574363"/>
              <a:chOff x="0" y="0"/>
              <a:chExt cx="812800" cy="812800"/>
            </a:xfrm>
          </p:grpSpPr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id="{472B1050-3B69-4AD4-B4B6-FC301C4101E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6595" t="-30784" r="-5573" b="-35084"/>
                </a:stretch>
              </a:blipFill>
              <a:ln w="95250" cap="sq">
                <a:solidFill>
                  <a:srgbClr val="FFFFFF"/>
                </a:solidFill>
                <a:prstDash val="solid"/>
                <a:miter/>
              </a:ln>
            </p:spPr>
          </p:sp>
        </p:grpSp>
      </p:grpSp>
    </p:spTree>
    <p:extLst>
      <p:ext uri="{BB962C8B-B14F-4D97-AF65-F5344CB8AC3E}">
        <p14:creationId xmlns:p14="http://schemas.microsoft.com/office/powerpoint/2010/main" val="3044291523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F4BB35B9-A80F-4455-96EF-CCD1F9FC3893}"/>
              </a:ext>
            </a:extLst>
          </p:cNvPr>
          <p:cNvSpPr/>
          <p:nvPr/>
        </p:nvSpPr>
        <p:spPr>
          <a:xfrm>
            <a:off x="6204321" y="874920"/>
            <a:ext cx="3284329" cy="1173759"/>
          </a:xfrm>
          <a:custGeom>
            <a:avLst/>
            <a:gdLst/>
            <a:ahLst/>
            <a:cxnLst/>
            <a:rect l="l" t="t" r="r" b="b"/>
            <a:pathLst>
              <a:path w="3284329" h="1173759">
                <a:moveTo>
                  <a:pt x="0" y="0"/>
                </a:moveTo>
                <a:lnTo>
                  <a:pt x="3284329" y="0"/>
                </a:lnTo>
                <a:lnTo>
                  <a:pt x="3284329" y="1173759"/>
                </a:lnTo>
                <a:lnTo>
                  <a:pt x="0" y="1173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73"/>
            </a:stretch>
          </a:blipFill>
        </p:spPr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8926B357-8C6D-41B9-9FB8-AEEE81989E84}"/>
              </a:ext>
            </a:extLst>
          </p:cNvPr>
          <p:cNvSpPr/>
          <p:nvPr/>
        </p:nvSpPr>
        <p:spPr>
          <a:xfrm>
            <a:off x="9933169" y="874920"/>
            <a:ext cx="3324387" cy="1201119"/>
          </a:xfrm>
          <a:custGeom>
            <a:avLst/>
            <a:gdLst/>
            <a:ahLst/>
            <a:cxnLst/>
            <a:rect l="l" t="t" r="r" b="b"/>
            <a:pathLst>
              <a:path w="3324387" h="1201119">
                <a:moveTo>
                  <a:pt x="0" y="0"/>
                </a:moveTo>
                <a:lnTo>
                  <a:pt x="3324388" y="0"/>
                </a:lnTo>
                <a:lnTo>
                  <a:pt x="3324388" y="1201119"/>
                </a:lnTo>
                <a:lnTo>
                  <a:pt x="0" y="12011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500" t="-44466" r="-12003" b="-42304"/>
            </a:stretch>
          </a:blipFill>
        </p:spPr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E52AED66-4D90-4C3A-9379-BA2EAAC9AB5C}"/>
              </a:ext>
            </a:extLst>
          </p:cNvPr>
          <p:cNvSpPr txBox="1"/>
          <p:nvPr/>
        </p:nvSpPr>
        <p:spPr>
          <a:xfrm>
            <a:off x="12324149" y="9121835"/>
            <a:ext cx="5075815" cy="499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22"/>
              </a:lnSpc>
            </a:pPr>
            <a:r>
              <a:rPr lang="en-US" sz="3747" b="1" spc="-131" dirty="0" err="1">
                <a:latin typeface="Montserrat Bold"/>
                <a:ea typeface="Montserrat Bold"/>
                <a:cs typeface="Montserrat Bold"/>
                <a:sym typeface="Montserrat Bold"/>
              </a:rPr>
              <a:t>Рослинництво</a:t>
            </a:r>
            <a:endParaRPr lang="en-US" sz="3747" b="1" spc="-131" dirty="0"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2AA8818C-3A49-430F-BDE3-67A64AC9CD94}"/>
              </a:ext>
            </a:extLst>
          </p:cNvPr>
          <p:cNvSpPr/>
          <p:nvPr/>
        </p:nvSpPr>
        <p:spPr>
          <a:xfrm>
            <a:off x="13518034" y="578439"/>
            <a:ext cx="4584348" cy="1557278"/>
          </a:xfrm>
          <a:custGeom>
            <a:avLst/>
            <a:gdLst/>
            <a:ahLst/>
            <a:cxnLst/>
            <a:rect l="l" t="t" r="r" b="b"/>
            <a:pathLst>
              <a:path w="4584348" h="1557278">
                <a:moveTo>
                  <a:pt x="0" y="0"/>
                </a:moveTo>
                <a:lnTo>
                  <a:pt x="4584348" y="0"/>
                </a:lnTo>
                <a:lnTo>
                  <a:pt x="4584348" y="1557279"/>
                </a:lnTo>
                <a:lnTo>
                  <a:pt x="0" y="15572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923" t="-72570" r="-6351" b="-95058"/>
            </a:stretch>
          </a:blipFill>
        </p:spPr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79BB7346-0D8A-484D-8B78-83AE7456ECC6}"/>
              </a:ext>
            </a:extLst>
          </p:cNvPr>
          <p:cNvSpPr txBox="1"/>
          <p:nvPr/>
        </p:nvSpPr>
        <p:spPr>
          <a:xfrm>
            <a:off x="719337" y="3401822"/>
            <a:ext cx="11052182" cy="5265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06"/>
              </a:lnSpc>
            </a:pP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До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війни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домогосподарство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9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років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займалось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вирощуванням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овочів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та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зелені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в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асортименті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як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у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відкритому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так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і в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закритому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ґрунті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на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території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Пологівського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району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Запорізької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області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  <a:p>
            <a:pPr algn="l">
              <a:lnSpc>
                <a:spcPts val="4706"/>
              </a:lnSpc>
            </a:pPr>
            <a:endParaRPr lang="en-US" sz="2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706"/>
              </a:lnSpc>
            </a:pP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Завдяки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фінансовій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підтримці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Mercy Corps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заявниця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придбала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інвентар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та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обладнання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для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повноцінного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ведення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своєї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сільськогосподарської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діяльності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Домогосподарству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вдалось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закласти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розплідник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пряно-ароматичних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рослин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та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навіть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вже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зібрати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з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них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перший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врожай</a:t>
            </a:r>
            <a:r>
              <a:rPr lang="en-US" sz="2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19450655-6616-4949-A632-49404A64FF69}"/>
              </a:ext>
            </a:extLst>
          </p:cNvPr>
          <p:cNvSpPr txBox="1"/>
          <p:nvPr/>
        </p:nvSpPr>
        <p:spPr>
          <a:xfrm>
            <a:off x="766308" y="963972"/>
            <a:ext cx="6701046" cy="235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108"/>
              </a:lnSpc>
            </a:pPr>
            <a:r>
              <a:rPr lang="en-US" sz="9200" b="1" spc="-322" dirty="0">
                <a:solidFill>
                  <a:srgbClr val="DD2C4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ІСТОРІЇ</a:t>
            </a:r>
            <a:r>
              <a:rPr lang="en-US" sz="9200" b="1" spc="-322" dirty="0">
                <a:solidFill>
                  <a:srgbClr val="75B52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9200" b="1" spc="-322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УСПІХУ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5FDE00-8B35-4FE3-932F-EA3CB97D2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pSp>
        <p:nvGrpSpPr>
          <p:cNvPr id="26" name="Group 10">
            <a:extLst>
              <a:ext uri="{FF2B5EF4-FFF2-40B4-BE49-F238E27FC236}">
                <a16:creationId xmlns:a16="http://schemas.microsoft.com/office/drawing/2014/main" id="{B7FAB7AC-00DA-46B9-B745-4CF5F091F0ED}"/>
              </a:ext>
            </a:extLst>
          </p:cNvPr>
          <p:cNvGrpSpPr/>
          <p:nvPr/>
        </p:nvGrpSpPr>
        <p:grpSpPr>
          <a:xfrm>
            <a:off x="11989801" y="2850784"/>
            <a:ext cx="5744512" cy="6032926"/>
            <a:chOff x="0" y="0"/>
            <a:chExt cx="7659350" cy="8043902"/>
          </a:xfrm>
        </p:grpSpPr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7FB2727F-FAE6-4567-A7AA-DD6278B724AC}"/>
                </a:ext>
              </a:extLst>
            </p:cNvPr>
            <p:cNvSpPr/>
            <p:nvPr/>
          </p:nvSpPr>
          <p:spPr>
            <a:xfrm>
              <a:off x="0" y="0"/>
              <a:ext cx="6827262" cy="8043902"/>
            </a:xfrm>
            <a:custGeom>
              <a:avLst/>
              <a:gdLst/>
              <a:ahLst/>
              <a:cxnLst/>
              <a:rect l="l" t="t" r="r" b="b"/>
              <a:pathLst>
                <a:path w="6827262" h="8043902">
                  <a:moveTo>
                    <a:pt x="0" y="0"/>
                  </a:moveTo>
                  <a:lnTo>
                    <a:pt x="6827262" y="0"/>
                  </a:lnTo>
                  <a:lnTo>
                    <a:pt x="6827262" y="8043902"/>
                  </a:lnTo>
                  <a:lnTo>
                    <a:pt x="0" y="80439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8" name="Group 12">
              <a:extLst>
                <a:ext uri="{FF2B5EF4-FFF2-40B4-BE49-F238E27FC236}">
                  <a16:creationId xmlns:a16="http://schemas.microsoft.com/office/drawing/2014/main" id="{8D5571E5-4124-481D-87BF-EEBB665ED9A3}"/>
                </a:ext>
              </a:extLst>
            </p:cNvPr>
            <p:cNvGrpSpPr/>
            <p:nvPr/>
          </p:nvGrpSpPr>
          <p:grpSpPr>
            <a:xfrm>
              <a:off x="226866" y="305709"/>
              <a:ext cx="7432484" cy="7432484"/>
              <a:chOff x="0" y="0"/>
              <a:chExt cx="812800" cy="812800"/>
            </a:xfrm>
          </p:grpSpPr>
          <p:sp>
            <p:nvSpPr>
              <p:cNvPr id="29" name="Freeform 13">
                <a:extLst>
                  <a:ext uri="{FF2B5EF4-FFF2-40B4-BE49-F238E27FC236}">
                    <a16:creationId xmlns:a16="http://schemas.microsoft.com/office/drawing/2014/main" id="{F9DD8CC8-B501-4F77-BB9E-6F12C0FCEC1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13142" t="-28240" b="-38993"/>
                </a:stretch>
              </a:blipFill>
              <a:ln w="95250" cap="sq">
                <a:solidFill>
                  <a:srgbClr val="FFFFFF"/>
                </a:solidFill>
                <a:prstDash val="solid"/>
                <a:miter/>
              </a:ln>
            </p:spPr>
          </p:sp>
        </p:grpSp>
      </p:grpSp>
    </p:spTree>
    <p:extLst>
      <p:ext uri="{BB962C8B-B14F-4D97-AF65-F5344CB8AC3E}">
        <p14:creationId xmlns:p14="http://schemas.microsoft.com/office/powerpoint/2010/main" val="1063543580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688BC32-D588-4C95-B8F3-A6E7BFC438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7"/>
          <a:stretch/>
        </p:blipFill>
        <p:spPr>
          <a:xfrm>
            <a:off x="762000" y="945990"/>
            <a:ext cx="8615519" cy="83950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DD19E9-4CA3-4460-B9AF-6565D34B0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2" t="71386"/>
          <a:stretch/>
        </p:blipFill>
        <p:spPr>
          <a:xfrm>
            <a:off x="9520082" y="2171700"/>
            <a:ext cx="8732749" cy="684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25669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25753" y="23188"/>
            <a:ext cx="5246370" cy="11658734"/>
            <a:chOff x="0" y="0"/>
            <a:chExt cx="812800" cy="1806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806243"/>
            </a:xfrm>
            <a:custGeom>
              <a:avLst/>
              <a:gdLst/>
              <a:ahLst/>
              <a:cxnLst/>
              <a:rect l="l" t="t" r="r" b="b"/>
              <a:pathLst>
                <a:path w="812800" h="1806243">
                  <a:moveTo>
                    <a:pt x="0" y="0"/>
                  </a:moveTo>
                  <a:lnTo>
                    <a:pt x="812800" y="0"/>
                  </a:lnTo>
                  <a:lnTo>
                    <a:pt x="812800" y="1806243"/>
                  </a:lnTo>
                  <a:lnTo>
                    <a:pt x="0" y="1806243"/>
                  </a:lnTo>
                  <a:close/>
                </a:path>
              </a:pathLst>
            </a:custGeom>
            <a:blipFill>
              <a:blip r:embed="rId2"/>
              <a:stretch>
                <a:fillRect l="-111101" r="-122443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 rot="-5400000">
            <a:off x="7558865" y="1468249"/>
            <a:ext cx="13733776" cy="5321838"/>
          </a:xfrm>
          <a:custGeom>
            <a:avLst/>
            <a:gdLst/>
            <a:ahLst/>
            <a:cxnLst/>
            <a:rect l="l" t="t" r="r" b="b"/>
            <a:pathLst>
              <a:path w="13733776" h="5321838">
                <a:moveTo>
                  <a:pt x="0" y="0"/>
                </a:moveTo>
                <a:lnTo>
                  <a:pt x="13733776" y="0"/>
                </a:lnTo>
                <a:lnTo>
                  <a:pt x="13733776" y="5321838"/>
                </a:lnTo>
                <a:lnTo>
                  <a:pt x="0" y="53218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43037" y="7564197"/>
            <a:ext cx="7171811" cy="2426770"/>
          </a:xfrm>
          <a:custGeom>
            <a:avLst/>
            <a:gdLst/>
            <a:ahLst/>
            <a:cxnLst/>
            <a:rect l="l" t="t" r="r" b="b"/>
            <a:pathLst>
              <a:path w="7171811" h="2426770">
                <a:moveTo>
                  <a:pt x="0" y="0"/>
                </a:moveTo>
                <a:lnTo>
                  <a:pt x="7171811" y="0"/>
                </a:lnTo>
                <a:lnTo>
                  <a:pt x="7171811" y="2426770"/>
                </a:lnTo>
                <a:lnTo>
                  <a:pt x="0" y="24267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 dirty="0"/>
          </a:p>
        </p:txBody>
      </p:sp>
      <p:sp>
        <p:nvSpPr>
          <p:cNvPr id="6" name="Freeform 6"/>
          <p:cNvSpPr/>
          <p:nvPr/>
        </p:nvSpPr>
        <p:spPr>
          <a:xfrm>
            <a:off x="6795785" y="8038733"/>
            <a:ext cx="1918013" cy="1918013"/>
          </a:xfrm>
          <a:custGeom>
            <a:avLst/>
            <a:gdLst/>
            <a:ahLst/>
            <a:cxnLst/>
            <a:rect l="l" t="t" r="r" b="b"/>
            <a:pathLst>
              <a:path w="1918013" h="1918013">
                <a:moveTo>
                  <a:pt x="0" y="0"/>
                </a:moveTo>
                <a:lnTo>
                  <a:pt x="1918013" y="0"/>
                </a:lnTo>
                <a:lnTo>
                  <a:pt x="1918013" y="1918013"/>
                </a:lnTo>
                <a:lnTo>
                  <a:pt x="0" y="19180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100" t="-6178" r="-8637" b="-40451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394246" y="1823074"/>
            <a:ext cx="6618227" cy="661822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7246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9867180" y="2296008"/>
            <a:ext cx="5672359" cy="567235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16666" r="-16666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11" name="Freeform 11"/>
          <p:cNvSpPr/>
          <p:nvPr/>
        </p:nvSpPr>
        <p:spPr>
          <a:xfrm>
            <a:off x="8911241" y="8038733"/>
            <a:ext cx="1918013" cy="1918013"/>
          </a:xfrm>
          <a:custGeom>
            <a:avLst/>
            <a:gdLst/>
            <a:ahLst/>
            <a:cxnLst/>
            <a:rect l="l" t="t" r="r" b="b"/>
            <a:pathLst>
              <a:path w="1918013" h="1918013">
                <a:moveTo>
                  <a:pt x="0" y="0"/>
                </a:moveTo>
                <a:lnTo>
                  <a:pt x="1918013" y="0"/>
                </a:lnTo>
                <a:lnTo>
                  <a:pt x="1918013" y="1918013"/>
                </a:lnTo>
                <a:lnTo>
                  <a:pt x="0" y="1918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400" t="-2697" r="-2080" b="-1784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63523" y="2928065"/>
            <a:ext cx="7580744" cy="2640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85"/>
              </a:lnSpc>
            </a:pPr>
            <a:r>
              <a:rPr lang="en-US" sz="10500" b="1" spc="-367" dirty="0" err="1">
                <a:solidFill>
                  <a:srgbClr val="75B52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Дякуємо</a:t>
            </a:r>
            <a:r>
              <a:rPr lang="en-US" sz="10500" b="1" spc="-367" dirty="0">
                <a:solidFill>
                  <a:srgbClr val="75B52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</a:t>
            </a:r>
            <a:r>
              <a:rPr lang="en-US" sz="10500" b="1" spc="-367" dirty="0">
                <a:solidFill>
                  <a:srgbClr val="69A3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marL="0" lvl="0" indent="0" algn="l">
              <a:lnSpc>
                <a:spcPts val="10185"/>
              </a:lnSpc>
            </a:pPr>
            <a:r>
              <a:rPr lang="en-US" sz="10500" b="1" spc="-367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за</a:t>
            </a:r>
            <a:r>
              <a:rPr lang="en-US" sz="10500" b="1" spc="-36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0500" b="1" spc="-367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увагу</a:t>
            </a:r>
            <a:r>
              <a:rPr lang="en-US" sz="10500" b="1" spc="-367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!</a:t>
            </a: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E9C014CE-E8F4-4176-9293-C829F2EF9958}"/>
              </a:ext>
            </a:extLst>
          </p:cNvPr>
          <p:cNvSpPr/>
          <p:nvPr/>
        </p:nvSpPr>
        <p:spPr>
          <a:xfrm>
            <a:off x="3544528" y="7888433"/>
            <a:ext cx="2951343" cy="854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30D3DB-1EEC-4FA7-AD76-A396E4B24977}"/>
              </a:ext>
            </a:extLst>
          </p:cNvPr>
          <p:cNvSpPr txBox="1"/>
          <p:nvPr/>
        </p:nvSpPr>
        <p:spPr>
          <a:xfrm>
            <a:off x="3579824" y="8038733"/>
            <a:ext cx="30780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000" b="1" dirty="0">
                <a:latin typeface="Montserrat" pitchFamily="2" charset="-52"/>
              </a:rPr>
              <a:t>068 242-82-40</a:t>
            </a:r>
          </a:p>
        </p:txBody>
      </p:sp>
    </p:spTree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2F42C8F-C3DD-49C0-BA70-5DA788CBC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52720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A653DF2-2CEF-437D-8A06-F8F35C242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" y="0"/>
            <a:ext cx="18282138" cy="1028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65162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EB18F3-8F6B-482D-941C-D4E2F4161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14"/>
            <a:ext cx="182880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51055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D9478C-15DD-4419-970A-2BFF0C43B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91"/>
            <a:ext cx="182880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72702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784AEB-E4BB-4FE2-84EB-6280007B8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62" y="0"/>
            <a:ext cx="18293862" cy="1029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1225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9CA5B7-8B2A-4CFC-A7E1-AE3EB565D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91"/>
            <a:ext cx="182880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94400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Графіка 10">
            <a:extLst>
              <a:ext uri="{FF2B5EF4-FFF2-40B4-BE49-F238E27FC236}">
                <a16:creationId xmlns:a16="http://schemas.microsoft.com/office/drawing/2014/main" id="{853D92BA-6374-4181-B138-037770D10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629400" y="-331388"/>
            <a:ext cx="29746091" cy="10949775"/>
          </a:xfrm>
          <a:prstGeom prst="rect">
            <a:avLst/>
          </a:prstGeom>
        </p:spPr>
      </p:pic>
      <p:pic>
        <p:nvPicPr>
          <p:cNvPr id="4" name="Графіка 3">
            <a:extLst>
              <a:ext uri="{FF2B5EF4-FFF2-40B4-BE49-F238E27FC236}">
                <a16:creationId xmlns:a16="http://schemas.microsoft.com/office/drawing/2014/main" id="{EDE5DAC4-9FC3-4B1F-82DE-09C94F49E6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5315"/>
          <a:stretch/>
        </p:blipFill>
        <p:spPr>
          <a:xfrm>
            <a:off x="0" y="723900"/>
            <a:ext cx="18785947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04600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Графіка 2">
            <a:extLst>
              <a:ext uri="{FF2B5EF4-FFF2-40B4-BE49-F238E27FC236}">
                <a16:creationId xmlns:a16="http://schemas.microsoft.com/office/drawing/2014/main" id="{8E3BEC4E-3180-4AEF-9DB4-AB321710D3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3264"/>
          <a:stretch/>
        </p:blipFill>
        <p:spPr>
          <a:xfrm>
            <a:off x="-800100" y="1181100"/>
            <a:ext cx="19888200" cy="723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20282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144</Words>
  <Application>Microsoft Office PowerPoint</Application>
  <PresentationFormat>Довільний</PresentationFormat>
  <Paragraphs>17</Paragraphs>
  <Slides>14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19" baseType="lpstr">
      <vt:lpstr>Calibri</vt:lpstr>
      <vt:lpstr>Arial</vt:lpstr>
      <vt:lpstr>Montserrat</vt:lpstr>
      <vt:lpstr>Montserrat Bold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</dc:title>
  <dc:creator>Анастасія</dc:creator>
  <cp:lastModifiedBy>Анастасія Ряба</cp:lastModifiedBy>
  <cp:revision>24</cp:revision>
  <dcterms:created xsi:type="dcterms:W3CDTF">2006-08-16T00:00:00Z</dcterms:created>
  <dcterms:modified xsi:type="dcterms:W3CDTF">2025-02-17T13:55:29Z</dcterms:modified>
  <dc:identifier>DAGYaU-R2JA</dc:identifier>
</cp:coreProperties>
</file>