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181"/>
    <a:srgbClr val="003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0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8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5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3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5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411C-082C-4E43-9358-913169EC1E2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07D8-CAFD-4EFA-97D9-A49C21E84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4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magd.otg.dp.gov.ua/storage/app/uploads/public/66d/870/b85/66d870b85fa268500943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8" r="12917"/>
          <a:stretch/>
        </p:blipFill>
        <p:spPr bwMode="auto">
          <a:xfrm>
            <a:off x="0" y="0"/>
            <a:ext cx="12192000" cy="688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59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48200" cy="132556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https://pulse.gov.ua/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Пульс - онлайн платформа для збору відгуку від бізнесу про взаємодію з державою.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9" b="10428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23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831" r="1874" b="46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0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1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04801" y="2732314"/>
            <a:ext cx="11260182" cy="968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5400" dirty="0" smtClean="0">
                <a:latin typeface="Arial Black" panose="020B0A04020102020204" pitchFamily="34" charset="0"/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https://</a:t>
            </a:r>
            <a:r>
              <a:rPr lang="en-US" sz="7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pulse.gov.ua</a:t>
            </a:r>
            <a:endParaRPr lang="en-US" sz="5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02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 https://pulse.gov.ua/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2025-03-21T07:06:19Z</dcterms:created>
  <dcterms:modified xsi:type="dcterms:W3CDTF">2025-03-21T07:18:34Z</dcterms:modified>
</cp:coreProperties>
</file>