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0181"/>
    <a:srgbClr val="0035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D411C-082C-4E43-9358-913169EC1E24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107D8-CAFD-4EFA-97D9-A49C21E849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008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D411C-082C-4E43-9358-913169EC1E24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107D8-CAFD-4EFA-97D9-A49C21E849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01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D411C-082C-4E43-9358-913169EC1E24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107D8-CAFD-4EFA-97D9-A49C21E849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54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D411C-082C-4E43-9358-913169EC1E24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107D8-CAFD-4EFA-97D9-A49C21E849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589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D411C-082C-4E43-9358-913169EC1E24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107D8-CAFD-4EFA-97D9-A49C21E849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773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D411C-082C-4E43-9358-913169EC1E24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107D8-CAFD-4EFA-97D9-A49C21E849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977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D411C-082C-4E43-9358-913169EC1E24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107D8-CAFD-4EFA-97D9-A49C21E849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650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D411C-082C-4E43-9358-913169EC1E24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107D8-CAFD-4EFA-97D9-A49C21E849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57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D411C-082C-4E43-9358-913169EC1E24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107D8-CAFD-4EFA-97D9-A49C21E849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567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D411C-082C-4E43-9358-913169EC1E24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107D8-CAFD-4EFA-97D9-A49C21E849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939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D411C-082C-4E43-9358-913169EC1E24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107D8-CAFD-4EFA-97D9-A49C21E849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958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FD411C-082C-4E43-9358-913169EC1E24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7107D8-CAFD-4EFA-97D9-A49C21E849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541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magd.otg.dp.gov.ua/storage/app/uploads/public/66d/870/b85/66d870b85fa2685009433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08" r="12917"/>
          <a:stretch/>
        </p:blipFill>
        <p:spPr bwMode="auto">
          <a:xfrm>
            <a:off x="0" y="0"/>
            <a:ext cx="12192000" cy="6882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593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4648200" cy="1325563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 </a:t>
            </a:r>
            <a:r>
              <a:rPr lang="en-US" b="1" dirty="0" smtClean="0">
                <a:solidFill>
                  <a:schemeClr val="bg1"/>
                </a:solidFill>
              </a:rPr>
              <a:t>https://pulse.gov.ua/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 descr="Пульс - онлайн платформа для збору відгуку від бізнесу про взаємодію з державою. 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429" b="10428"/>
          <a:stretch/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5234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1831" r="1874" b="4613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907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01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304801" y="2732314"/>
            <a:ext cx="11260182" cy="96879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5400" dirty="0" smtClean="0">
                <a:latin typeface="Arial Black" panose="020B0A04020102020204" pitchFamily="34" charset="0"/>
              </a:rPr>
              <a:t> </a:t>
            </a:r>
            <a:r>
              <a:rPr lang="en-US" sz="72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https://</a:t>
            </a:r>
            <a:r>
              <a:rPr lang="en-US" sz="72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pulse.gov.ua</a:t>
            </a:r>
            <a:endParaRPr lang="en-US" sz="54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670265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9</Words>
  <Application>Microsoft Office PowerPoint</Application>
  <PresentationFormat>Широкоэкранный</PresentationFormat>
  <Paragraphs>2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Arial Black</vt:lpstr>
      <vt:lpstr>Calibri</vt:lpstr>
      <vt:lpstr>Calibri Light</vt:lpstr>
      <vt:lpstr>Тема Office</vt:lpstr>
      <vt:lpstr>Презентация PowerPoint</vt:lpstr>
      <vt:lpstr> https://pulse.gov.ua/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3</cp:revision>
  <dcterms:created xsi:type="dcterms:W3CDTF">2025-03-21T07:06:19Z</dcterms:created>
  <dcterms:modified xsi:type="dcterms:W3CDTF">2025-03-21T07:18:34Z</dcterms:modified>
</cp:coreProperties>
</file>