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83" r:id="rId2"/>
    <p:sldId id="286" r:id="rId3"/>
    <p:sldId id="287" r:id="rId4"/>
    <p:sldId id="288" r:id="rId5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-202" y="-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730574C7-AB8C-4C7B-9609-274D9DE6F1F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1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3CCAA51F-896D-4A56-B3DC-96C406FF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96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A51F-896D-4A56-B3DC-96C406FF2A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81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8762" y="443001"/>
            <a:ext cx="1822450" cy="1820545"/>
          </a:xfrm>
          <a:custGeom>
            <a:avLst/>
            <a:gdLst/>
            <a:ahLst/>
            <a:cxnLst/>
            <a:rect l="l" t="t" r="r" b="b"/>
            <a:pathLst>
              <a:path w="1822450" h="1820545">
                <a:moveTo>
                  <a:pt x="910925" y="1820141"/>
                </a:moveTo>
                <a:lnTo>
                  <a:pt x="862546" y="1818880"/>
                </a:lnTo>
                <a:lnTo>
                  <a:pt x="814825" y="1815137"/>
                </a:lnTo>
                <a:lnTo>
                  <a:pt x="767825" y="1808977"/>
                </a:lnTo>
                <a:lnTo>
                  <a:pt x="721608" y="1800461"/>
                </a:lnTo>
                <a:lnTo>
                  <a:pt x="676238" y="1789653"/>
                </a:lnTo>
                <a:lnTo>
                  <a:pt x="631777" y="1776615"/>
                </a:lnTo>
                <a:lnTo>
                  <a:pt x="588289" y="1761411"/>
                </a:lnTo>
                <a:lnTo>
                  <a:pt x="545837" y="1744103"/>
                </a:lnTo>
                <a:lnTo>
                  <a:pt x="504482" y="1724755"/>
                </a:lnTo>
                <a:lnTo>
                  <a:pt x="464289" y="1703429"/>
                </a:lnTo>
                <a:lnTo>
                  <a:pt x="425321" y="1680187"/>
                </a:lnTo>
                <a:lnTo>
                  <a:pt x="387640" y="1655094"/>
                </a:lnTo>
                <a:lnTo>
                  <a:pt x="351309" y="1628211"/>
                </a:lnTo>
                <a:lnTo>
                  <a:pt x="316391" y="1599602"/>
                </a:lnTo>
                <a:lnTo>
                  <a:pt x="282949" y="1569330"/>
                </a:lnTo>
                <a:lnTo>
                  <a:pt x="251046" y="1537457"/>
                </a:lnTo>
                <a:lnTo>
                  <a:pt x="220745" y="1504047"/>
                </a:lnTo>
                <a:lnTo>
                  <a:pt x="192110" y="1469162"/>
                </a:lnTo>
                <a:lnTo>
                  <a:pt x="165202" y="1432865"/>
                </a:lnTo>
                <a:lnTo>
                  <a:pt x="140085" y="1395219"/>
                </a:lnTo>
                <a:lnTo>
                  <a:pt x="116822" y="1356287"/>
                </a:lnTo>
                <a:lnTo>
                  <a:pt x="95475" y="1316132"/>
                </a:lnTo>
                <a:lnTo>
                  <a:pt x="76109" y="1274816"/>
                </a:lnTo>
                <a:lnTo>
                  <a:pt x="58785" y="1232403"/>
                </a:lnTo>
                <a:lnTo>
                  <a:pt x="43566" y="1188956"/>
                </a:lnTo>
                <a:lnTo>
                  <a:pt x="30517" y="1144537"/>
                </a:lnTo>
                <a:lnTo>
                  <a:pt x="19698" y="1099210"/>
                </a:lnTo>
                <a:lnTo>
                  <a:pt x="11174" y="1053036"/>
                </a:lnTo>
                <a:lnTo>
                  <a:pt x="5008" y="1006080"/>
                </a:lnTo>
                <a:lnTo>
                  <a:pt x="1262" y="958404"/>
                </a:lnTo>
                <a:lnTo>
                  <a:pt x="0" y="910070"/>
                </a:lnTo>
                <a:lnTo>
                  <a:pt x="1262" y="861737"/>
                </a:lnTo>
                <a:lnTo>
                  <a:pt x="5008" y="814060"/>
                </a:lnTo>
                <a:lnTo>
                  <a:pt x="11174" y="767104"/>
                </a:lnTo>
                <a:lnTo>
                  <a:pt x="19698" y="720931"/>
                </a:lnTo>
                <a:lnTo>
                  <a:pt x="30517" y="675603"/>
                </a:lnTo>
                <a:lnTo>
                  <a:pt x="43566" y="631184"/>
                </a:lnTo>
                <a:lnTo>
                  <a:pt x="58785" y="587737"/>
                </a:lnTo>
                <a:lnTo>
                  <a:pt x="76109" y="545324"/>
                </a:lnTo>
                <a:lnTo>
                  <a:pt x="95475" y="504009"/>
                </a:lnTo>
                <a:lnTo>
                  <a:pt x="116822" y="463854"/>
                </a:lnTo>
                <a:lnTo>
                  <a:pt x="140085" y="424922"/>
                </a:lnTo>
                <a:lnTo>
                  <a:pt x="165202" y="387276"/>
                </a:lnTo>
                <a:lnTo>
                  <a:pt x="192110" y="350979"/>
                </a:lnTo>
                <a:lnTo>
                  <a:pt x="220745" y="316094"/>
                </a:lnTo>
                <a:lnTo>
                  <a:pt x="251046" y="282683"/>
                </a:lnTo>
                <a:lnTo>
                  <a:pt x="282949" y="250810"/>
                </a:lnTo>
                <a:lnTo>
                  <a:pt x="316391" y="220538"/>
                </a:lnTo>
                <a:lnTo>
                  <a:pt x="351309" y="191929"/>
                </a:lnTo>
                <a:lnTo>
                  <a:pt x="387640" y="165047"/>
                </a:lnTo>
                <a:lnTo>
                  <a:pt x="425321" y="139953"/>
                </a:lnTo>
                <a:lnTo>
                  <a:pt x="464289" y="116712"/>
                </a:lnTo>
                <a:lnTo>
                  <a:pt x="504482" y="95386"/>
                </a:lnTo>
                <a:lnTo>
                  <a:pt x="545837" y="76037"/>
                </a:lnTo>
                <a:lnTo>
                  <a:pt x="588289" y="58729"/>
                </a:lnTo>
                <a:lnTo>
                  <a:pt x="631777" y="43525"/>
                </a:lnTo>
                <a:lnTo>
                  <a:pt x="676238" y="30488"/>
                </a:lnTo>
                <a:lnTo>
                  <a:pt x="721608" y="19680"/>
                </a:lnTo>
                <a:lnTo>
                  <a:pt x="767825" y="11164"/>
                </a:lnTo>
                <a:lnTo>
                  <a:pt x="814825" y="5003"/>
                </a:lnTo>
                <a:lnTo>
                  <a:pt x="862546" y="1261"/>
                </a:lnTo>
                <a:lnTo>
                  <a:pt x="910925" y="0"/>
                </a:lnTo>
                <a:lnTo>
                  <a:pt x="959304" y="1261"/>
                </a:lnTo>
                <a:lnTo>
                  <a:pt x="1007026" y="5003"/>
                </a:lnTo>
                <a:lnTo>
                  <a:pt x="1054027" y="11164"/>
                </a:lnTo>
                <a:lnTo>
                  <a:pt x="1100244" y="19680"/>
                </a:lnTo>
                <a:lnTo>
                  <a:pt x="1145615" y="30488"/>
                </a:lnTo>
                <a:lnTo>
                  <a:pt x="1190076" y="43525"/>
                </a:lnTo>
                <a:lnTo>
                  <a:pt x="1233565" y="58730"/>
                </a:lnTo>
                <a:lnTo>
                  <a:pt x="1276019" y="76037"/>
                </a:lnTo>
                <a:lnTo>
                  <a:pt x="1317375" y="95386"/>
                </a:lnTo>
                <a:lnTo>
                  <a:pt x="1357569" y="116712"/>
                </a:lnTo>
                <a:lnTo>
                  <a:pt x="1396539" y="139953"/>
                </a:lnTo>
                <a:lnTo>
                  <a:pt x="1434221" y="165047"/>
                </a:lnTo>
                <a:lnTo>
                  <a:pt x="1470554" y="191929"/>
                </a:lnTo>
                <a:lnTo>
                  <a:pt x="1505473" y="220538"/>
                </a:lnTo>
                <a:lnTo>
                  <a:pt x="1538917" y="250811"/>
                </a:lnTo>
                <a:lnTo>
                  <a:pt x="1570821" y="282683"/>
                </a:lnTo>
                <a:lnTo>
                  <a:pt x="1601123" y="316094"/>
                </a:lnTo>
                <a:lnTo>
                  <a:pt x="1629761" y="350979"/>
                </a:lnTo>
                <a:lnTo>
                  <a:pt x="1656670" y="387276"/>
                </a:lnTo>
                <a:lnTo>
                  <a:pt x="1681788" y="424922"/>
                </a:lnTo>
                <a:lnTo>
                  <a:pt x="1699783" y="455035"/>
                </a:lnTo>
                <a:lnTo>
                  <a:pt x="910925" y="455035"/>
                </a:lnTo>
                <a:lnTo>
                  <a:pt x="864356" y="457384"/>
                </a:lnTo>
                <a:lnTo>
                  <a:pt x="819133" y="464279"/>
                </a:lnTo>
                <a:lnTo>
                  <a:pt x="775483" y="475492"/>
                </a:lnTo>
                <a:lnTo>
                  <a:pt x="733637" y="490793"/>
                </a:lnTo>
                <a:lnTo>
                  <a:pt x="693823" y="509955"/>
                </a:lnTo>
                <a:lnTo>
                  <a:pt x="656270" y="532747"/>
                </a:lnTo>
                <a:lnTo>
                  <a:pt x="621207" y="558942"/>
                </a:lnTo>
                <a:lnTo>
                  <a:pt x="588863" y="588310"/>
                </a:lnTo>
                <a:lnTo>
                  <a:pt x="559467" y="620624"/>
                </a:lnTo>
                <a:lnTo>
                  <a:pt x="533247" y="655654"/>
                </a:lnTo>
                <a:lnTo>
                  <a:pt x="510434" y="693172"/>
                </a:lnTo>
                <a:lnTo>
                  <a:pt x="491254" y="732949"/>
                </a:lnTo>
                <a:lnTo>
                  <a:pt x="475939" y="774755"/>
                </a:lnTo>
                <a:lnTo>
                  <a:pt x="464716" y="818364"/>
                </a:lnTo>
                <a:lnTo>
                  <a:pt x="457814" y="863545"/>
                </a:lnTo>
                <a:lnTo>
                  <a:pt x="455462" y="910070"/>
                </a:lnTo>
                <a:lnTo>
                  <a:pt x="457814" y="956595"/>
                </a:lnTo>
                <a:lnTo>
                  <a:pt x="464716" y="1001777"/>
                </a:lnTo>
                <a:lnTo>
                  <a:pt x="475939" y="1045385"/>
                </a:lnTo>
                <a:lnTo>
                  <a:pt x="491254" y="1087192"/>
                </a:lnTo>
                <a:lnTo>
                  <a:pt x="510434" y="1126969"/>
                </a:lnTo>
                <a:lnTo>
                  <a:pt x="533247" y="1164486"/>
                </a:lnTo>
                <a:lnTo>
                  <a:pt x="559467" y="1199516"/>
                </a:lnTo>
                <a:lnTo>
                  <a:pt x="588863" y="1231830"/>
                </a:lnTo>
                <a:lnTo>
                  <a:pt x="621207" y="1261199"/>
                </a:lnTo>
                <a:lnTo>
                  <a:pt x="656270" y="1287394"/>
                </a:lnTo>
                <a:lnTo>
                  <a:pt x="693823" y="1310186"/>
                </a:lnTo>
                <a:lnTo>
                  <a:pt x="733637" y="1329347"/>
                </a:lnTo>
                <a:lnTo>
                  <a:pt x="775483" y="1344648"/>
                </a:lnTo>
                <a:lnTo>
                  <a:pt x="819133" y="1355861"/>
                </a:lnTo>
                <a:lnTo>
                  <a:pt x="864356" y="1362756"/>
                </a:lnTo>
                <a:lnTo>
                  <a:pt x="910925" y="1365106"/>
                </a:lnTo>
                <a:lnTo>
                  <a:pt x="1699783" y="1365106"/>
                </a:lnTo>
                <a:lnTo>
                  <a:pt x="1681788" y="1395219"/>
                </a:lnTo>
                <a:lnTo>
                  <a:pt x="1656670" y="1432865"/>
                </a:lnTo>
                <a:lnTo>
                  <a:pt x="1629761" y="1469162"/>
                </a:lnTo>
                <a:lnTo>
                  <a:pt x="1601123" y="1504047"/>
                </a:lnTo>
                <a:lnTo>
                  <a:pt x="1570821" y="1537458"/>
                </a:lnTo>
                <a:lnTo>
                  <a:pt x="1538917" y="1569330"/>
                </a:lnTo>
                <a:lnTo>
                  <a:pt x="1505473" y="1599603"/>
                </a:lnTo>
                <a:lnTo>
                  <a:pt x="1470554" y="1628211"/>
                </a:lnTo>
                <a:lnTo>
                  <a:pt x="1434221" y="1655094"/>
                </a:lnTo>
                <a:lnTo>
                  <a:pt x="1396539" y="1680187"/>
                </a:lnTo>
                <a:lnTo>
                  <a:pt x="1357569" y="1703429"/>
                </a:lnTo>
                <a:lnTo>
                  <a:pt x="1317375" y="1724755"/>
                </a:lnTo>
                <a:lnTo>
                  <a:pt x="1276019" y="1744104"/>
                </a:lnTo>
                <a:lnTo>
                  <a:pt x="1233565" y="1761411"/>
                </a:lnTo>
                <a:lnTo>
                  <a:pt x="1190076" y="1776615"/>
                </a:lnTo>
                <a:lnTo>
                  <a:pt x="1145615" y="1789653"/>
                </a:lnTo>
                <a:lnTo>
                  <a:pt x="1100244" y="1800461"/>
                </a:lnTo>
                <a:lnTo>
                  <a:pt x="1054027" y="1808977"/>
                </a:lnTo>
                <a:lnTo>
                  <a:pt x="1007026" y="1815137"/>
                </a:lnTo>
                <a:lnTo>
                  <a:pt x="959304" y="1818880"/>
                </a:lnTo>
                <a:lnTo>
                  <a:pt x="910925" y="1820141"/>
                </a:lnTo>
                <a:close/>
              </a:path>
              <a:path w="1822450" h="1820545">
                <a:moveTo>
                  <a:pt x="1699783" y="1365106"/>
                </a:moveTo>
                <a:lnTo>
                  <a:pt x="910925" y="1365106"/>
                </a:lnTo>
                <a:lnTo>
                  <a:pt x="957494" y="1362756"/>
                </a:lnTo>
                <a:lnTo>
                  <a:pt x="1002718" y="1355861"/>
                </a:lnTo>
                <a:lnTo>
                  <a:pt x="1046367" y="1344649"/>
                </a:lnTo>
                <a:lnTo>
                  <a:pt x="1088213" y="1329347"/>
                </a:lnTo>
                <a:lnTo>
                  <a:pt x="1128027" y="1310186"/>
                </a:lnTo>
                <a:lnTo>
                  <a:pt x="1165580" y="1287394"/>
                </a:lnTo>
                <a:lnTo>
                  <a:pt x="1200643" y="1261199"/>
                </a:lnTo>
                <a:lnTo>
                  <a:pt x="1232987" y="1231830"/>
                </a:lnTo>
                <a:lnTo>
                  <a:pt x="1262384" y="1199516"/>
                </a:lnTo>
                <a:lnTo>
                  <a:pt x="1288603" y="1164486"/>
                </a:lnTo>
                <a:lnTo>
                  <a:pt x="1311417" y="1126969"/>
                </a:lnTo>
                <a:lnTo>
                  <a:pt x="1330596" y="1087192"/>
                </a:lnTo>
                <a:lnTo>
                  <a:pt x="1345912" y="1045385"/>
                </a:lnTo>
                <a:lnTo>
                  <a:pt x="1357135" y="1001777"/>
                </a:lnTo>
                <a:lnTo>
                  <a:pt x="1364037" y="956596"/>
                </a:lnTo>
                <a:lnTo>
                  <a:pt x="1366388" y="910070"/>
                </a:lnTo>
                <a:lnTo>
                  <a:pt x="1364037" y="863545"/>
                </a:lnTo>
                <a:lnTo>
                  <a:pt x="1357135" y="818364"/>
                </a:lnTo>
                <a:lnTo>
                  <a:pt x="1345912" y="774756"/>
                </a:lnTo>
                <a:lnTo>
                  <a:pt x="1330596" y="732949"/>
                </a:lnTo>
                <a:lnTo>
                  <a:pt x="1311417" y="693172"/>
                </a:lnTo>
                <a:lnTo>
                  <a:pt x="1288603" y="655654"/>
                </a:lnTo>
                <a:lnTo>
                  <a:pt x="1262384" y="620624"/>
                </a:lnTo>
                <a:lnTo>
                  <a:pt x="1232987" y="588311"/>
                </a:lnTo>
                <a:lnTo>
                  <a:pt x="1200643" y="558942"/>
                </a:lnTo>
                <a:lnTo>
                  <a:pt x="1165580" y="532747"/>
                </a:lnTo>
                <a:lnTo>
                  <a:pt x="1128027" y="509955"/>
                </a:lnTo>
                <a:lnTo>
                  <a:pt x="1088213" y="490793"/>
                </a:lnTo>
                <a:lnTo>
                  <a:pt x="1046367" y="475492"/>
                </a:lnTo>
                <a:lnTo>
                  <a:pt x="1002718" y="464279"/>
                </a:lnTo>
                <a:lnTo>
                  <a:pt x="957494" y="457384"/>
                </a:lnTo>
                <a:lnTo>
                  <a:pt x="910925" y="455035"/>
                </a:lnTo>
                <a:lnTo>
                  <a:pt x="1699783" y="455035"/>
                </a:lnTo>
                <a:lnTo>
                  <a:pt x="1726400" y="504009"/>
                </a:lnTo>
                <a:lnTo>
                  <a:pt x="1745768" y="545324"/>
                </a:lnTo>
                <a:lnTo>
                  <a:pt x="1763093" y="587737"/>
                </a:lnTo>
                <a:lnTo>
                  <a:pt x="1778313" y="631184"/>
                </a:lnTo>
                <a:lnTo>
                  <a:pt x="1791363" y="675603"/>
                </a:lnTo>
                <a:lnTo>
                  <a:pt x="1802182" y="720931"/>
                </a:lnTo>
                <a:lnTo>
                  <a:pt x="1810707" y="767104"/>
                </a:lnTo>
                <a:lnTo>
                  <a:pt x="1816874" y="814061"/>
                </a:lnTo>
                <a:lnTo>
                  <a:pt x="1820620" y="861737"/>
                </a:lnTo>
                <a:lnTo>
                  <a:pt x="1821883" y="910070"/>
                </a:lnTo>
                <a:lnTo>
                  <a:pt x="1820620" y="958404"/>
                </a:lnTo>
                <a:lnTo>
                  <a:pt x="1816874" y="1006080"/>
                </a:lnTo>
                <a:lnTo>
                  <a:pt x="1810707" y="1053037"/>
                </a:lnTo>
                <a:lnTo>
                  <a:pt x="1802182" y="1099210"/>
                </a:lnTo>
                <a:lnTo>
                  <a:pt x="1791363" y="1144538"/>
                </a:lnTo>
                <a:lnTo>
                  <a:pt x="1778313" y="1188956"/>
                </a:lnTo>
                <a:lnTo>
                  <a:pt x="1763093" y="1232404"/>
                </a:lnTo>
                <a:lnTo>
                  <a:pt x="1745768" y="1274817"/>
                </a:lnTo>
                <a:lnTo>
                  <a:pt x="1726400" y="1316132"/>
                </a:lnTo>
                <a:lnTo>
                  <a:pt x="1705053" y="1356287"/>
                </a:lnTo>
                <a:lnTo>
                  <a:pt x="1699783" y="136510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39509" y="1355483"/>
            <a:ext cx="1821180" cy="1819275"/>
          </a:xfrm>
          <a:custGeom>
            <a:avLst/>
            <a:gdLst/>
            <a:ahLst/>
            <a:cxnLst/>
            <a:rect l="l" t="t" r="r" b="b"/>
            <a:pathLst>
              <a:path w="1821180" h="1819275">
                <a:moveTo>
                  <a:pt x="501002" y="1722589"/>
                </a:moveTo>
                <a:lnTo>
                  <a:pt x="96405" y="1318361"/>
                </a:lnTo>
                <a:lnTo>
                  <a:pt x="121640" y="1365072"/>
                </a:lnTo>
                <a:lnTo>
                  <a:pt x="454253" y="1697342"/>
                </a:lnTo>
                <a:lnTo>
                  <a:pt x="501002" y="1722589"/>
                </a:lnTo>
                <a:close/>
              </a:path>
              <a:path w="1821180" h="1819275">
                <a:moveTo>
                  <a:pt x="651903" y="1782216"/>
                </a:moveTo>
                <a:lnTo>
                  <a:pt x="36690" y="1167574"/>
                </a:lnTo>
                <a:lnTo>
                  <a:pt x="46647" y="1198956"/>
                </a:lnTo>
                <a:lnTo>
                  <a:pt x="620496" y="1772259"/>
                </a:lnTo>
                <a:lnTo>
                  <a:pt x="651903" y="1782216"/>
                </a:lnTo>
                <a:close/>
              </a:path>
              <a:path w="1821180" h="1819275">
                <a:moveTo>
                  <a:pt x="769442" y="1808416"/>
                </a:moveTo>
                <a:lnTo>
                  <a:pt x="10401" y="1050175"/>
                </a:lnTo>
                <a:lnTo>
                  <a:pt x="14795" y="1076032"/>
                </a:lnTo>
                <a:lnTo>
                  <a:pt x="743534" y="1803996"/>
                </a:lnTo>
                <a:lnTo>
                  <a:pt x="769442" y="1808416"/>
                </a:lnTo>
                <a:close/>
              </a:path>
              <a:path w="1821180" h="1819275">
                <a:moveTo>
                  <a:pt x="870724" y="1818525"/>
                </a:moveTo>
                <a:lnTo>
                  <a:pt x="342" y="948969"/>
                </a:lnTo>
                <a:lnTo>
                  <a:pt x="1574" y="971689"/>
                </a:lnTo>
                <a:lnTo>
                  <a:pt x="848004" y="1817268"/>
                </a:lnTo>
                <a:lnTo>
                  <a:pt x="870724" y="1818525"/>
                </a:lnTo>
                <a:close/>
              </a:path>
              <a:path w="1821180" h="1819275">
                <a:moveTo>
                  <a:pt x="961364" y="1817890"/>
                </a:moveTo>
                <a:lnTo>
                  <a:pt x="914" y="858405"/>
                </a:lnTo>
                <a:lnTo>
                  <a:pt x="0" y="878941"/>
                </a:lnTo>
                <a:lnTo>
                  <a:pt x="940803" y="1818843"/>
                </a:lnTo>
                <a:lnTo>
                  <a:pt x="961364" y="1817890"/>
                </a:lnTo>
                <a:close/>
              </a:path>
              <a:path w="1821180" h="1819275">
                <a:moveTo>
                  <a:pt x="1044206" y="1809673"/>
                </a:moveTo>
                <a:lnTo>
                  <a:pt x="9296" y="775639"/>
                </a:lnTo>
                <a:lnTo>
                  <a:pt x="6731" y="794537"/>
                </a:lnTo>
                <a:lnTo>
                  <a:pt x="1025321" y="1812201"/>
                </a:lnTo>
                <a:lnTo>
                  <a:pt x="1044206" y="1809673"/>
                </a:lnTo>
                <a:close/>
              </a:path>
              <a:path w="1821180" h="1819275">
                <a:moveTo>
                  <a:pt x="1120749" y="1794827"/>
                </a:moveTo>
                <a:lnTo>
                  <a:pt x="23964" y="699173"/>
                </a:lnTo>
                <a:lnTo>
                  <a:pt x="20015" y="716648"/>
                </a:lnTo>
                <a:lnTo>
                  <a:pt x="1103261" y="1798929"/>
                </a:lnTo>
                <a:lnTo>
                  <a:pt x="1120749" y="1794827"/>
                </a:lnTo>
                <a:close/>
              </a:path>
              <a:path w="1821180" h="1819275">
                <a:moveTo>
                  <a:pt x="1192072" y="1775015"/>
                </a:moveTo>
                <a:lnTo>
                  <a:pt x="43891" y="627951"/>
                </a:lnTo>
                <a:lnTo>
                  <a:pt x="38798" y="644283"/>
                </a:lnTo>
                <a:lnTo>
                  <a:pt x="1175689" y="1780095"/>
                </a:lnTo>
                <a:lnTo>
                  <a:pt x="1192072" y="1775015"/>
                </a:lnTo>
                <a:close/>
              </a:path>
              <a:path w="1821180" h="1819275">
                <a:moveTo>
                  <a:pt x="1258722" y="1750466"/>
                </a:moveTo>
                <a:lnTo>
                  <a:pt x="68465" y="561327"/>
                </a:lnTo>
                <a:lnTo>
                  <a:pt x="62306" y="576656"/>
                </a:lnTo>
                <a:lnTo>
                  <a:pt x="1243406" y="1756625"/>
                </a:lnTo>
                <a:lnTo>
                  <a:pt x="1258722" y="1750466"/>
                </a:lnTo>
                <a:close/>
              </a:path>
              <a:path w="1821180" h="1819275">
                <a:moveTo>
                  <a:pt x="1321244" y="1721802"/>
                </a:moveTo>
                <a:lnTo>
                  <a:pt x="97155" y="498856"/>
                </a:lnTo>
                <a:lnTo>
                  <a:pt x="90068" y="513207"/>
                </a:lnTo>
                <a:lnTo>
                  <a:pt x="1306893" y="1728914"/>
                </a:lnTo>
                <a:lnTo>
                  <a:pt x="1321244" y="1721802"/>
                </a:lnTo>
                <a:close/>
              </a:path>
              <a:path w="1821180" h="1819275">
                <a:moveTo>
                  <a:pt x="1379982" y="1689341"/>
                </a:moveTo>
                <a:lnTo>
                  <a:pt x="129641" y="440182"/>
                </a:lnTo>
                <a:lnTo>
                  <a:pt x="121666" y="453669"/>
                </a:lnTo>
                <a:lnTo>
                  <a:pt x="1366481" y="1697316"/>
                </a:lnTo>
                <a:lnTo>
                  <a:pt x="1379982" y="1689341"/>
                </a:lnTo>
                <a:close/>
              </a:path>
              <a:path w="1821180" h="1819275">
                <a:moveTo>
                  <a:pt x="1435176" y="1653324"/>
                </a:moveTo>
                <a:lnTo>
                  <a:pt x="165696" y="385038"/>
                </a:lnTo>
                <a:lnTo>
                  <a:pt x="156908" y="397713"/>
                </a:lnTo>
                <a:lnTo>
                  <a:pt x="1422488" y="1662112"/>
                </a:lnTo>
                <a:lnTo>
                  <a:pt x="1435176" y="1653324"/>
                </a:lnTo>
                <a:close/>
              </a:path>
              <a:path w="1821180" h="1819275">
                <a:moveTo>
                  <a:pt x="1486979" y="1613954"/>
                </a:moveTo>
                <a:lnTo>
                  <a:pt x="205105" y="333311"/>
                </a:lnTo>
                <a:lnTo>
                  <a:pt x="195554" y="345186"/>
                </a:lnTo>
                <a:lnTo>
                  <a:pt x="1475066" y="1623491"/>
                </a:lnTo>
                <a:lnTo>
                  <a:pt x="1486979" y="1613954"/>
                </a:lnTo>
                <a:close/>
              </a:path>
              <a:path w="1821180" h="1819275">
                <a:moveTo>
                  <a:pt x="1535468" y="1571294"/>
                </a:moveTo>
                <a:lnTo>
                  <a:pt x="247815" y="284835"/>
                </a:lnTo>
                <a:lnTo>
                  <a:pt x="237502" y="295960"/>
                </a:lnTo>
                <a:lnTo>
                  <a:pt x="1524342" y="1581594"/>
                </a:lnTo>
                <a:lnTo>
                  <a:pt x="1535468" y="1571294"/>
                </a:lnTo>
                <a:close/>
              </a:path>
              <a:path w="1821180" h="1819275">
                <a:moveTo>
                  <a:pt x="1580794" y="1525409"/>
                </a:moveTo>
                <a:lnTo>
                  <a:pt x="293738" y="239560"/>
                </a:lnTo>
                <a:lnTo>
                  <a:pt x="282600" y="249885"/>
                </a:lnTo>
                <a:lnTo>
                  <a:pt x="1570456" y="1536534"/>
                </a:lnTo>
                <a:lnTo>
                  <a:pt x="1580794" y="1525409"/>
                </a:lnTo>
                <a:close/>
              </a:path>
              <a:path w="1821180" h="1819275">
                <a:moveTo>
                  <a:pt x="1622933" y="1476362"/>
                </a:moveTo>
                <a:lnTo>
                  <a:pt x="342861" y="197497"/>
                </a:lnTo>
                <a:lnTo>
                  <a:pt x="331000" y="207073"/>
                </a:lnTo>
                <a:lnTo>
                  <a:pt x="1613319" y="1488186"/>
                </a:lnTo>
                <a:lnTo>
                  <a:pt x="1622933" y="1476362"/>
                </a:lnTo>
                <a:close/>
              </a:path>
              <a:path w="1821180" h="1819275">
                <a:moveTo>
                  <a:pt x="1661769" y="1424038"/>
                </a:moveTo>
                <a:lnTo>
                  <a:pt x="395236" y="158661"/>
                </a:lnTo>
                <a:lnTo>
                  <a:pt x="382612" y="167500"/>
                </a:lnTo>
                <a:lnTo>
                  <a:pt x="1652917" y="1436611"/>
                </a:lnTo>
                <a:lnTo>
                  <a:pt x="1661769" y="1424038"/>
                </a:lnTo>
                <a:close/>
              </a:path>
              <a:path w="1821180" h="1819275">
                <a:moveTo>
                  <a:pt x="1697189" y="1368298"/>
                </a:moveTo>
                <a:lnTo>
                  <a:pt x="451027" y="123266"/>
                </a:lnTo>
                <a:lnTo>
                  <a:pt x="437591" y="131292"/>
                </a:lnTo>
                <a:lnTo>
                  <a:pt x="1689163" y="1381696"/>
                </a:lnTo>
                <a:lnTo>
                  <a:pt x="1697189" y="1368298"/>
                </a:lnTo>
                <a:close/>
              </a:path>
              <a:path w="1821180" h="1819275">
                <a:moveTo>
                  <a:pt x="1729016" y="1308912"/>
                </a:moveTo>
                <a:lnTo>
                  <a:pt x="510425" y="91478"/>
                </a:lnTo>
                <a:lnTo>
                  <a:pt x="496138" y="98653"/>
                </a:lnTo>
                <a:lnTo>
                  <a:pt x="1721827" y="1323200"/>
                </a:lnTo>
                <a:lnTo>
                  <a:pt x="1729016" y="1308912"/>
                </a:lnTo>
                <a:close/>
              </a:path>
              <a:path w="1821180" h="1819275">
                <a:moveTo>
                  <a:pt x="1729295" y="510400"/>
                </a:moveTo>
                <a:lnTo>
                  <a:pt x="1705864" y="465518"/>
                </a:lnTo>
                <a:lnTo>
                  <a:pt x="1354620" y="114604"/>
                </a:lnTo>
                <a:lnTo>
                  <a:pt x="1309700" y="91198"/>
                </a:lnTo>
                <a:lnTo>
                  <a:pt x="1729295" y="510400"/>
                </a:lnTo>
                <a:close/>
              </a:path>
              <a:path w="1821180" h="1819275">
                <a:moveTo>
                  <a:pt x="1756968" y="1245717"/>
                </a:moveTo>
                <a:lnTo>
                  <a:pt x="573684" y="63538"/>
                </a:lnTo>
                <a:lnTo>
                  <a:pt x="558444" y="69773"/>
                </a:lnTo>
                <a:lnTo>
                  <a:pt x="1750745" y="1260944"/>
                </a:lnTo>
                <a:lnTo>
                  <a:pt x="1756968" y="1245717"/>
                </a:lnTo>
                <a:close/>
              </a:path>
              <a:path w="1821180" h="1819275">
                <a:moveTo>
                  <a:pt x="1780730" y="1178318"/>
                </a:moveTo>
                <a:lnTo>
                  <a:pt x="641184" y="39814"/>
                </a:lnTo>
                <a:lnTo>
                  <a:pt x="624890" y="44996"/>
                </a:lnTo>
                <a:lnTo>
                  <a:pt x="1775536" y="1194587"/>
                </a:lnTo>
                <a:lnTo>
                  <a:pt x="1780730" y="1178318"/>
                </a:lnTo>
                <a:close/>
              </a:path>
              <a:path w="1821180" h="1819275">
                <a:moveTo>
                  <a:pt x="1786013" y="658190"/>
                </a:moveTo>
                <a:lnTo>
                  <a:pt x="1776615" y="627380"/>
                </a:lnTo>
                <a:lnTo>
                  <a:pt x="1192606" y="43916"/>
                </a:lnTo>
                <a:lnTo>
                  <a:pt x="1161770" y="34531"/>
                </a:lnTo>
                <a:lnTo>
                  <a:pt x="1786013" y="658190"/>
                </a:lnTo>
                <a:close/>
              </a:path>
              <a:path w="1821180" h="1819275">
                <a:moveTo>
                  <a:pt x="1799831" y="1106233"/>
                </a:moveTo>
                <a:lnTo>
                  <a:pt x="713295" y="20751"/>
                </a:lnTo>
                <a:lnTo>
                  <a:pt x="695871" y="24765"/>
                </a:lnTo>
                <a:lnTo>
                  <a:pt x="1795780" y="1123645"/>
                </a:lnTo>
                <a:lnTo>
                  <a:pt x="1799831" y="1106233"/>
                </a:lnTo>
                <a:close/>
              </a:path>
              <a:path w="1821180" h="1819275">
                <a:moveTo>
                  <a:pt x="1811248" y="774534"/>
                </a:moveTo>
                <a:lnTo>
                  <a:pt x="1807044" y="748880"/>
                </a:lnTo>
                <a:lnTo>
                  <a:pt x="1070991" y="13550"/>
                </a:lnTo>
                <a:lnTo>
                  <a:pt x="1045311" y="9321"/>
                </a:lnTo>
                <a:lnTo>
                  <a:pt x="1811248" y="774534"/>
                </a:lnTo>
                <a:close/>
              </a:path>
              <a:path w="1821180" h="1819275">
                <a:moveTo>
                  <a:pt x="1813394" y="1028661"/>
                </a:moveTo>
                <a:lnTo>
                  <a:pt x="790956" y="7175"/>
                </a:lnTo>
                <a:lnTo>
                  <a:pt x="772160" y="9829"/>
                </a:lnTo>
                <a:lnTo>
                  <a:pt x="1810740" y="1047457"/>
                </a:lnTo>
                <a:lnTo>
                  <a:pt x="1813394" y="1028661"/>
                </a:lnTo>
                <a:close/>
              </a:path>
              <a:path w="1821180" h="1819275">
                <a:moveTo>
                  <a:pt x="1820545" y="944664"/>
                </a:moveTo>
                <a:lnTo>
                  <a:pt x="875055" y="63"/>
                </a:lnTo>
                <a:lnTo>
                  <a:pt x="854583" y="1066"/>
                </a:lnTo>
                <a:lnTo>
                  <a:pt x="1819541" y="965085"/>
                </a:lnTo>
                <a:lnTo>
                  <a:pt x="1820545" y="944664"/>
                </a:lnTo>
                <a:close/>
              </a:path>
              <a:path w="1821180" h="1819275">
                <a:moveTo>
                  <a:pt x="1820583" y="874991"/>
                </a:moveTo>
                <a:lnTo>
                  <a:pt x="1819440" y="852424"/>
                </a:lnTo>
                <a:lnTo>
                  <a:pt x="967346" y="1130"/>
                </a:lnTo>
                <a:lnTo>
                  <a:pt x="944765" y="0"/>
                </a:lnTo>
                <a:lnTo>
                  <a:pt x="1820583" y="874991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54122" y="446572"/>
            <a:ext cx="569595" cy="568960"/>
          </a:xfrm>
          <a:custGeom>
            <a:avLst/>
            <a:gdLst/>
            <a:ahLst/>
            <a:cxnLst/>
            <a:rect l="l" t="t" r="r" b="b"/>
            <a:pathLst>
              <a:path w="569594" h="568960">
                <a:moveTo>
                  <a:pt x="286435" y="568794"/>
                </a:moveTo>
                <a:lnTo>
                  <a:pt x="237034" y="565094"/>
                </a:lnTo>
                <a:lnTo>
                  <a:pt x="193500" y="554383"/>
                </a:lnTo>
                <a:lnTo>
                  <a:pt x="152907" y="537243"/>
                </a:lnTo>
                <a:lnTo>
                  <a:pt x="115835" y="514255"/>
                </a:lnTo>
                <a:lnTo>
                  <a:pt x="82868" y="486003"/>
                </a:lnTo>
                <a:lnTo>
                  <a:pt x="54589" y="453067"/>
                </a:lnTo>
                <a:lnTo>
                  <a:pt x="31580" y="416030"/>
                </a:lnTo>
                <a:lnTo>
                  <a:pt x="14424" y="375474"/>
                </a:lnTo>
                <a:lnTo>
                  <a:pt x="3703" y="331982"/>
                </a:lnTo>
                <a:lnTo>
                  <a:pt x="0" y="286135"/>
                </a:lnTo>
                <a:lnTo>
                  <a:pt x="3703" y="236781"/>
                </a:lnTo>
                <a:lnTo>
                  <a:pt x="14424" y="193290"/>
                </a:lnTo>
                <a:lnTo>
                  <a:pt x="31580" y="152738"/>
                </a:lnTo>
                <a:lnTo>
                  <a:pt x="54589" y="115706"/>
                </a:lnTo>
                <a:lnTo>
                  <a:pt x="82868" y="82775"/>
                </a:lnTo>
                <a:lnTo>
                  <a:pt x="115835" y="54527"/>
                </a:lnTo>
                <a:lnTo>
                  <a:pt x="152907" y="31544"/>
                </a:lnTo>
                <a:lnTo>
                  <a:pt x="193500" y="14407"/>
                </a:lnTo>
                <a:lnTo>
                  <a:pt x="237034" y="3698"/>
                </a:lnTo>
                <a:lnTo>
                  <a:pt x="286435" y="0"/>
                </a:lnTo>
                <a:lnTo>
                  <a:pt x="332325" y="3698"/>
                </a:lnTo>
                <a:lnTo>
                  <a:pt x="375856" y="14407"/>
                </a:lnTo>
                <a:lnTo>
                  <a:pt x="416446" y="31544"/>
                </a:lnTo>
                <a:lnTo>
                  <a:pt x="453513" y="54527"/>
                </a:lnTo>
                <a:lnTo>
                  <a:pt x="486475" y="82775"/>
                </a:lnTo>
                <a:lnTo>
                  <a:pt x="514749" y="115706"/>
                </a:lnTo>
                <a:lnTo>
                  <a:pt x="537754" y="152738"/>
                </a:lnTo>
                <a:lnTo>
                  <a:pt x="554907" y="193291"/>
                </a:lnTo>
                <a:lnTo>
                  <a:pt x="565626" y="236781"/>
                </a:lnTo>
                <a:lnTo>
                  <a:pt x="569328" y="282627"/>
                </a:lnTo>
                <a:lnTo>
                  <a:pt x="565626" y="331982"/>
                </a:lnTo>
                <a:lnTo>
                  <a:pt x="554907" y="375475"/>
                </a:lnTo>
                <a:lnTo>
                  <a:pt x="537754" y="416030"/>
                </a:lnTo>
                <a:lnTo>
                  <a:pt x="514749" y="453067"/>
                </a:lnTo>
                <a:lnTo>
                  <a:pt x="486475" y="486003"/>
                </a:lnTo>
                <a:lnTo>
                  <a:pt x="453513" y="514255"/>
                </a:lnTo>
                <a:lnTo>
                  <a:pt x="416446" y="537243"/>
                </a:lnTo>
                <a:lnTo>
                  <a:pt x="375856" y="554383"/>
                </a:lnTo>
                <a:lnTo>
                  <a:pt x="332325" y="565094"/>
                </a:lnTo>
                <a:lnTo>
                  <a:pt x="286435" y="56879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96185" y="2327605"/>
            <a:ext cx="8199628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05277" y="46685"/>
            <a:ext cx="6981444" cy="758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89196" y="3153740"/>
            <a:ext cx="6956425" cy="1489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rive.google.com/file/d/11c_D6AtOgzMAIAFD-0FTRJGm82QnYMgW/view?usp=sha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zakon.rada.gov.ua/rada/show/v1823874-23#n237" TargetMode="External"/><Relationship Id="rId5" Type="http://schemas.openxmlformats.org/officeDocument/2006/relationships/hyperlink" Target="https://zakon.rada.gov.ua/rada/show/v1823874-23#n235" TargetMode="External"/><Relationship Id="rId4" Type="http://schemas.openxmlformats.org/officeDocument/2006/relationships/hyperlink" Target="https://drive.google.com/file/d/1zQTeK3LK5WnyaaBqHHn6xVLwXcULYhz5/view?usp=shar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0" y="516249"/>
            <a:ext cx="5638800" cy="369332"/>
          </a:xfrm>
        </p:spPr>
        <p:txBody>
          <a:bodyPr/>
          <a:lstStyle/>
          <a:p>
            <a:r>
              <a:rPr lang="uk-UA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Приєднання до теплових мереж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286000" y="1583710"/>
            <a:ext cx="9144000" cy="4985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600" b="1" i="0">
                <a:solidFill>
                  <a:schemeClr val="tx1"/>
                </a:solidFill>
                <a:latin typeface="Microsoft YaHei"/>
                <a:ea typeface="+mn-ea"/>
                <a:cs typeface="Microsoft YaHe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Умови приєднання </a:t>
            </a:r>
            <a:r>
              <a:rPr lang="uk-UA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тепловикористальних</a:t>
            </a:r>
            <a:r>
              <a:rPr lang="uk-UA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 </a:t>
            </a:r>
            <a:r>
              <a:rPr lang="uk-UA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теплогенеруючих</a:t>
            </a:r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 тому числі </a:t>
            </a:r>
            <a:r>
              <a:rPr lang="uk-UA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когенераційних</a:t>
            </a:r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установок, замовника до теплових мереж Концерну «Міські теплові мережі» (далі - мережі Оператора МО) регулюються </a:t>
            </a:r>
            <a:r>
              <a:rPr lang="uk-UA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«Порядком приєднання до теплових мереж»</a:t>
            </a:r>
            <a:r>
              <a:rPr lang="uk-UA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затвердженим постановою Національної комісії, що здійснює державне регулювання у сферах енергетики та </a:t>
            </a:r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комунальних</a:t>
            </a:r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послуг, від 04.10.2023  №1823 (далі – Порядок</a:t>
            </a:r>
            <a:r>
              <a:rPr lang="uk-UA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algn="just"/>
            <a:endParaRPr lang="uk-UA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Приєднання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об’єктів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замовника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теплових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мереж Оператора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здійснюється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підставі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типового договору на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приєднання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що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укладається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типовою формою,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наведеною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tooltip="додаток 1"/>
              </a:rPr>
              <a:t>додатку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tooltip="додаток 1"/>
              </a:rPr>
              <a:t> 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tooltip="додаток 1"/>
              </a:rPr>
              <a:t>1 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</a:t>
            </a:r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Порядку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uk-UA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uk-UA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Інформація про умови приєднання </a:t>
            </a:r>
            <a:r>
              <a:rPr lang="uk-UA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теплових </a:t>
            </a:r>
            <a:r>
              <a:rPr lang="uk-UA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мереж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що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законних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підставах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перебувають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власності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або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користуванні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(у тому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числі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експлуатації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розміщена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офіційному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сайті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Концерну «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Міські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теплові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мережі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за </a:t>
            </a:r>
            <a:r>
              <a:rPr lang="ru-RU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посиланням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</a:t>
            </a:r>
            <a:r>
              <a:rPr lang="en-US" sz="18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://teploseti.zp.ua/436-2/</a:t>
            </a:r>
          </a:p>
          <a:p>
            <a:pPr algn="just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802" y="1593649"/>
            <a:ext cx="1611630" cy="44958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" y="365641"/>
            <a:ext cx="270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2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09800" y="461010"/>
            <a:ext cx="8534400" cy="75819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Отримання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технічних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умов</a:t>
            </a:r>
            <a:b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приєднання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теплових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мереж</a:t>
            </a:r>
            <a:endParaRPr lang="en-US" sz="2400" b="1" kern="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Текст 2"/>
          <p:cNvSpPr txBox="1">
            <a:spLocks/>
          </p:cNvSpPr>
          <p:nvPr/>
        </p:nvSpPr>
        <p:spPr>
          <a:xfrm>
            <a:off x="536553" y="1295400"/>
            <a:ext cx="11640207" cy="3048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u="sng" kern="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Перелік</a:t>
            </a:r>
            <a:r>
              <a:rPr lang="ru-RU" b="1" u="sng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u="sng" kern="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документів</a:t>
            </a:r>
            <a:r>
              <a:rPr lang="ru-RU" b="1" u="sng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b="1" u="sng" kern="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які</a:t>
            </a:r>
            <a:r>
              <a:rPr lang="ru-RU" b="1" u="sng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u="sng" kern="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необхідні</a:t>
            </a:r>
            <a:r>
              <a:rPr lang="ru-RU" b="1" u="sng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для </a:t>
            </a:r>
            <a:r>
              <a:rPr lang="ru-RU" b="1" u="sng" kern="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отримання</a:t>
            </a:r>
            <a:r>
              <a:rPr lang="ru-RU" b="1" u="sng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b="1" u="sng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технічних умов та договору на приєднання:</a:t>
            </a:r>
            <a:endParaRPr lang="en-US" b="1" u="sng" kern="0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4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758" y="2133600"/>
            <a:ext cx="1838773" cy="4419600"/>
          </a:xfrm>
          <a:prstGeom prst="rect">
            <a:avLst/>
          </a:prstGeom>
        </p:spPr>
      </p:pic>
      <p:sp>
        <p:nvSpPr>
          <p:cNvPr id="5" name="Текст 2"/>
          <p:cNvSpPr txBox="1">
            <a:spLocks/>
          </p:cNvSpPr>
          <p:nvPr/>
        </p:nvSpPr>
        <p:spPr>
          <a:xfrm>
            <a:off x="1955581" y="1828800"/>
            <a:ext cx="10268607" cy="3200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заява </a:t>
            </a:r>
            <a:r>
              <a:rPr lang="uk-UA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 Замовника за формою, наведеною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 tooltip="Заява приєднання"/>
              </a:rPr>
              <a:t>додатку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 tooltip="Заява приєднання"/>
              </a:rPr>
              <a:t> 3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Порядку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заповнений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опитувальний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лист за формою,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наведеною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 </a:t>
            </a:r>
            <a:r>
              <a:rPr lang="ru-RU" sz="1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додатку</a:t>
            </a:r>
            <a:r>
              <a:rPr lang="ru-RU" sz="1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 4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додатку</a:t>
            </a:r>
            <a:r>
              <a:rPr lang="ru-RU" sz="1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 5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Порядку, з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інформацією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технічні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параметри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об’єкта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копії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документів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якими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визначено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право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власності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користування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об’єкт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приміщення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та/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копію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документа,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підтверджує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право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власності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користування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земельну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ділянку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(з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графічним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планом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ділянки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Якщо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документах на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земельну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ділянку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відсутній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графічний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план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ділянки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відсутній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кадастровий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план),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має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надати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ситуаційний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план (схему)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щодо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місцезнаходження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ділянки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визначенням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її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меж;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копії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документів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які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посвідчують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фізичну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особу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її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представника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(для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фізичних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осіб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-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які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посвідчують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статус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юридичної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особи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особи-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підприємця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та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їх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представників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юридичних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осіб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фізичних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осіб-підприємців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про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взяття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облік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реєстрацію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Державній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податковій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службі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України</a:t>
            </a:r>
            <a:endParaRPr lang="ru-RU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відповідно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вимог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Податкового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кодексу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України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копію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належним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чином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довіреності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представника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уповноваженого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представляти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інтереси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під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час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приєднання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(за потреби).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kern="0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6088"/>
            <a:ext cx="270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8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5200" y="533400"/>
            <a:ext cx="60564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Погодження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kern="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проєктної</a:t>
            </a:r>
            <a:r>
              <a:rPr lang="ru-RU" sz="24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документації</a:t>
            </a:r>
            <a:endParaRPr lang="ru-RU" sz="2400" b="1" kern="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приєднання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теплових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мереж </a:t>
            </a:r>
            <a:endParaRPr lang="en-US" sz="2400" b="1" kern="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2057400"/>
            <a:ext cx="2057400" cy="2590800"/>
          </a:xfrm>
          <a:prstGeom prst="rect">
            <a:avLst/>
          </a:prstGeom>
        </p:spPr>
      </p:pic>
      <p:sp>
        <p:nvSpPr>
          <p:cNvPr id="5" name="Текст 2"/>
          <p:cNvSpPr txBox="1">
            <a:spLocks/>
          </p:cNvSpPr>
          <p:nvPr/>
        </p:nvSpPr>
        <p:spPr>
          <a:xfrm>
            <a:off x="2971800" y="1752600"/>
            <a:ext cx="8305800" cy="3505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розгляду</a:t>
            </a:r>
            <a:r>
              <a:rPr lang="ru-RU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та </a:t>
            </a:r>
            <a:r>
              <a:rPr lang="ru-RU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погодження</a:t>
            </a:r>
            <a:r>
              <a:rPr lang="ru-RU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проєктної</a:t>
            </a:r>
            <a:r>
              <a:rPr lang="ru-RU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документації</a:t>
            </a:r>
            <a:r>
              <a:rPr lang="ru-RU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Замовнику</a:t>
            </a:r>
            <a:r>
              <a:rPr lang="ru-RU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необхідно</a:t>
            </a:r>
            <a:r>
              <a:rPr lang="ru-RU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надати</a:t>
            </a:r>
            <a:r>
              <a:rPr lang="ru-RU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</a:t>
            </a:r>
            <a:r>
              <a:rPr lang="ru-RU" b="1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Концерну «</a:t>
            </a:r>
            <a:r>
              <a:rPr lang="ru-RU" b="1" kern="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Міські</a:t>
            </a:r>
            <a:r>
              <a:rPr lang="ru-RU" b="1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kern="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теплові</a:t>
            </a:r>
            <a:r>
              <a:rPr lang="ru-RU" b="1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kern="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мережі</a:t>
            </a:r>
            <a:r>
              <a:rPr lang="ru-RU" b="1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»:</a:t>
            </a:r>
            <a:endParaRPr lang="ru-RU" b="1" kern="0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kern="0" dirty="0" smtClean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b="1" kern="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заява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Замовника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довільній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формі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один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екземпляр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проєктної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документації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(та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його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кошторисної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частини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необхідності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lvl="0"/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 smtClean="0"/>
          </a:p>
          <a:p>
            <a:pPr lvl="0"/>
            <a:endParaRPr lang="en-US" sz="1600" b="1" dirty="0"/>
          </a:p>
          <a:p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Після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погодження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один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екземпляр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проєктної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документації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залишається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архіві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kern="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Концерну </a:t>
            </a:r>
            <a:r>
              <a:rPr lang="ru-RU" sz="1600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600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Міські</a:t>
            </a:r>
            <a:r>
              <a:rPr lang="ru-RU" sz="1600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теплові</a:t>
            </a:r>
            <a:r>
              <a:rPr lang="ru-RU" sz="1600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kern="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мережі</a:t>
            </a:r>
            <a:r>
              <a:rPr lang="ru-RU" sz="1600" b="1" kern="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270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6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9400" y="521731"/>
            <a:ext cx="656301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Вартість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послуг</a:t>
            </a:r>
            <a:endParaRPr lang="ru-RU" sz="2400" b="1" kern="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надання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технічних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умов</a:t>
            </a:r>
          </a:p>
          <a:p>
            <a:pPr algn="ctr"/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та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погодження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проектної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документації</a:t>
            </a:r>
            <a:endParaRPr lang="ru-RU" sz="2400" b="1" kern="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приєднання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</a:t>
            </a:r>
            <a:r>
              <a:rPr lang="ru-RU" sz="2400" b="1" kern="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теплових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kern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мереж</a:t>
            </a:r>
            <a:endParaRPr lang="en-US" sz="2400" b="1" kern="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ject 13"/>
          <p:cNvSpPr/>
          <p:nvPr/>
        </p:nvSpPr>
        <p:spPr>
          <a:xfrm>
            <a:off x="3200400" y="609092"/>
            <a:ext cx="762000" cy="697469"/>
          </a:xfrm>
          <a:custGeom>
            <a:avLst/>
            <a:gdLst/>
            <a:ahLst/>
            <a:cxnLst/>
            <a:rect l="l" t="t" r="r" b="b"/>
            <a:pathLst>
              <a:path w="791844" h="678179">
                <a:moveTo>
                  <a:pt x="263806" y="0"/>
                </a:moveTo>
                <a:lnTo>
                  <a:pt x="224274" y="1270"/>
                </a:lnTo>
                <a:lnTo>
                  <a:pt x="176896" y="5080"/>
                </a:lnTo>
                <a:lnTo>
                  <a:pt x="126750" y="12700"/>
                </a:lnTo>
                <a:lnTo>
                  <a:pt x="78911" y="26670"/>
                </a:lnTo>
                <a:lnTo>
                  <a:pt x="38455" y="46990"/>
                </a:lnTo>
                <a:lnTo>
                  <a:pt x="10459" y="74930"/>
                </a:lnTo>
                <a:lnTo>
                  <a:pt x="0" y="113030"/>
                </a:lnTo>
                <a:lnTo>
                  <a:pt x="0" y="208280"/>
                </a:lnTo>
                <a:lnTo>
                  <a:pt x="2311" y="227330"/>
                </a:lnTo>
                <a:lnTo>
                  <a:pt x="9303" y="243840"/>
                </a:lnTo>
                <a:lnTo>
                  <a:pt x="21066" y="260350"/>
                </a:lnTo>
                <a:lnTo>
                  <a:pt x="37686" y="274320"/>
                </a:lnTo>
                <a:lnTo>
                  <a:pt x="37686" y="292100"/>
                </a:lnTo>
                <a:lnTo>
                  <a:pt x="22258" y="304800"/>
                </a:lnTo>
                <a:lnTo>
                  <a:pt x="10363" y="320040"/>
                </a:lnTo>
                <a:lnTo>
                  <a:pt x="2708" y="337820"/>
                </a:lnTo>
                <a:lnTo>
                  <a:pt x="0" y="358140"/>
                </a:lnTo>
                <a:lnTo>
                  <a:pt x="0" y="452120"/>
                </a:lnTo>
                <a:lnTo>
                  <a:pt x="25909" y="509270"/>
                </a:lnTo>
                <a:lnTo>
                  <a:pt x="58031" y="530860"/>
                </a:lnTo>
                <a:lnTo>
                  <a:pt x="102696" y="547370"/>
                </a:lnTo>
                <a:lnTo>
                  <a:pt x="177245" y="561340"/>
                </a:lnTo>
                <a:lnTo>
                  <a:pt x="219421" y="565150"/>
                </a:lnTo>
                <a:lnTo>
                  <a:pt x="263806" y="565150"/>
                </a:lnTo>
                <a:lnTo>
                  <a:pt x="270313" y="596900"/>
                </a:lnTo>
                <a:lnTo>
                  <a:pt x="321845" y="643890"/>
                </a:lnTo>
                <a:lnTo>
                  <a:pt x="366518" y="660400"/>
                </a:lnTo>
                <a:lnTo>
                  <a:pt x="441067" y="674370"/>
                </a:lnTo>
                <a:lnTo>
                  <a:pt x="483244" y="678180"/>
                </a:lnTo>
                <a:lnTo>
                  <a:pt x="567161" y="678180"/>
                </a:lnTo>
                <a:lnTo>
                  <a:pt x="614539" y="674370"/>
                </a:lnTo>
                <a:lnTo>
                  <a:pt x="664685" y="666750"/>
                </a:lnTo>
                <a:lnTo>
                  <a:pt x="712524" y="652780"/>
                </a:lnTo>
                <a:lnTo>
                  <a:pt x="752980" y="632460"/>
                </a:lnTo>
                <a:lnTo>
                  <a:pt x="763160" y="622300"/>
                </a:lnTo>
                <a:lnTo>
                  <a:pt x="490531" y="622300"/>
                </a:lnTo>
                <a:lnTo>
                  <a:pt x="481242" y="621030"/>
                </a:lnTo>
                <a:lnTo>
                  <a:pt x="472041" y="621030"/>
                </a:lnTo>
                <a:lnTo>
                  <a:pt x="472041" y="615950"/>
                </a:lnTo>
                <a:lnTo>
                  <a:pt x="434354" y="615950"/>
                </a:lnTo>
                <a:lnTo>
                  <a:pt x="424491" y="614680"/>
                </a:lnTo>
                <a:lnTo>
                  <a:pt x="414804" y="612140"/>
                </a:lnTo>
                <a:lnTo>
                  <a:pt x="396668" y="609600"/>
                </a:lnTo>
                <a:lnTo>
                  <a:pt x="396668" y="598170"/>
                </a:lnTo>
                <a:lnTo>
                  <a:pt x="358981" y="598170"/>
                </a:lnTo>
                <a:lnTo>
                  <a:pt x="343155" y="590550"/>
                </a:lnTo>
                <a:lnTo>
                  <a:pt x="331305" y="582930"/>
                </a:lnTo>
                <a:lnTo>
                  <a:pt x="323870" y="574040"/>
                </a:lnTo>
                <a:lnTo>
                  <a:pt x="321294" y="565150"/>
                </a:lnTo>
                <a:lnTo>
                  <a:pt x="321294" y="563880"/>
                </a:lnTo>
                <a:lnTo>
                  <a:pt x="698161" y="563880"/>
                </a:lnTo>
                <a:lnTo>
                  <a:pt x="708024" y="561340"/>
                </a:lnTo>
                <a:lnTo>
                  <a:pt x="717711" y="557530"/>
                </a:lnTo>
                <a:lnTo>
                  <a:pt x="727044" y="552450"/>
                </a:lnTo>
                <a:lnTo>
                  <a:pt x="735848" y="548640"/>
                </a:lnTo>
                <a:lnTo>
                  <a:pt x="791436" y="548640"/>
                </a:lnTo>
                <a:lnTo>
                  <a:pt x="791436" y="528320"/>
                </a:lnTo>
                <a:lnTo>
                  <a:pt x="462310" y="528320"/>
                </a:lnTo>
                <a:lnTo>
                  <a:pt x="452844" y="527050"/>
                </a:lnTo>
                <a:lnTo>
                  <a:pt x="443555" y="527050"/>
                </a:lnTo>
                <a:lnTo>
                  <a:pt x="434354" y="525780"/>
                </a:lnTo>
                <a:lnTo>
                  <a:pt x="434354" y="521970"/>
                </a:lnTo>
                <a:lnTo>
                  <a:pt x="396668" y="521970"/>
                </a:lnTo>
                <a:lnTo>
                  <a:pt x="386804" y="519430"/>
                </a:lnTo>
                <a:lnTo>
                  <a:pt x="367784" y="516890"/>
                </a:lnTo>
                <a:lnTo>
                  <a:pt x="358981" y="514350"/>
                </a:lnTo>
                <a:lnTo>
                  <a:pt x="358981" y="508000"/>
                </a:lnTo>
                <a:lnTo>
                  <a:pt x="222351" y="508000"/>
                </a:lnTo>
                <a:lnTo>
                  <a:pt x="215285" y="506730"/>
                </a:lnTo>
                <a:lnTo>
                  <a:pt x="208218" y="506730"/>
                </a:lnTo>
                <a:lnTo>
                  <a:pt x="208218" y="502920"/>
                </a:lnTo>
                <a:lnTo>
                  <a:pt x="170532" y="502920"/>
                </a:lnTo>
                <a:lnTo>
                  <a:pt x="160668" y="501650"/>
                </a:lnTo>
                <a:lnTo>
                  <a:pt x="150982" y="499110"/>
                </a:lnTo>
                <a:lnTo>
                  <a:pt x="132845" y="496570"/>
                </a:lnTo>
                <a:lnTo>
                  <a:pt x="132845" y="485140"/>
                </a:lnTo>
                <a:lnTo>
                  <a:pt x="95158" y="485140"/>
                </a:lnTo>
                <a:lnTo>
                  <a:pt x="79333" y="477520"/>
                </a:lnTo>
                <a:lnTo>
                  <a:pt x="67482" y="469900"/>
                </a:lnTo>
                <a:lnTo>
                  <a:pt x="60048" y="461010"/>
                </a:lnTo>
                <a:lnTo>
                  <a:pt x="57472" y="452120"/>
                </a:lnTo>
                <a:lnTo>
                  <a:pt x="57472" y="435610"/>
                </a:lnTo>
                <a:lnTo>
                  <a:pt x="782956" y="435610"/>
                </a:lnTo>
                <a:lnTo>
                  <a:pt x="782059" y="434340"/>
                </a:lnTo>
                <a:lnTo>
                  <a:pt x="490884" y="434340"/>
                </a:lnTo>
                <a:lnTo>
                  <a:pt x="425187" y="430530"/>
                </a:lnTo>
                <a:lnTo>
                  <a:pt x="368261" y="422910"/>
                </a:lnTo>
                <a:lnTo>
                  <a:pt x="323455" y="410210"/>
                </a:lnTo>
                <a:lnTo>
                  <a:pt x="303895" y="400050"/>
                </a:lnTo>
                <a:lnTo>
                  <a:pt x="208218" y="400050"/>
                </a:lnTo>
                <a:lnTo>
                  <a:pt x="188668" y="397510"/>
                </a:lnTo>
                <a:lnTo>
                  <a:pt x="179335" y="394970"/>
                </a:lnTo>
                <a:lnTo>
                  <a:pt x="170532" y="393700"/>
                </a:lnTo>
                <a:lnTo>
                  <a:pt x="170532" y="381000"/>
                </a:lnTo>
                <a:lnTo>
                  <a:pt x="132845" y="381000"/>
                </a:lnTo>
                <a:lnTo>
                  <a:pt x="117020" y="374650"/>
                </a:lnTo>
                <a:lnTo>
                  <a:pt x="105169" y="367030"/>
                </a:lnTo>
                <a:lnTo>
                  <a:pt x="97735" y="358140"/>
                </a:lnTo>
                <a:lnTo>
                  <a:pt x="95158" y="349250"/>
                </a:lnTo>
                <a:lnTo>
                  <a:pt x="95158" y="332740"/>
                </a:lnTo>
                <a:lnTo>
                  <a:pt x="363781" y="332740"/>
                </a:lnTo>
                <a:lnTo>
                  <a:pt x="368261" y="331470"/>
                </a:lnTo>
                <a:lnTo>
                  <a:pt x="425187" y="323850"/>
                </a:lnTo>
                <a:lnTo>
                  <a:pt x="490884" y="321310"/>
                </a:lnTo>
                <a:lnTo>
                  <a:pt x="729706" y="321310"/>
                </a:lnTo>
                <a:lnTo>
                  <a:pt x="728782" y="320040"/>
                </a:lnTo>
                <a:lnTo>
                  <a:pt x="651995" y="283210"/>
                </a:lnTo>
                <a:lnTo>
                  <a:pt x="611011" y="274320"/>
                </a:lnTo>
                <a:lnTo>
                  <a:pt x="564373" y="267970"/>
                </a:lnTo>
                <a:lnTo>
                  <a:pt x="565316" y="264160"/>
                </a:lnTo>
                <a:lnTo>
                  <a:pt x="236174" y="264160"/>
                </a:lnTo>
                <a:lnTo>
                  <a:pt x="217419" y="262890"/>
                </a:lnTo>
                <a:lnTo>
                  <a:pt x="208218" y="262890"/>
                </a:lnTo>
                <a:lnTo>
                  <a:pt x="208218" y="259080"/>
                </a:lnTo>
                <a:lnTo>
                  <a:pt x="170532" y="259080"/>
                </a:lnTo>
                <a:lnTo>
                  <a:pt x="160668" y="257810"/>
                </a:lnTo>
                <a:lnTo>
                  <a:pt x="150982" y="255270"/>
                </a:lnTo>
                <a:lnTo>
                  <a:pt x="141648" y="254000"/>
                </a:lnTo>
                <a:lnTo>
                  <a:pt x="132845" y="251460"/>
                </a:lnTo>
                <a:lnTo>
                  <a:pt x="132845" y="240030"/>
                </a:lnTo>
                <a:lnTo>
                  <a:pt x="95158" y="240030"/>
                </a:lnTo>
                <a:lnTo>
                  <a:pt x="79333" y="232410"/>
                </a:lnTo>
                <a:lnTo>
                  <a:pt x="67482" y="224790"/>
                </a:lnTo>
                <a:lnTo>
                  <a:pt x="60048" y="215900"/>
                </a:lnTo>
                <a:lnTo>
                  <a:pt x="57472" y="208280"/>
                </a:lnTo>
                <a:lnTo>
                  <a:pt x="57472" y="190500"/>
                </a:lnTo>
                <a:lnTo>
                  <a:pt x="529140" y="190500"/>
                </a:lnTo>
                <a:lnTo>
                  <a:pt x="527629" y="189230"/>
                </a:lnTo>
                <a:lnTo>
                  <a:pt x="527629" y="170180"/>
                </a:lnTo>
                <a:lnTo>
                  <a:pt x="264748" y="170180"/>
                </a:lnTo>
                <a:lnTo>
                  <a:pt x="199053" y="167640"/>
                </a:lnTo>
                <a:lnTo>
                  <a:pt x="142131" y="158750"/>
                </a:lnTo>
                <a:lnTo>
                  <a:pt x="97329" y="147320"/>
                </a:lnTo>
                <a:lnTo>
                  <a:pt x="67994" y="130810"/>
                </a:lnTo>
                <a:lnTo>
                  <a:pt x="57472" y="113030"/>
                </a:lnTo>
                <a:lnTo>
                  <a:pt x="67994" y="95250"/>
                </a:lnTo>
                <a:lnTo>
                  <a:pt x="97329" y="80010"/>
                </a:lnTo>
                <a:lnTo>
                  <a:pt x="142131" y="68580"/>
                </a:lnTo>
                <a:lnTo>
                  <a:pt x="199053" y="59690"/>
                </a:lnTo>
                <a:lnTo>
                  <a:pt x="264748" y="57150"/>
                </a:lnTo>
                <a:lnTo>
                  <a:pt x="501719" y="57150"/>
                </a:lnTo>
                <a:lnTo>
                  <a:pt x="469597" y="35560"/>
                </a:lnTo>
                <a:lnTo>
                  <a:pt x="424933" y="19050"/>
                </a:lnTo>
                <a:lnTo>
                  <a:pt x="389557" y="11430"/>
                </a:lnTo>
                <a:lnTo>
                  <a:pt x="350382" y="5080"/>
                </a:lnTo>
                <a:lnTo>
                  <a:pt x="308200" y="1270"/>
                </a:lnTo>
                <a:lnTo>
                  <a:pt x="263806" y="0"/>
                </a:lnTo>
                <a:close/>
              </a:path>
              <a:path w="791844" h="678179">
                <a:moveTo>
                  <a:pt x="547414" y="584200"/>
                </a:moveTo>
                <a:lnTo>
                  <a:pt x="509728" y="584200"/>
                </a:lnTo>
                <a:lnTo>
                  <a:pt x="509728" y="622300"/>
                </a:lnTo>
                <a:lnTo>
                  <a:pt x="547414" y="622300"/>
                </a:lnTo>
                <a:lnTo>
                  <a:pt x="547414" y="584200"/>
                </a:lnTo>
                <a:close/>
              </a:path>
              <a:path w="791844" h="678179">
                <a:moveTo>
                  <a:pt x="622788" y="582930"/>
                </a:moveTo>
                <a:lnTo>
                  <a:pt x="585101" y="582930"/>
                </a:lnTo>
                <a:lnTo>
                  <a:pt x="585101" y="621030"/>
                </a:lnTo>
                <a:lnTo>
                  <a:pt x="575900" y="621030"/>
                </a:lnTo>
                <a:lnTo>
                  <a:pt x="566611" y="622300"/>
                </a:lnTo>
                <a:lnTo>
                  <a:pt x="763160" y="622300"/>
                </a:lnTo>
                <a:lnTo>
                  <a:pt x="769523" y="615950"/>
                </a:lnTo>
                <a:lnTo>
                  <a:pt x="622788" y="615950"/>
                </a:lnTo>
                <a:lnTo>
                  <a:pt x="622788" y="582930"/>
                </a:lnTo>
                <a:close/>
              </a:path>
              <a:path w="791844" h="678179">
                <a:moveTo>
                  <a:pt x="622788" y="579120"/>
                </a:moveTo>
                <a:lnTo>
                  <a:pt x="396668" y="579120"/>
                </a:lnTo>
                <a:lnTo>
                  <a:pt x="415158" y="581660"/>
                </a:lnTo>
                <a:lnTo>
                  <a:pt x="424623" y="581660"/>
                </a:lnTo>
                <a:lnTo>
                  <a:pt x="434354" y="582930"/>
                </a:lnTo>
                <a:lnTo>
                  <a:pt x="434354" y="615950"/>
                </a:lnTo>
                <a:lnTo>
                  <a:pt x="472041" y="615950"/>
                </a:lnTo>
                <a:lnTo>
                  <a:pt x="472041" y="584200"/>
                </a:lnTo>
                <a:lnTo>
                  <a:pt x="565551" y="584200"/>
                </a:lnTo>
                <a:lnTo>
                  <a:pt x="575238" y="582930"/>
                </a:lnTo>
                <a:lnTo>
                  <a:pt x="622788" y="582930"/>
                </a:lnTo>
                <a:lnTo>
                  <a:pt x="622788" y="579120"/>
                </a:lnTo>
                <a:close/>
              </a:path>
              <a:path w="791844" h="678179">
                <a:moveTo>
                  <a:pt x="698161" y="572770"/>
                </a:moveTo>
                <a:lnTo>
                  <a:pt x="660474" y="572770"/>
                </a:lnTo>
                <a:lnTo>
                  <a:pt x="660474" y="609600"/>
                </a:lnTo>
                <a:lnTo>
                  <a:pt x="642338" y="612140"/>
                </a:lnTo>
                <a:lnTo>
                  <a:pt x="632651" y="614680"/>
                </a:lnTo>
                <a:lnTo>
                  <a:pt x="622788" y="615950"/>
                </a:lnTo>
                <a:lnTo>
                  <a:pt x="769523" y="615950"/>
                </a:lnTo>
                <a:lnTo>
                  <a:pt x="780976" y="604520"/>
                </a:lnTo>
                <a:lnTo>
                  <a:pt x="782663" y="598170"/>
                </a:lnTo>
                <a:lnTo>
                  <a:pt x="698161" y="598170"/>
                </a:lnTo>
                <a:lnTo>
                  <a:pt x="698161" y="572770"/>
                </a:lnTo>
                <a:close/>
              </a:path>
              <a:path w="791844" h="678179">
                <a:moveTo>
                  <a:pt x="698161" y="563880"/>
                </a:moveTo>
                <a:lnTo>
                  <a:pt x="322236" y="563880"/>
                </a:lnTo>
                <a:lnTo>
                  <a:pt x="325063" y="565150"/>
                </a:lnTo>
                <a:lnTo>
                  <a:pt x="329774" y="565150"/>
                </a:lnTo>
                <a:lnTo>
                  <a:pt x="336855" y="567690"/>
                </a:lnTo>
                <a:lnTo>
                  <a:pt x="344024" y="568960"/>
                </a:lnTo>
                <a:lnTo>
                  <a:pt x="351370" y="571500"/>
                </a:lnTo>
                <a:lnTo>
                  <a:pt x="358981" y="572770"/>
                </a:lnTo>
                <a:lnTo>
                  <a:pt x="358981" y="598170"/>
                </a:lnTo>
                <a:lnTo>
                  <a:pt x="396668" y="598170"/>
                </a:lnTo>
                <a:lnTo>
                  <a:pt x="396668" y="579120"/>
                </a:lnTo>
                <a:lnTo>
                  <a:pt x="622788" y="579120"/>
                </a:lnTo>
                <a:lnTo>
                  <a:pt x="651141" y="575310"/>
                </a:lnTo>
                <a:lnTo>
                  <a:pt x="660474" y="572770"/>
                </a:lnTo>
                <a:lnTo>
                  <a:pt x="698161" y="572770"/>
                </a:lnTo>
                <a:lnTo>
                  <a:pt x="698161" y="563880"/>
                </a:lnTo>
                <a:close/>
              </a:path>
              <a:path w="791844" h="678179">
                <a:moveTo>
                  <a:pt x="791436" y="548640"/>
                </a:moveTo>
                <a:lnTo>
                  <a:pt x="735848" y="548640"/>
                </a:lnTo>
                <a:lnTo>
                  <a:pt x="735848" y="565150"/>
                </a:lnTo>
                <a:lnTo>
                  <a:pt x="733272" y="575310"/>
                </a:lnTo>
                <a:lnTo>
                  <a:pt x="725837" y="582930"/>
                </a:lnTo>
                <a:lnTo>
                  <a:pt x="713987" y="590550"/>
                </a:lnTo>
                <a:lnTo>
                  <a:pt x="698161" y="598170"/>
                </a:lnTo>
                <a:lnTo>
                  <a:pt x="782663" y="598170"/>
                </a:lnTo>
                <a:lnTo>
                  <a:pt x="791436" y="565150"/>
                </a:lnTo>
                <a:lnTo>
                  <a:pt x="791436" y="548640"/>
                </a:lnTo>
                <a:close/>
              </a:path>
              <a:path w="791844" h="678179">
                <a:moveTo>
                  <a:pt x="509728" y="490220"/>
                </a:moveTo>
                <a:lnTo>
                  <a:pt x="472041" y="490220"/>
                </a:lnTo>
                <a:lnTo>
                  <a:pt x="472041" y="528320"/>
                </a:lnTo>
                <a:lnTo>
                  <a:pt x="509728" y="528320"/>
                </a:lnTo>
                <a:lnTo>
                  <a:pt x="509728" y="490220"/>
                </a:lnTo>
                <a:close/>
              </a:path>
              <a:path w="791844" h="678179">
                <a:moveTo>
                  <a:pt x="585101" y="488950"/>
                </a:moveTo>
                <a:lnTo>
                  <a:pt x="547414" y="488950"/>
                </a:lnTo>
                <a:lnTo>
                  <a:pt x="547414" y="525780"/>
                </a:lnTo>
                <a:lnTo>
                  <a:pt x="538214" y="527050"/>
                </a:lnTo>
                <a:lnTo>
                  <a:pt x="519459" y="527050"/>
                </a:lnTo>
                <a:lnTo>
                  <a:pt x="509728" y="528320"/>
                </a:lnTo>
                <a:lnTo>
                  <a:pt x="791436" y="528320"/>
                </a:lnTo>
                <a:lnTo>
                  <a:pt x="791436" y="521970"/>
                </a:lnTo>
                <a:lnTo>
                  <a:pt x="585101" y="521970"/>
                </a:lnTo>
                <a:lnTo>
                  <a:pt x="585101" y="488950"/>
                </a:lnTo>
                <a:close/>
              </a:path>
              <a:path w="791844" h="678179">
                <a:moveTo>
                  <a:pt x="660474" y="477520"/>
                </a:moveTo>
                <a:lnTo>
                  <a:pt x="358981" y="477520"/>
                </a:lnTo>
                <a:lnTo>
                  <a:pt x="368182" y="480060"/>
                </a:lnTo>
                <a:lnTo>
                  <a:pt x="396668" y="483870"/>
                </a:lnTo>
                <a:lnTo>
                  <a:pt x="396668" y="521970"/>
                </a:lnTo>
                <a:lnTo>
                  <a:pt x="434354" y="521970"/>
                </a:lnTo>
                <a:lnTo>
                  <a:pt x="434354" y="488950"/>
                </a:lnTo>
                <a:lnTo>
                  <a:pt x="585101" y="488950"/>
                </a:lnTo>
                <a:lnTo>
                  <a:pt x="585101" y="485140"/>
                </a:lnTo>
                <a:lnTo>
                  <a:pt x="594434" y="483870"/>
                </a:lnTo>
                <a:lnTo>
                  <a:pt x="613454" y="480060"/>
                </a:lnTo>
                <a:lnTo>
                  <a:pt x="622788" y="478790"/>
                </a:lnTo>
                <a:lnTo>
                  <a:pt x="660474" y="478790"/>
                </a:lnTo>
                <a:lnTo>
                  <a:pt x="660474" y="477520"/>
                </a:lnTo>
                <a:close/>
              </a:path>
              <a:path w="791844" h="678179">
                <a:moveTo>
                  <a:pt x="660474" y="478790"/>
                </a:moveTo>
                <a:lnTo>
                  <a:pt x="622788" y="478790"/>
                </a:lnTo>
                <a:lnTo>
                  <a:pt x="622788" y="514350"/>
                </a:lnTo>
                <a:lnTo>
                  <a:pt x="613984" y="516890"/>
                </a:lnTo>
                <a:lnTo>
                  <a:pt x="594964" y="519430"/>
                </a:lnTo>
                <a:lnTo>
                  <a:pt x="585101" y="521970"/>
                </a:lnTo>
                <a:lnTo>
                  <a:pt x="791436" y="521970"/>
                </a:lnTo>
                <a:lnTo>
                  <a:pt x="791436" y="504190"/>
                </a:lnTo>
                <a:lnTo>
                  <a:pt x="660474" y="504190"/>
                </a:lnTo>
                <a:lnTo>
                  <a:pt x="660474" y="478790"/>
                </a:lnTo>
                <a:close/>
              </a:path>
              <a:path w="791844" h="678179">
                <a:moveTo>
                  <a:pt x="283592" y="469900"/>
                </a:moveTo>
                <a:lnTo>
                  <a:pt x="214814" y="469900"/>
                </a:lnTo>
                <a:lnTo>
                  <a:pt x="220467" y="471170"/>
                </a:lnTo>
                <a:lnTo>
                  <a:pt x="227062" y="471170"/>
                </a:lnTo>
                <a:lnTo>
                  <a:pt x="227606" y="481330"/>
                </a:lnTo>
                <a:lnTo>
                  <a:pt x="229299" y="491490"/>
                </a:lnTo>
                <a:lnTo>
                  <a:pt x="232229" y="500380"/>
                </a:lnTo>
                <a:lnTo>
                  <a:pt x="236483" y="508000"/>
                </a:lnTo>
                <a:lnTo>
                  <a:pt x="358981" y="508000"/>
                </a:lnTo>
                <a:lnTo>
                  <a:pt x="358981" y="504190"/>
                </a:lnTo>
                <a:lnTo>
                  <a:pt x="321294" y="504190"/>
                </a:lnTo>
                <a:lnTo>
                  <a:pt x="305460" y="496570"/>
                </a:lnTo>
                <a:lnTo>
                  <a:pt x="293604" y="487680"/>
                </a:lnTo>
                <a:lnTo>
                  <a:pt x="286168" y="480060"/>
                </a:lnTo>
                <a:lnTo>
                  <a:pt x="283592" y="471170"/>
                </a:lnTo>
                <a:lnTo>
                  <a:pt x="283592" y="469900"/>
                </a:lnTo>
                <a:close/>
              </a:path>
              <a:path w="791844" h="678179">
                <a:moveTo>
                  <a:pt x="698161" y="454660"/>
                </a:moveTo>
                <a:lnTo>
                  <a:pt x="283592" y="454660"/>
                </a:lnTo>
                <a:lnTo>
                  <a:pt x="292263" y="458470"/>
                </a:lnTo>
                <a:lnTo>
                  <a:pt x="301377" y="462280"/>
                </a:lnTo>
                <a:lnTo>
                  <a:pt x="311024" y="466090"/>
                </a:lnTo>
                <a:lnTo>
                  <a:pt x="321294" y="468630"/>
                </a:lnTo>
                <a:lnTo>
                  <a:pt x="321294" y="504190"/>
                </a:lnTo>
                <a:lnTo>
                  <a:pt x="358981" y="504190"/>
                </a:lnTo>
                <a:lnTo>
                  <a:pt x="358981" y="477520"/>
                </a:lnTo>
                <a:lnTo>
                  <a:pt x="660474" y="477520"/>
                </a:lnTo>
                <a:lnTo>
                  <a:pt x="660474" y="469900"/>
                </a:lnTo>
                <a:lnTo>
                  <a:pt x="680024" y="462280"/>
                </a:lnTo>
                <a:lnTo>
                  <a:pt x="689358" y="458470"/>
                </a:lnTo>
                <a:lnTo>
                  <a:pt x="698161" y="454660"/>
                </a:lnTo>
                <a:close/>
              </a:path>
              <a:path w="791844" h="678179">
                <a:moveTo>
                  <a:pt x="789905" y="454660"/>
                </a:moveTo>
                <a:lnTo>
                  <a:pt x="698161" y="454660"/>
                </a:lnTo>
                <a:lnTo>
                  <a:pt x="698161" y="471170"/>
                </a:lnTo>
                <a:lnTo>
                  <a:pt x="695585" y="480060"/>
                </a:lnTo>
                <a:lnTo>
                  <a:pt x="688151" y="488950"/>
                </a:lnTo>
                <a:lnTo>
                  <a:pt x="676300" y="496570"/>
                </a:lnTo>
                <a:lnTo>
                  <a:pt x="660474" y="504190"/>
                </a:lnTo>
                <a:lnTo>
                  <a:pt x="791436" y="504190"/>
                </a:lnTo>
                <a:lnTo>
                  <a:pt x="791318" y="469900"/>
                </a:lnTo>
                <a:lnTo>
                  <a:pt x="789905" y="454660"/>
                </a:lnTo>
                <a:close/>
              </a:path>
              <a:path w="791844" h="678179">
                <a:moveTo>
                  <a:pt x="283592" y="459740"/>
                </a:moveTo>
                <a:lnTo>
                  <a:pt x="132845" y="459740"/>
                </a:lnTo>
                <a:lnTo>
                  <a:pt x="170532" y="464820"/>
                </a:lnTo>
                <a:lnTo>
                  <a:pt x="170532" y="502920"/>
                </a:lnTo>
                <a:lnTo>
                  <a:pt x="208218" y="502920"/>
                </a:lnTo>
                <a:lnTo>
                  <a:pt x="208218" y="469900"/>
                </a:lnTo>
                <a:lnTo>
                  <a:pt x="283592" y="469900"/>
                </a:lnTo>
                <a:lnTo>
                  <a:pt x="283592" y="459740"/>
                </a:lnTo>
                <a:close/>
              </a:path>
              <a:path w="791844" h="678179">
                <a:moveTo>
                  <a:pt x="537551" y="488950"/>
                </a:moveTo>
                <a:lnTo>
                  <a:pt x="443555" y="488950"/>
                </a:lnTo>
                <a:lnTo>
                  <a:pt x="452844" y="490220"/>
                </a:lnTo>
                <a:lnTo>
                  <a:pt x="527864" y="490220"/>
                </a:lnTo>
                <a:lnTo>
                  <a:pt x="537551" y="488950"/>
                </a:lnTo>
                <a:close/>
              </a:path>
              <a:path w="791844" h="678179">
                <a:moveTo>
                  <a:pt x="782956" y="435610"/>
                </a:moveTo>
                <a:lnTo>
                  <a:pt x="57472" y="435610"/>
                </a:lnTo>
                <a:lnTo>
                  <a:pt x="66143" y="439420"/>
                </a:lnTo>
                <a:lnTo>
                  <a:pt x="75255" y="443230"/>
                </a:lnTo>
                <a:lnTo>
                  <a:pt x="84898" y="447040"/>
                </a:lnTo>
                <a:lnTo>
                  <a:pt x="95158" y="449580"/>
                </a:lnTo>
                <a:lnTo>
                  <a:pt x="95158" y="485140"/>
                </a:lnTo>
                <a:lnTo>
                  <a:pt x="132845" y="485140"/>
                </a:lnTo>
                <a:lnTo>
                  <a:pt x="132845" y="459740"/>
                </a:lnTo>
                <a:lnTo>
                  <a:pt x="283592" y="459740"/>
                </a:lnTo>
                <a:lnTo>
                  <a:pt x="283592" y="454660"/>
                </a:lnTo>
                <a:lnTo>
                  <a:pt x="789905" y="454660"/>
                </a:lnTo>
                <a:lnTo>
                  <a:pt x="789669" y="452120"/>
                </a:lnTo>
                <a:lnTo>
                  <a:pt x="782956" y="435610"/>
                </a:lnTo>
                <a:close/>
              </a:path>
              <a:path w="791844" h="678179">
                <a:moveTo>
                  <a:pt x="729706" y="321310"/>
                </a:moveTo>
                <a:lnTo>
                  <a:pt x="490884" y="321310"/>
                </a:lnTo>
                <a:lnTo>
                  <a:pt x="556580" y="323850"/>
                </a:lnTo>
                <a:lnTo>
                  <a:pt x="613502" y="331470"/>
                </a:lnTo>
                <a:lnTo>
                  <a:pt x="658304" y="344170"/>
                </a:lnTo>
                <a:lnTo>
                  <a:pt x="687639" y="359410"/>
                </a:lnTo>
                <a:lnTo>
                  <a:pt x="698161" y="377190"/>
                </a:lnTo>
                <a:lnTo>
                  <a:pt x="687639" y="394970"/>
                </a:lnTo>
                <a:lnTo>
                  <a:pt x="658304" y="410210"/>
                </a:lnTo>
                <a:lnTo>
                  <a:pt x="613502" y="422910"/>
                </a:lnTo>
                <a:lnTo>
                  <a:pt x="556580" y="430530"/>
                </a:lnTo>
                <a:lnTo>
                  <a:pt x="490884" y="434340"/>
                </a:lnTo>
                <a:lnTo>
                  <a:pt x="782059" y="434340"/>
                </a:lnTo>
                <a:lnTo>
                  <a:pt x="771297" y="419100"/>
                </a:lnTo>
                <a:lnTo>
                  <a:pt x="754691" y="405130"/>
                </a:lnTo>
                <a:lnTo>
                  <a:pt x="754691" y="377190"/>
                </a:lnTo>
                <a:lnTo>
                  <a:pt x="748184" y="346710"/>
                </a:lnTo>
                <a:lnTo>
                  <a:pt x="729706" y="321310"/>
                </a:lnTo>
                <a:close/>
              </a:path>
              <a:path w="791844" h="678179">
                <a:moveTo>
                  <a:pt x="299005" y="356870"/>
                </a:moveTo>
                <a:lnTo>
                  <a:pt x="170532" y="356870"/>
                </a:lnTo>
                <a:lnTo>
                  <a:pt x="208218" y="361950"/>
                </a:lnTo>
                <a:lnTo>
                  <a:pt x="208218" y="400050"/>
                </a:lnTo>
                <a:lnTo>
                  <a:pt x="303895" y="400050"/>
                </a:lnTo>
                <a:lnTo>
                  <a:pt x="294116" y="394970"/>
                </a:lnTo>
                <a:lnTo>
                  <a:pt x="283592" y="377190"/>
                </a:lnTo>
                <a:lnTo>
                  <a:pt x="294116" y="359410"/>
                </a:lnTo>
                <a:lnTo>
                  <a:pt x="299005" y="356870"/>
                </a:lnTo>
                <a:close/>
              </a:path>
              <a:path w="791844" h="678179">
                <a:moveTo>
                  <a:pt x="363781" y="332740"/>
                </a:moveTo>
                <a:lnTo>
                  <a:pt x="95158" y="332740"/>
                </a:lnTo>
                <a:lnTo>
                  <a:pt x="103829" y="336550"/>
                </a:lnTo>
                <a:lnTo>
                  <a:pt x="112942" y="340360"/>
                </a:lnTo>
                <a:lnTo>
                  <a:pt x="122584" y="342900"/>
                </a:lnTo>
                <a:lnTo>
                  <a:pt x="132845" y="346710"/>
                </a:lnTo>
                <a:lnTo>
                  <a:pt x="132845" y="381000"/>
                </a:lnTo>
                <a:lnTo>
                  <a:pt x="170532" y="381000"/>
                </a:lnTo>
                <a:lnTo>
                  <a:pt x="170532" y="356870"/>
                </a:lnTo>
                <a:lnTo>
                  <a:pt x="299005" y="356870"/>
                </a:lnTo>
                <a:lnTo>
                  <a:pt x="323455" y="344170"/>
                </a:lnTo>
                <a:lnTo>
                  <a:pt x="363781" y="332740"/>
                </a:lnTo>
                <a:close/>
              </a:path>
              <a:path w="791844" h="678179">
                <a:moveTo>
                  <a:pt x="283592" y="226060"/>
                </a:moveTo>
                <a:lnTo>
                  <a:pt x="245905" y="226060"/>
                </a:lnTo>
                <a:lnTo>
                  <a:pt x="245905" y="264160"/>
                </a:lnTo>
                <a:lnTo>
                  <a:pt x="283592" y="264160"/>
                </a:lnTo>
                <a:lnTo>
                  <a:pt x="283592" y="226060"/>
                </a:lnTo>
                <a:close/>
              </a:path>
              <a:path w="791844" h="678179">
                <a:moveTo>
                  <a:pt x="358981" y="224790"/>
                </a:moveTo>
                <a:lnTo>
                  <a:pt x="321294" y="224790"/>
                </a:lnTo>
                <a:lnTo>
                  <a:pt x="321294" y="262890"/>
                </a:lnTo>
                <a:lnTo>
                  <a:pt x="312084" y="262890"/>
                </a:lnTo>
                <a:lnTo>
                  <a:pt x="293323" y="264160"/>
                </a:lnTo>
                <a:lnTo>
                  <a:pt x="565316" y="264160"/>
                </a:lnTo>
                <a:lnTo>
                  <a:pt x="565316" y="257810"/>
                </a:lnTo>
                <a:lnTo>
                  <a:pt x="358981" y="257810"/>
                </a:lnTo>
                <a:lnTo>
                  <a:pt x="358981" y="224790"/>
                </a:lnTo>
                <a:close/>
              </a:path>
              <a:path w="791844" h="678179">
                <a:moveTo>
                  <a:pt x="396668" y="215900"/>
                </a:moveTo>
                <a:lnTo>
                  <a:pt x="132845" y="215900"/>
                </a:lnTo>
                <a:lnTo>
                  <a:pt x="170532" y="220980"/>
                </a:lnTo>
                <a:lnTo>
                  <a:pt x="170532" y="259080"/>
                </a:lnTo>
                <a:lnTo>
                  <a:pt x="208218" y="259080"/>
                </a:lnTo>
                <a:lnTo>
                  <a:pt x="208218" y="224790"/>
                </a:lnTo>
                <a:lnTo>
                  <a:pt x="358981" y="224790"/>
                </a:lnTo>
                <a:lnTo>
                  <a:pt x="358981" y="220980"/>
                </a:lnTo>
                <a:lnTo>
                  <a:pt x="396668" y="215900"/>
                </a:lnTo>
                <a:close/>
              </a:path>
              <a:path w="791844" h="678179">
                <a:moveTo>
                  <a:pt x="434354" y="215900"/>
                </a:moveTo>
                <a:lnTo>
                  <a:pt x="396668" y="215900"/>
                </a:lnTo>
                <a:lnTo>
                  <a:pt x="396668" y="251460"/>
                </a:lnTo>
                <a:lnTo>
                  <a:pt x="387864" y="252730"/>
                </a:lnTo>
                <a:lnTo>
                  <a:pt x="378531" y="255270"/>
                </a:lnTo>
                <a:lnTo>
                  <a:pt x="358981" y="257810"/>
                </a:lnTo>
                <a:lnTo>
                  <a:pt x="565316" y="257810"/>
                </a:lnTo>
                <a:lnTo>
                  <a:pt x="565316" y="255270"/>
                </a:lnTo>
                <a:lnTo>
                  <a:pt x="563467" y="240030"/>
                </a:lnTo>
                <a:lnTo>
                  <a:pt x="434354" y="240030"/>
                </a:lnTo>
                <a:lnTo>
                  <a:pt x="434354" y="215900"/>
                </a:lnTo>
                <a:close/>
              </a:path>
              <a:path w="791844" h="678179">
                <a:moveTo>
                  <a:pt x="472041" y="190500"/>
                </a:moveTo>
                <a:lnTo>
                  <a:pt x="57472" y="190500"/>
                </a:lnTo>
                <a:lnTo>
                  <a:pt x="66143" y="194310"/>
                </a:lnTo>
                <a:lnTo>
                  <a:pt x="75255" y="198120"/>
                </a:lnTo>
                <a:lnTo>
                  <a:pt x="84898" y="201930"/>
                </a:lnTo>
                <a:lnTo>
                  <a:pt x="95158" y="204470"/>
                </a:lnTo>
                <a:lnTo>
                  <a:pt x="95158" y="240030"/>
                </a:lnTo>
                <a:lnTo>
                  <a:pt x="132845" y="240030"/>
                </a:lnTo>
                <a:lnTo>
                  <a:pt x="132845" y="215900"/>
                </a:lnTo>
                <a:lnTo>
                  <a:pt x="434354" y="215900"/>
                </a:lnTo>
                <a:lnTo>
                  <a:pt x="434354" y="205740"/>
                </a:lnTo>
                <a:lnTo>
                  <a:pt x="444218" y="203200"/>
                </a:lnTo>
                <a:lnTo>
                  <a:pt x="453904" y="199390"/>
                </a:lnTo>
                <a:lnTo>
                  <a:pt x="463238" y="195580"/>
                </a:lnTo>
                <a:lnTo>
                  <a:pt x="472041" y="190500"/>
                </a:lnTo>
                <a:close/>
              </a:path>
              <a:path w="791844" h="678179">
                <a:moveTo>
                  <a:pt x="529140" y="190500"/>
                </a:moveTo>
                <a:lnTo>
                  <a:pt x="472041" y="190500"/>
                </a:lnTo>
                <a:lnTo>
                  <a:pt x="472041" y="208280"/>
                </a:lnTo>
                <a:lnTo>
                  <a:pt x="469465" y="217170"/>
                </a:lnTo>
                <a:lnTo>
                  <a:pt x="462030" y="224790"/>
                </a:lnTo>
                <a:lnTo>
                  <a:pt x="450180" y="232410"/>
                </a:lnTo>
                <a:lnTo>
                  <a:pt x="434354" y="240030"/>
                </a:lnTo>
                <a:lnTo>
                  <a:pt x="563467" y="240030"/>
                </a:lnTo>
                <a:lnTo>
                  <a:pt x="563004" y="236220"/>
                </a:lnTo>
                <a:lnTo>
                  <a:pt x="556012" y="218440"/>
                </a:lnTo>
                <a:lnTo>
                  <a:pt x="544249" y="203200"/>
                </a:lnTo>
                <a:lnTo>
                  <a:pt x="529140" y="190500"/>
                </a:lnTo>
                <a:close/>
              </a:path>
              <a:path w="791844" h="678179">
                <a:moveTo>
                  <a:pt x="311422" y="224790"/>
                </a:moveTo>
                <a:lnTo>
                  <a:pt x="217419" y="224790"/>
                </a:lnTo>
                <a:lnTo>
                  <a:pt x="226708" y="226060"/>
                </a:lnTo>
                <a:lnTo>
                  <a:pt x="301731" y="226060"/>
                </a:lnTo>
                <a:lnTo>
                  <a:pt x="311422" y="224790"/>
                </a:lnTo>
                <a:close/>
              </a:path>
              <a:path w="791844" h="678179">
                <a:moveTo>
                  <a:pt x="501719" y="57150"/>
                </a:moveTo>
                <a:lnTo>
                  <a:pt x="264748" y="57150"/>
                </a:lnTo>
                <a:lnTo>
                  <a:pt x="330452" y="59690"/>
                </a:lnTo>
                <a:lnTo>
                  <a:pt x="387378" y="68580"/>
                </a:lnTo>
                <a:lnTo>
                  <a:pt x="432183" y="80010"/>
                </a:lnTo>
                <a:lnTo>
                  <a:pt x="461519" y="95250"/>
                </a:lnTo>
                <a:lnTo>
                  <a:pt x="472041" y="113030"/>
                </a:lnTo>
                <a:lnTo>
                  <a:pt x="461519" y="130810"/>
                </a:lnTo>
                <a:lnTo>
                  <a:pt x="432183" y="147320"/>
                </a:lnTo>
                <a:lnTo>
                  <a:pt x="387378" y="158750"/>
                </a:lnTo>
                <a:lnTo>
                  <a:pt x="330452" y="167640"/>
                </a:lnTo>
                <a:lnTo>
                  <a:pt x="264748" y="170180"/>
                </a:lnTo>
                <a:lnTo>
                  <a:pt x="527629" y="170180"/>
                </a:lnTo>
                <a:lnTo>
                  <a:pt x="527629" y="113030"/>
                </a:lnTo>
                <a:lnTo>
                  <a:pt x="521122" y="82550"/>
                </a:lnTo>
                <a:lnTo>
                  <a:pt x="501719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30274"/>
              </p:ext>
            </p:extLst>
          </p:nvPr>
        </p:nvGraphicFramePr>
        <p:xfrm>
          <a:off x="1676400" y="2514600"/>
          <a:ext cx="9220200" cy="27954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xmlns="" val="2031388147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xmlns="" val="2407897334"/>
                    </a:ext>
                  </a:extLst>
                </a:gridCol>
                <a:gridCol w="3073400">
                  <a:extLst>
                    <a:ext uri="{9D8B030D-6E8A-4147-A177-3AD203B41FA5}">
                      <a16:colId xmlns:a16="http://schemas.microsoft.com/office/drawing/2014/main" xmlns="" val="2210104853"/>
                    </a:ext>
                  </a:extLst>
                </a:gridCol>
              </a:tblGrid>
              <a:tr h="588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Види</a:t>
                      </a: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робіт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Разом, без ПДВ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грн.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Разом, з ПДВ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грн.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86719565"/>
                  </a:ext>
                </a:extLst>
              </a:tr>
              <a:tr h="7003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Надання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технічних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умов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400" b="1" dirty="0" smtClean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610,50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3 132,60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41653340"/>
                  </a:ext>
                </a:extLst>
              </a:tr>
              <a:tr h="844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Погодження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проекту МО та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кошторисної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частини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1 336,50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1 603,80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27368574"/>
                  </a:ext>
                </a:extLst>
              </a:tr>
              <a:tr h="661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Погодження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проекту МЗ та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кошторисної</a:t>
                      </a:r>
                      <a:r>
                        <a:rPr lang="ru-RU" sz="18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частини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2 716,50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3 259,80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29078888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270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115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161</TotalTime>
  <Words>385</Words>
  <Application>Microsoft Office PowerPoint</Application>
  <PresentationFormat>Произвольный</PresentationFormat>
  <Paragraphs>51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Приєднання до теплових мереж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Vladyslav Filipov</dc:creator>
  <cp:lastModifiedBy>Юдина Анна Андреевна</cp:lastModifiedBy>
  <cp:revision>17</cp:revision>
  <cp:lastPrinted>2024-07-05T05:58:35Z</cp:lastPrinted>
  <dcterms:created xsi:type="dcterms:W3CDTF">2024-07-04T17:36:02Z</dcterms:created>
  <dcterms:modified xsi:type="dcterms:W3CDTF">2025-02-26T14:12:49Z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2021-04-29T00:00:00Z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2024-07-04T00:00:00Z</vt:filetime>
  </property>
</Properties>
</file>