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69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F1F9-0F29-43BA-8593-55144EB9C05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CFB-4182-4B30-8C80-5CDEF9CE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7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F1F9-0F29-43BA-8593-55144EB9C05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CFB-4182-4B30-8C80-5CDEF9CE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1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F1F9-0F29-43BA-8593-55144EB9C05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CFB-4182-4B30-8C80-5CDEF9CE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3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F1F9-0F29-43BA-8593-55144EB9C05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CFB-4182-4B30-8C80-5CDEF9CE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9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F1F9-0F29-43BA-8593-55144EB9C05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CFB-4182-4B30-8C80-5CDEF9CE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2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F1F9-0F29-43BA-8593-55144EB9C05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CFB-4182-4B30-8C80-5CDEF9CE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7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F1F9-0F29-43BA-8593-55144EB9C05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CFB-4182-4B30-8C80-5CDEF9CE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9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F1F9-0F29-43BA-8593-55144EB9C05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CFB-4182-4B30-8C80-5CDEF9CE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1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F1F9-0F29-43BA-8593-55144EB9C05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CFB-4182-4B30-8C80-5CDEF9CE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2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F1F9-0F29-43BA-8593-55144EB9C05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CFB-4182-4B30-8C80-5CDEF9CE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4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F1F9-0F29-43BA-8593-55144EB9C05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CFB-4182-4B30-8C80-5CDEF9CE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6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F1F9-0F29-43BA-8593-55144EB9C05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ECFB-4182-4B30-8C80-5CDEF9CE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2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17" y="2944564"/>
            <a:ext cx="3873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-Ukraine" pitchFamily="50" charset="-52"/>
              </a:rPr>
              <a:t>начальниця управління оподаткування фізичних осіб Головного управління ДПС у Запорізькій області 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-Ukraine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608" y="2228839"/>
            <a:ext cx="5020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-Ukraine Head Bold" pitchFamily="50" charset="-52"/>
              </a:rPr>
              <a:t>Світлана Баневич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-Ukraine Head Bold" pitchFamily="50" charset="-5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5623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860032" y="664462"/>
            <a:ext cx="4104456" cy="3875658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bg1">
                <a:lumMod val="95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9" y="0"/>
            <a:ext cx="83861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7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9" y="0"/>
            <a:ext cx="83861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2" y="0"/>
            <a:ext cx="83870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7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2" y="0"/>
            <a:ext cx="83870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9" y="0"/>
            <a:ext cx="83861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9" y="0"/>
            <a:ext cx="83861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2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9" y="0"/>
            <a:ext cx="83861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2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9" y="0"/>
            <a:ext cx="83861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5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9" y="0"/>
            <a:ext cx="83861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2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Экран (16:9)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2025-01-16T11:42:53Z</dcterms:created>
  <dcterms:modified xsi:type="dcterms:W3CDTF">2025-01-16T11:52:35Z</dcterms:modified>
</cp:coreProperties>
</file>