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7" r:id="rId17"/>
    <p:sldId id="278" r:id="rId18"/>
    <p:sldId id="279" r:id="rId19"/>
    <p:sldId id="28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1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6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6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5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7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1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3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7178-F6B0-44A9-80BF-B811EB141CA7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A312-76DB-4195-9BD8-40A43FBB3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5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9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1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718861">
            <a:off x="0" y="0"/>
            <a:ext cx="349188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9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92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(16:9)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Lyuda</cp:lastModifiedBy>
  <cp:revision>5</cp:revision>
  <dcterms:created xsi:type="dcterms:W3CDTF">2024-11-26T10:09:19Z</dcterms:created>
  <dcterms:modified xsi:type="dcterms:W3CDTF">2024-11-27T06:44:21Z</dcterms:modified>
</cp:coreProperties>
</file>