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6/13/2025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dnkwomen.com.ua/" TargetMode="External"/><Relationship Id="rId4" Type="http://schemas.openxmlformats.org/officeDocument/2006/relationships/hyperlink" Target="https://www.facebook.com/zpduz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BC3D8-4CAD-45FF-93AD-22FD19DCC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879" y="5015692"/>
            <a:ext cx="9185563" cy="1255221"/>
          </a:xfrm>
        </p:spPr>
        <p:txBody>
          <a:bodyPr anchor="t"/>
          <a:lstStyle/>
          <a:p>
            <a:pPr algn="ctr">
              <a:lnSpc>
                <a:spcPct val="150000"/>
              </a:lnSpc>
            </a:pPr>
            <a:r>
              <a:rPr lang="uk-UA" sz="2800" dirty="0"/>
              <a:t>Бізнес та гранти: синергія для сталого розвитку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9AAD50F-55DF-4783-BF0A-504D42BF7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5898" y="1761259"/>
            <a:ext cx="7093510" cy="1875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000" b="1" i="1" dirty="0"/>
              <a:t>Ірина </a:t>
            </a:r>
            <a:r>
              <a:rPr lang="uk-UA" sz="2000" b="1" i="1" dirty="0" err="1"/>
              <a:t>Полієктова</a:t>
            </a:r>
            <a:r>
              <a:rPr lang="uk-UA" sz="2000" b="1" i="1" dirty="0"/>
              <a:t> </a:t>
            </a:r>
            <a:r>
              <a:rPr lang="uk-UA" sz="2000" i="1" dirty="0"/>
              <a:t>голова ГО «Ділові Жінки Запоріжжя», </a:t>
            </a:r>
          </a:p>
          <a:p>
            <a:pPr>
              <a:lnSpc>
                <a:spcPct val="100000"/>
              </a:lnSpc>
            </a:pPr>
            <a:r>
              <a:rPr lang="uk-UA" sz="2000" i="1" dirty="0" err="1"/>
              <a:t>експертка</a:t>
            </a:r>
            <a:r>
              <a:rPr lang="uk-UA" sz="2000" i="1" dirty="0"/>
              <a:t> з гендерних питань, бізнес-</a:t>
            </a:r>
            <a:r>
              <a:rPr lang="uk-UA" sz="2000" i="1" dirty="0" err="1"/>
              <a:t>коуч</a:t>
            </a:r>
            <a:endParaRPr lang="uk-UA" sz="2000" i="1" dirty="0"/>
          </a:p>
          <a:p>
            <a:pPr>
              <a:lnSpc>
                <a:spcPct val="100000"/>
              </a:lnSpc>
            </a:pPr>
            <a:r>
              <a:rPr lang="uk-UA" sz="2000" b="1" i="1" dirty="0"/>
              <a:t>соціальна мета</a:t>
            </a:r>
            <a:r>
              <a:rPr lang="uk-UA" sz="2000" i="1" dirty="0"/>
              <a:t> — це створення системної підтримки для жінок, що інтегрує освіту, </a:t>
            </a:r>
            <a:r>
              <a:rPr lang="uk-UA" sz="2000" i="1" dirty="0" err="1"/>
              <a:t>менторство</a:t>
            </a:r>
            <a:r>
              <a:rPr lang="uk-UA" sz="2000" i="1" dirty="0"/>
              <a:t>, психологічну допомогу та розвиток спільноти, з фокусом на довготривалий позитивний вплив у суспільстві.</a:t>
            </a:r>
          </a:p>
        </p:txBody>
      </p:sp>
      <p:pic>
        <p:nvPicPr>
          <p:cNvPr id="7" name="Рисунок 6" descr="Зображення, що містить Обличчя людини, особа, одежа, Модний дизайн&#10;&#10;Опис створено автоматично">
            <a:extLst>
              <a:ext uri="{FF2B5EF4-FFF2-40B4-BE49-F238E27FC236}">
                <a16:creationId xmlns:a16="http://schemas.microsoft.com/office/drawing/2014/main" id="{C1C2A658-F09B-4CAF-AC5A-90A6853BF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79" y="1803280"/>
            <a:ext cx="2262972" cy="218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0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B23C1-7268-4984-AA2A-9D08C3220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>
                <a:latin typeface="+mn-lt"/>
              </a:rPr>
              <a:t>Важливість</a:t>
            </a:r>
            <a:r>
              <a:rPr lang="ru-RU" sz="3600" dirty="0">
                <a:latin typeface="+mn-lt"/>
              </a:rPr>
              <a:t> </a:t>
            </a:r>
            <a:r>
              <a:rPr lang="ru-RU" sz="3600" dirty="0" err="1">
                <a:latin typeface="+mn-lt"/>
              </a:rPr>
              <a:t>сталого</a:t>
            </a:r>
            <a:r>
              <a:rPr lang="ru-RU" sz="3600" dirty="0">
                <a:latin typeface="+mn-lt"/>
              </a:rPr>
              <a:t> </a:t>
            </a:r>
            <a:r>
              <a:rPr lang="ru-RU" sz="3600" dirty="0" err="1">
                <a:latin typeface="+mn-lt"/>
              </a:rPr>
              <a:t>розвитку</a:t>
            </a:r>
            <a:r>
              <a:rPr lang="ru-RU" sz="3600" dirty="0">
                <a:latin typeface="+mn-lt"/>
              </a:rPr>
              <a:t> у </a:t>
            </a:r>
            <a:r>
              <a:rPr lang="ru-RU" sz="3600" dirty="0" err="1">
                <a:latin typeface="+mn-lt"/>
              </a:rPr>
              <a:t>сучасному</a:t>
            </a:r>
            <a:r>
              <a:rPr lang="ru-RU" sz="3600" dirty="0">
                <a:latin typeface="+mn-lt"/>
              </a:rPr>
              <a:t> </a:t>
            </a:r>
            <a:r>
              <a:rPr lang="ru-RU" sz="3600" dirty="0" err="1">
                <a:latin typeface="+mn-lt"/>
              </a:rPr>
              <a:t>світі</a:t>
            </a:r>
            <a:endParaRPr lang="uk-UA" sz="3600" dirty="0">
              <a:latin typeface="+mn-lt"/>
            </a:endParaRPr>
          </a:p>
        </p:txBody>
      </p:sp>
      <p:pic>
        <p:nvPicPr>
          <p:cNvPr id="6" name="Місце для вмісту 5" descr="Зображення, що містить текст, знімок екрана, логотип, Шрифт&#10;&#10;Опис створено автоматично">
            <a:extLst>
              <a:ext uri="{FF2B5EF4-FFF2-40B4-BE49-F238E27FC236}">
                <a16:creationId xmlns:a16="http://schemas.microsoft.com/office/drawing/2014/main" id="{235FEB1B-A752-4E3C-9220-0D681CA2E7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84504" y="2284748"/>
            <a:ext cx="4632325" cy="3279984"/>
          </a:xfr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8ED97446-E846-44F0-B49C-1C5B72B0A7D5}"/>
              </a:ext>
            </a:extLst>
          </p:cNvPr>
          <p:cNvSpPr/>
          <p:nvPr/>
        </p:nvSpPr>
        <p:spPr>
          <a:xfrm>
            <a:off x="5912427" y="2979594"/>
            <a:ext cx="535131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4</a:t>
            </a:r>
            <a:r>
              <a:rPr lang="uk-UA" sz="2000" dirty="0"/>
              <a:t> </a:t>
            </a:r>
            <a:r>
              <a:rPr lang="uk-UA" sz="2000" b="1" dirty="0"/>
              <a:t>Якісна освіта - </a:t>
            </a:r>
            <a:r>
              <a:rPr lang="uk-UA" dirty="0"/>
              <a:t>підвищення навичок для працевлаштування, гідної роботи та підприємництва</a:t>
            </a:r>
          </a:p>
          <a:p>
            <a:r>
              <a:rPr lang="uk-UA" sz="2000" b="1" dirty="0"/>
              <a:t>5 Гендерна рівність</a:t>
            </a:r>
            <a:r>
              <a:rPr lang="uk-UA" dirty="0"/>
              <a:t> - забезпечення рівних можливостей у керівництві</a:t>
            </a:r>
          </a:p>
          <a:p>
            <a:r>
              <a:rPr lang="uk-UA" sz="2000" b="1" dirty="0"/>
              <a:t>8 Гідна праця та економічне зростання - </a:t>
            </a:r>
            <a:r>
              <a:rPr lang="uk-UA" dirty="0"/>
              <a:t>повна і продуктивна зайнятість для жінок</a:t>
            </a:r>
          </a:p>
          <a:p>
            <a:r>
              <a:rPr lang="uk-UA" sz="2000" b="1" dirty="0"/>
              <a:t>10 Зменшення нерівності - </a:t>
            </a:r>
            <a:r>
              <a:rPr lang="uk-UA" dirty="0"/>
              <a:t>соціальна, економічна і політична інклюзія всіх</a:t>
            </a:r>
          </a:p>
        </p:txBody>
      </p:sp>
    </p:spTree>
    <p:extLst>
      <p:ext uri="{BB962C8B-B14F-4D97-AF65-F5344CB8AC3E}">
        <p14:creationId xmlns:p14="http://schemas.microsoft.com/office/powerpoint/2010/main" val="410725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05B6E-DB0A-4C92-8AA4-E0DE0F11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22287"/>
            <a:ext cx="10058400" cy="88177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uk-UA" sz="2800" b="1" dirty="0"/>
              <a:t>ГО «Ділові жінки </a:t>
            </a:r>
            <a:r>
              <a:rPr lang="uk-UA" sz="2800" b="1" dirty="0" err="1"/>
              <a:t>запоріжжя</a:t>
            </a:r>
            <a:r>
              <a:rPr lang="uk-UA" sz="2800" b="1" dirty="0"/>
              <a:t>» </a:t>
            </a:r>
            <a:r>
              <a:rPr lang="uk-UA" sz="2800" b="1" cap="none" dirty="0"/>
              <a:t>залучили</a:t>
            </a:r>
            <a:r>
              <a:rPr lang="uk-UA" sz="2800" b="1" dirty="0"/>
              <a:t>  15 000 000 </a:t>
            </a:r>
            <a:r>
              <a:rPr lang="uk-UA" sz="2800" b="1" cap="none" dirty="0"/>
              <a:t>грн </a:t>
            </a:r>
            <a:br>
              <a:rPr lang="uk-UA" sz="2800" b="1" cap="none" dirty="0"/>
            </a:br>
            <a:r>
              <a:rPr lang="uk-UA" sz="2800" b="1" cap="none" dirty="0"/>
              <a:t>від міжнародних та українських донорів</a:t>
            </a:r>
            <a:endParaRPr lang="uk-UA" sz="2800" b="1" cap="none" dirty="0">
              <a:latin typeface="+mn-lt"/>
            </a:endParaRP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E99E9057-C3E1-42E9-92F1-1FD20A28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7" y="2121408"/>
            <a:ext cx="10359321" cy="4050792"/>
          </a:xfrm>
        </p:spPr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/>
              <a:t>ПРОПОНУЄМО </a:t>
            </a:r>
          </a:p>
          <a:p>
            <a:r>
              <a:rPr lang="uk-UA" dirty="0"/>
              <a:t>Розвиток бізнес потенціалу та фінансової спроможності жінок, котрі постраждали від військової агресії, жінок ВПО та СЖО.</a:t>
            </a:r>
          </a:p>
          <a:p>
            <a:r>
              <a:rPr lang="uk-UA" dirty="0"/>
              <a:t>Підтримка розвитку малого бізнесу у громадах Запорізького регіону шляхом навчання та консультаційних послуг у сфері бізнес-стратегій, маркетингу і створення контенту.</a:t>
            </a:r>
          </a:p>
          <a:p>
            <a:r>
              <a:rPr lang="ru-RU" dirty="0"/>
              <a:t>Комплексна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у </a:t>
            </a:r>
            <a:r>
              <a:rPr lang="ru-RU" dirty="0" err="1"/>
              <a:t>просуванні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/</a:t>
            </a:r>
            <a:r>
              <a:rPr lang="ru-RU" dirty="0" err="1"/>
              <a:t>послуг</a:t>
            </a:r>
            <a:r>
              <a:rPr lang="ru-RU" dirty="0"/>
              <a:t> на ринку з акцентом на </a:t>
            </a:r>
            <a:r>
              <a:rPr lang="ru-RU" dirty="0" err="1"/>
              <a:t>цифрові</a:t>
            </a:r>
            <a:r>
              <a:rPr lang="ru-RU" dirty="0"/>
              <a:t> канали </a:t>
            </a:r>
            <a:r>
              <a:rPr lang="ru-RU" dirty="0" err="1"/>
              <a:t>комунікації</a:t>
            </a:r>
            <a:r>
              <a:rPr lang="ru-RU" dirty="0"/>
              <a:t>.</a:t>
            </a:r>
          </a:p>
          <a:p>
            <a:endParaRPr lang="uk-UA" dirty="0"/>
          </a:p>
          <a:p>
            <a:pPr marL="0" indent="0" algn="ctr">
              <a:buNone/>
            </a:pPr>
            <a:r>
              <a:rPr lang="uk-UA" b="1" dirty="0"/>
              <a:t>РЕЗУЛЬТАТИ ДІЯЛЬНОСТІ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 3000 жінок </a:t>
            </a:r>
            <a:r>
              <a:rPr lang="uk-UA" dirty="0"/>
              <a:t>професійна підтримка жінок від кар’єрних радниць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300 жінок </a:t>
            </a:r>
            <a:r>
              <a:rPr lang="uk-UA" dirty="0"/>
              <a:t>навчання за </a:t>
            </a:r>
            <a:r>
              <a:rPr lang="uk-UA"/>
              <a:t>новим фахом</a:t>
            </a:r>
            <a:endParaRPr lang="uk-UA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b="1" dirty="0"/>
              <a:t>100 </a:t>
            </a:r>
            <a:r>
              <a:rPr lang="uk-UA" b="1" dirty="0"/>
              <a:t>жінок</a:t>
            </a:r>
            <a:r>
              <a:rPr lang="ru-RU" b="1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«Стартап </a:t>
            </a:r>
            <a:r>
              <a:rPr lang="ru-RU" dirty="0" err="1"/>
              <a:t>школі</a:t>
            </a:r>
            <a:r>
              <a:rPr lang="ru-RU" dirty="0"/>
              <a:t>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b="1" dirty="0"/>
              <a:t>30 </a:t>
            </a:r>
            <a:r>
              <a:rPr lang="ru-RU" b="1" dirty="0" err="1"/>
              <a:t>жінок</a:t>
            </a:r>
            <a:r>
              <a:rPr lang="ru-RU" b="1" dirty="0"/>
              <a:t> </a:t>
            </a:r>
            <a:r>
              <a:rPr lang="ru-RU" dirty="0" err="1"/>
              <a:t>відкрили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справу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b="1" dirty="0"/>
              <a:t>1 000 000 </a:t>
            </a:r>
            <a:r>
              <a:rPr lang="ru-RU" b="1" dirty="0" err="1"/>
              <a:t>грн</a:t>
            </a:r>
            <a:r>
              <a:rPr lang="ru-RU" b="1" dirty="0"/>
              <a:t> </a:t>
            </a:r>
            <a:r>
              <a:rPr lang="ru-RU" dirty="0" err="1"/>
              <a:t>грантових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b="1" dirty="0"/>
              <a:t>Плануємо</a:t>
            </a:r>
            <a:r>
              <a:rPr lang="uk-UA" dirty="0"/>
              <a:t> відкриття соціального підприємства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849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2505A-C91A-4346-8034-0BEC7AEF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Дякую за увагу!</a:t>
            </a:r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D3EABD20-E0DE-E1A0-F26D-0ADC7EDA0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3135" y="2660047"/>
            <a:ext cx="4424230" cy="2916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uk-UA" sz="2400" b="1" dirty="0"/>
              <a:t>Хаб «ДНК ЖІНКИ» </a:t>
            </a:r>
          </a:p>
          <a:p>
            <a:pPr marL="0" indent="0" algn="ctr">
              <a:buNone/>
            </a:pPr>
            <a:r>
              <a:rPr lang="uk-UA" dirty="0"/>
              <a:t>місто Запоріжжя, вул. Леоніда Жаботинського, буд. 27</a:t>
            </a:r>
          </a:p>
          <a:p>
            <a:pPr marL="0" indent="0" algn="ctr">
              <a:buNone/>
            </a:pPr>
            <a:r>
              <a:rPr lang="uk-UA" dirty="0" err="1"/>
              <a:t>Тел</a:t>
            </a:r>
            <a:r>
              <a:rPr lang="uk-UA" dirty="0"/>
              <a:t>. 067-005-58-22</a:t>
            </a:r>
          </a:p>
          <a:p>
            <a:pPr marL="0" indent="0" algn="ctr">
              <a:buNone/>
            </a:pPr>
            <a:r>
              <a:rPr lang="en-US" dirty="0"/>
              <a:t>businesswomen.zp@gmail.com</a:t>
            </a:r>
            <a:endParaRPr lang="uk-UA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https://www.facebook.com/zpduzh</a:t>
            </a:r>
            <a:r>
              <a:rPr lang="uk-UA" dirty="0"/>
              <a:t>  </a:t>
            </a:r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https://www.dnkwomen.com.ua/</a:t>
            </a:r>
            <a:r>
              <a:rPr lang="uk-UA" dirty="0"/>
              <a:t> 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 descr="Зображення, що містить Графіка, дизайн, ілюстрація&#10;&#10;Опис створено автоматично">
            <a:extLst>
              <a:ext uri="{FF2B5EF4-FFF2-40B4-BE49-F238E27FC236}">
                <a16:creationId xmlns:a16="http://schemas.microsoft.com/office/drawing/2014/main" id="{5C7B2B2A-DA6D-4FD3-8CB6-4997616C34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3922" y="2157055"/>
            <a:ext cx="4073601" cy="412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85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391</TotalTime>
  <Words>276</Words>
  <Application>Microsoft Office PowerPoint</Application>
  <PresentationFormat>Широкий екран</PresentationFormat>
  <Paragraphs>29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11" baseType="lpstr">
      <vt:lpstr>Calibri</vt:lpstr>
      <vt:lpstr>Cambria</vt:lpstr>
      <vt:lpstr>Rockwell</vt:lpstr>
      <vt:lpstr>Rockwell Condensed</vt:lpstr>
      <vt:lpstr>Rockwell Extra Bold</vt:lpstr>
      <vt:lpstr>Wingdings</vt:lpstr>
      <vt:lpstr>Дерево</vt:lpstr>
      <vt:lpstr>Бізнес та гранти: синергія для сталого розвитку</vt:lpstr>
      <vt:lpstr>Важливість сталого розвитку у сучасному світі</vt:lpstr>
      <vt:lpstr> ГО «Ділові жінки запоріжжя» залучили  15 000 000 грн  від міжнародних та українських донорів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 платформи та додатки для пошуку роботи</dc:title>
  <dc:creator>Ирина Полиектова</dc:creator>
  <cp:lastModifiedBy>Ирина Полиектова</cp:lastModifiedBy>
  <cp:revision>33</cp:revision>
  <dcterms:created xsi:type="dcterms:W3CDTF">2025-03-21T10:32:50Z</dcterms:created>
  <dcterms:modified xsi:type="dcterms:W3CDTF">2025-06-13T07:57:27Z</dcterms:modified>
</cp:coreProperties>
</file>