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8.jpg" ContentType="image/jpeg"/>
  <Override PartName="/ppt/media/image4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7" r:id="rId4"/>
    <p:sldId id="259" r:id="rId5"/>
    <p:sldId id="341" r:id="rId6"/>
    <p:sldId id="342" r:id="rId7"/>
    <p:sldId id="343" r:id="rId8"/>
    <p:sldId id="263" r:id="rId9"/>
    <p:sldId id="264" r:id="rId10"/>
    <p:sldId id="265" r:id="rId11"/>
    <p:sldId id="266" r:id="rId12"/>
    <p:sldId id="268" r:id="rId13"/>
    <p:sldId id="276" r:id="rId14"/>
    <p:sldId id="277" r:id="rId15"/>
    <p:sldId id="351" r:id="rId16"/>
    <p:sldId id="281" r:id="rId17"/>
    <p:sldId id="283" r:id="rId18"/>
    <p:sldId id="284" r:id="rId19"/>
    <p:sldId id="288" r:id="rId20"/>
    <p:sldId id="292" r:id="rId21"/>
    <p:sldId id="294" r:id="rId22"/>
    <p:sldId id="295" r:id="rId23"/>
    <p:sldId id="309" r:id="rId24"/>
    <p:sldId id="310" r:id="rId25"/>
    <p:sldId id="345" r:id="rId26"/>
    <p:sldId id="316" r:id="rId27"/>
    <p:sldId id="346" r:id="rId28"/>
    <p:sldId id="321" r:id="rId29"/>
    <p:sldId id="322" r:id="rId30"/>
    <p:sldId id="324" r:id="rId31"/>
    <p:sldId id="325" r:id="rId32"/>
    <p:sldId id="348" r:id="rId33"/>
    <p:sldId id="353" r:id="rId34"/>
    <p:sldId id="339" r:id="rId35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AEB3D-2F6D-421E-8905-50D26D0F43C9}" type="datetimeFigureOut">
              <a:rPr lang="uk-UA" smtClean="0"/>
              <a:t>12.06.2025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5EA12-5B03-41FB-BDAF-56AD64E50C8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274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D5EA12-5B03-41FB-BDAF-56AD64E50C8A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852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74008" y="257828"/>
            <a:ext cx="17335500" cy="9563100"/>
          </a:xfrm>
          <a:custGeom>
            <a:avLst/>
            <a:gdLst/>
            <a:ahLst/>
            <a:cxnLst/>
            <a:rect l="l" t="t" r="r" b="b"/>
            <a:pathLst>
              <a:path w="17335500" h="9563100">
                <a:moveTo>
                  <a:pt x="17335498" y="9143744"/>
                </a:moveTo>
                <a:lnTo>
                  <a:pt x="17318958" y="9223070"/>
                </a:lnTo>
                <a:lnTo>
                  <a:pt x="17302979" y="9267687"/>
                </a:lnTo>
                <a:lnTo>
                  <a:pt x="17282729" y="9310536"/>
                </a:lnTo>
                <a:lnTo>
                  <a:pt x="17258340" y="9351298"/>
                </a:lnTo>
                <a:lnTo>
                  <a:pt x="17229945" y="9389653"/>
                </a:lnTo>
                <a:lnTo>
                  <a:pt x="17197676" y="9425284"/>
                </a:lnTo>
                <a:lnTo>
                  <a:pt x="17162045" y="9457553"/>
                </a:lnTo>
                <a:lnTo>
                  <a:pt x="17123690" y="9485948"/>
                </a:lnTo>
                <a:lnTo>
                  <a:pt x="17082928" y="9510337"/>
                </a:lnTo>
                <a:lnTo>
                  <a:pt x="17040080" y="9530587"/>
                </a:lnTo>
                <a:lnTo>
                  <a:pt x="16995462" y="9546566"/>
                </a:lnTo>
                <a:lnTo>
                  <a:pt x="16949394" y="9558144"/>
                </a:lnTo>
                <a:lnTo>
                  <a:pt x="16916186" y="9563098"/>
                </a:lnTo>
              </a:path>
              <a:path w="17335500" h="9563100">
                <a:moveTo>
                  <a:pt x="423777" y="9563098"/>
                </a:moveTo>
                <a:lnTo>
                  <a:pt x="344500" y="9546566"/>
                </a:lnTo>
                <a:lnTo>
                  <a:pt x="299883" y="9530586"/>
                </a:lnTo>
                <a:lnTo>
                  <a:pt x="257034" y="9510336"/>
                </a:lnTo>
                <a:lnTo>
                  <a:pt x="216273" y="9485948"/>
                </a:lnTo>
                <a:lnTo>
                  <a:pt x="177917" y="9457553"/>
                </a:lnTo>
                <a:lnTo>
                  <a:pt x="142286" y="9425284"/>
                </a:lnTo>
                <a:lnTo>
                  <a:pt x="110017" y="9389653"/>
                </a:lnTo>
                <a:lnTo>
                  <a:pt x="81622" y="9351297"/>
                </a:lnTo>
                <a:lnTo>
                  <a:pt x="57234" y="9310536"/>
                </a:lnTo>
                <a:lnTo>
                  <a:pt x="36984" y="9267687"/>
                </a:lnTo>
                <a:lnTo>
                  <a:pt x="21004" y="9223070"/>
                </a:lnTo>
                <a:lnTo>
                  <a:pt x="9427" y="9177002"/>
                </a:lnTo>
                <a:lnTo>
                  <a:pt x="2384" y="9129802"/>
                </a:lnTo>
                <a:lnTo>
                  <a:pt x="0" y="9081790"/>
                </a:lnTo>
                <a:lnTo>
                  <a:pt x="0" y="485773"/>
                </a:lnTo>
                <a:lnTo>
                  <a:pt x="2384" y="437761"/>
                </a:lnTo>
                <a:lnTo>
                  <a:pt x="9427" y="390561"/>
                </a:lnTo>
                <a:lnTo>
                  <a:pt x="21004" y="344493"/>
                </a:lnTo>
                <a:lnTo>
                  <a:pt x="36984" y="299876"/>
                </a:lnTo>
                <a:lnTo>
                  <a:pt x="57234" y="257027"/>
                </a:lnTo>
                <a:lnTo>
                  <a:pt x="81622" y="216266"/>
                </a:lnTo>
                <a:lnTo>
                  <a:pt x="110017" y="177910"/>
                </a:lnTo>
                <a:lnTo>
                  <a:pt x="142287" y="142279"/>
                </a:lnTo>
                <a:lnTo>
                  <a:pt x="177918" y="110010"/>
                </a:lnTo>
                <a:lnTo>
                  <a:pt x="216273" y="81615"/>
                </a:lnTo>
                <a:lnTo>
                  <a:pt x="257034" y="57227"/>
                </a:lnTo>
                <a:lnTo>
                  <a:pt x="299883" y="36977"/>
                </a:lnTo>
                <a:lnTo>
                  <a:pt x="344501" y="20997"/>
                </a:lnTo>
                <a:lnTo>
                  <a:pt x="390568" y="9420"/>
                </a:lnTo>
                <a:lnTo>
                  <a:pt x="437768" y="2377"/>
                </a:lnTo>
                <a:lnTo>
                  <a:pt x="485781" y="0"/>
                </a:lnTo>
                <a:lnTo>
                  <a:pt x="16854181" y="0"/>
                </a:lnTo>
                <a:lnTo>
                  <a:pt x="16902194" y="2376"/>
                </a:lnTo>
                <a:lnTo>
                  <a:pt x="16949394" y="9420"/>
                </a:lnTo>
                <a:lnTo>
                  <a:pt x="16995462" y="20997"/>
                </a:lnTo>
                <a:lnTo>
                  <a:pt x="17040079" y="36977"/>
                </a:lnTo>
                <a:lnTo>
                  <a:pt x="17082928" y="57227"/>
                </a:lnTo>
                <a:lnTo>
                  <a:pt x="17123690" y="81615"/>
                </a:lnTo>
                <a:lnTo>
                  <a:pt x="17162045" y="110010"/>
                </a:lnTo>
                <a:lnTo>
                  <a:pt x="17197676" y="142279"/>
                </a:lnTo>
                <a:lnTo>
                  <a:pt x="17229945" y="177910"/>
                </a:lnTo>
                <a:lnTo>
                  <a:pt x="17258340" y="216266"/>
                </a:lnTo>
                <a:lnTo>
                  <a:pt x="17282728" y="257027"/>
                </a:lnTo>
                <a:lnTo>
                  <a:pt x="17302978" y="299876"/>
                </a:lnTo>
                <a:lnTo>
                  <a:pt x="17318958" y="344493"/>
                </a:lnTo>
                <a:lnTo>
                  <a:pt x="17330535" y="390561"/>
                </a:lnTo>
                <a:lnTo>
                  <a:pt x="17335498" y="423820"/>
                </a:lnTo>
              </a:path>
            </a:pathLst>
          </a:custGeom>
          <a:ln w="38099">
            <a:solidFill>
              <a:srgbClr val="5C24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50"/>
            <a:ext cx="5166995" cy="3970654"/>
          </a:xfrm>
          <a:custGeom>
            <a:avLst/>
            <a:gdLst/>
            <a:ahLst/>
            <a:cxnLst/>
            <a:rect l="l" t="t" r="r" b="b"/>
            <a:pathLst>
              <a:path w="5166995" h="3970654">
                <a:moveTo>
                  <a:pt x="0" y="3970339"/>
                </a:moveTo>
                <a:lnTo>
                  <a:pt x="0" y="0"/>
                </a:lnTo>
                <a:lnTo>
                  <a:pt x="5103897" y="638"/>
                </a:lnTo>
                <a:lnTo>
                  <a:pt x="5146777" y="1621"/>
                </a:lnTo>
                <a:lnTo>
                  <a:pt x="5165911" y="8940"/>
                </a:lnTo>
                <a:lnTo>
                  <a:pt x="5166558" y="29148"/>
                </a:lnTo>
                <a:lnTo>
                  <a:pt x="5153973" y="68798"/>
                </a:lnTo>
                <a:lnTo>
                  <a:pt x="5136410" y="117781"/>
                </a:lnTo>
                <a:lnTo>
                  <a:pt x="5117296" y="165590"/>
                </a:lnTo>
                <a:lnTo>
                  <a:pt x="5096633" y="212226"/>
                </a:lnTo>
                <a:lnTo>
                  <a:pt x="5074423" y="257691"/>
                </a:lnTo>
                <a:lnTo>
                  <a:pt x="5050669" y="301987"/>
                </a:lnTo>
                <a:lnTo>
                  <a:pt x="5025374" y="345115"/>
                </a:lnTo>
                <a:lnTo>
                  <a:pt x="4998538" y="387076"/>
                </a:lnTo>
                <a:lnTo>
                  <a:pt x="4970165" y="427873"/>
                </a:lnTo>
                <a:lnTo>
                  <a:pt x="4940257" y="467505"/>
                </a:lnTo>
                <a:lnTo>
                  <a:pt x="4908816" y="505976"/>
                </a:lnTo>
                <a:lnTo>
                  <a:pt x="4875844" y="543287"/>
                </a:lnTo>
                <a:lnTo>
                  <a:pt x="4841344" y="579438"/>
                </a:lnTo>
                <a:lnTo>
                  <a:pt x="4805318" y="614432"/>
                </a:lnTo>
                <a:lnTo>
                  <a:pt x="4767768" y="648270"/>
                </a:lnTo>
                <a:lnTo>
                  <a:pt x="4728697" y="680953"/>
                </a:lnTo>
                <a:lnTo>
                  <a:pt x="4688107" y="712483"/>
                </a:lnTo>
                <a:lnTo>
                  <a:pt x="4645999" y="742862"/>
                </a:lnTo>
                <a:lnTo>
                  <a:pt x="4603989" y="770519"/>
                </a:lnTo>
                <a:lnTo>
                  <a:pt x="4561002" y="795789"/>
                </a:lnTo>
                <a:lnTo>
                  <a:pt x="4517078" y="818709"/>
                </a:lnTo>
                <a:lnTo>
                  <a:pt x="4472253" y="839318"/>
                </a:lnTo>
                <a:lnTo>
                  <a:pt x="4426565" y="857654"/>
                </a:lnTo>
                <a:lnTo>
                  <a:pt x="4380051" y="873756"/>
                </a:lnTo>
                <a:lnTo>
                  <a:pt x="4332749" y="887662"/>
                </a:lnTo>
                <a:lnTo>
                  <a:pt x="4284697" y="899409"/>
                </a:lnTo>
                <a:lnTo>
                  <a:pt x="4235932" y="909038"/>
                </a:lnTo>
                <a:lnTo>
                  <a:pt x="4186491" y="916585"/>
                </a:lnTo>
                <a:lnTo>
                  <a:pt x="4134070" y="922700"/>
                </a:lnTo>
                <a:lnTo>
                  <a:pt x="4081638" y="927346"/>
                </a:lnTo>
                <a:lnTo>
                  <a:pt x="4029199" y="930548"/>
                </a:lnTo>
                <a:lnTo>
                  <a:pt x="3976757" y="932334"/>
                </a:lnTo>
                <a:lnTo>
                  <a:pt x="3924316" y="932731"/>
                </a:lnTo>
                <a:lnTo>
                  <a:pt x="3871881" y="931765"/>
                </a:lnTo>
                <a:lnTo>
                  <a:pt x="3819456" y="929462"/>
                </a:lnTo>
                <a:lnTo>
                  <a:pt x="3767046" y="925851"/>
                </a:lnTo>
                <a:lnTo>
                  <a:pt x="3714654" y="920957"/>
                </a:lnTo>
                <a:lnTo>
                  <a:pt x="3662286" y="914807"/>
                </a:lnTo>
                <a:lnTo>
                  <a:pt x="3609945" y="907428"/>
                </a:lnTo>
                <a:lnTo>
                  <a:pt x="3575644" y="903118"/>
                </a:lnTo>
                <a:lnTo>
                  <a:pt x="3541156" y="900125"/>
                </a:lnTo>
                <a:lnTo>
                  <a:pt x="3506583" y="897689"/>
                </a:lnTo>
                <a:lnTo>
                  <a:pt x="3472028" y="895047"/>
                </a:lnTo>
                <a:lnTo>
                  <a:pt x="3464054" y="887666"/>
                </a:lnTo>
                <a:lnTo>
                  <a:pt x="3455803" y="884940"/>
                </a:lnTo>
                <a:lnTo>
                  <a:pt x="3447286" y="886832"/>
                </a:lnTo>
                <a:lnTo>
                  <a:pt x="3438515" y="893307"/>
                </a:lnTo>
                <a:lnTo>
                  <a:pt x="3388855" y="886003"/>
                </a:lnTo>
                <a:lnTo>
                  <a:pt x="3339081" y="883771"/>
                </a:lnTo>
                <a:lnTo>
                  <a:pt x="3289222" y="885082"/>
                </a:lnTo>
                <a:lnTo>
                  <a:pt x="3239309" y="888406"/>
                </a:lnTo>
                <a:lnTo>
                  <a:pt x="3229632" y="885619"/>
                </a:lnTo>
                <a:lnTo>
                  <a:pt x="3220426" y="885262"/>
                </a:lnTo>
                <a:lnTo>
                  <a:pt x="3211848" y="888170"/>
                </a:lnTo>
                <a:lnTo>
                  <a:pt x="3204056" y="895176"/>
                </a:lnTo>
                <a:lnTo>
                  <a:pt x="3150834" y="901243"/>
                </a:lnTo>
                <a:lnTo>
                  <a:pt x="3099603" y="909938"/>
                </a:lnTo>
                <a:lnTo>
                  <a:pt x="3050371" y="921280"/>
                </a:lnTo>
                <a:lnTo>
                  <a:pt x="3003147" y="935285"/>
                </a:lnTo>
                <a:lnTo>
                  <a:pt x="2957939" y="951968"/>
                </a:lnTo>
                <a:lnTo>
                  <a:pt x="2914755" y="971346"/>
                </a:lnTo>
                <a:lnTo>
                  <a:pt x="2873603" y="993436"/>
                </a:lnTo>
                <a:lnTo>
                  <a:pt x="2834493" y="1018255"/>
                </a:lnTo>
                <a:lnTo>
                  <a:pt x="2797431" y="1045817"/>
                </a:lnTo>
                <a:lnTo>
                  <a:pt x="2762427" y="1076140"/>
                </a:lnTo>
                <a:lnTo>
                  <a:pt x="2729488" y="1109240"/>
                </a:lnTo>
                <a:lnTo>
                  <a:pt x="2698623" y="1145134"/>
                </a:lnTo>
                <a:lnTo>
                  <a:pt x="2669841" y="1183838"/>
                </a:lnTo>
                <a:lnTo>
                  <a:pt x="2643148" y="1225368"/>
                </a:lnTo>
                <a:lnTo>
                  <a:pt x="2618554" y="1269740"/>
                </a:lnTo>
                <a:lnTo>
                  <a:pt x="2596067" y="1316972"/>
                </a:lnTo>
                <a:lnTo>
                  <a:pt x="2575696" y="1367079"/>
                </a:lnTo>
                <a:lnTo>
                  <a:pt x="2557349" y="1416515"/>
                </a:lnTo>
                <a:lnTo>
                  <a:pt x="2520982" y="1515567"/>
                </a:lnTo>
                <a:lnTo>
                  <a:pt x="2502602" y="1565022"/>
                </a:lnTo>
                <a:lnTo>
                  <a:pt x="2483851" y="1614324"/>
                </a:lnTo>
                <a:lnTo>
                  <a:pt x="2464549" y="1663392"/>
                </a:lnTo>
                <a:lnTo>
                  <a:pt x="2444516" y="1712147"/>
                </a:lnTo>
                <a:lnTo>
                  <a:pt x="2423573" y="1760509"/>
                </a:lnTo>
                <a:lnTo>
                  <a:pt x="2401539" y="1808398"/>
                </a:lnTo>
                <a:lnTo>
                  <a:pt x="2378235" y="1855733"/>
                </a:lnTo>
                <a:lnTo>
                  <a:pt x="2353482" y="1902435"/>
                </a:lnTo>
                <a:lnTo>
                  <a:pt x="2328513" y="1945724"/>
                </a:lnTo>
                <a:lnTo>
                  <a:pt x="2301929" y="1987400"/>
                </a:lnTo>
                <a:lnTo>
                  <a:pt x="2273475" y="2027147"/>
                </a:lnTo>
                <a:lnTo>
                  <a:pt x="2242894" y="2064651"/>
                </a:lnTo>
                <a:lnTo>
                  <a:pt x="2209933" y="2099599"/>
                </a:lnTo>
                <a:lnTo>
                  <a:pt x="2174337" y="2131675"/>
                </a:lnTo>
                <a:lnTo>
                  <a:pt x="2135851" y="2160567"/>
                </a:lnTo>
                <a:lnTo>
                  <a:pt x="2094220" y="2185959"/>
                </a:lnTo>
                <a:lnTo>
                  <a:pt x="2049189" y="2207538"/>
                </a:lnTo>
                <a:lnTo>
                  <a:pt x="2000504" y="2224990"/>
                </a:lnTo>
                <a:lnTo>
                  <a:pt x="1947205" y="2237704"/>
                </a:lnTo>
                <a:lnTo>
                  <a:pt x="1893447" y="2244618"/>
                </a:lnTo>
                <a:lnTo>
                  <a:pt x="1839285" y="2246942"/>
                </a:lnTo>
                <a:lnTo>
                  <a:pt x="1784770" y="2245885"/>
                </a:lnTo>
                <a:lnTo>
                  <a:pt x="1729954" y="2242659"/>
                </a:lnTo>
                <a:lnTo>
                  <a:pt x="1678827" y="2237676"/>
                </a:lnTo>
                <a:lnTo>
                  <a:pt x="1628198" y="2230343"/>
                </a:lnTo>
                <a:lnTo>
                  <a:pt x="1577972" y="2221116"/>
                </a:lnTo>
                <a:lnTo>
                  <a:pt x="1528053" y="2210450"/>
                </a:lnTo>
                <a:lnTo>
                  <a:pt x="1478344" y="2198801"/>
                </a:lnTo>
                <a:lnTo>
                  <a:pt x="1379173" y="2174373"/>
                </a:lnTo>
                <a:lnTo>
                  <a:pt x="1329517" y="2162505"/>
                </a:lnTo>
                <a:lnTo>
                  <a:pt x="1279687" y="2151475"/>
                </a:lnTo>
                <a:lnTo>
                  <a:pt x="1229586" y="2141739"/>
                </a:lnTo>
                <a:lnTo>
                  <a:pt x="1178558" y="2136159"/>
                </a:lnTo>
                <a:lnTo>
                  <a:pt x="1135457" y="2139611"/>
                </a:lnTo>
                <a:lnTo>
                  <a:pt x="1099370" y="2152887"/>
                </a:lnTo>
                <a:lnTo>
                  <a:pt x="1069385" y="2176776"/>
                </a:lnTo>
                <a:lnTo>
                  <a:pt x="1044587" y="2212069"/>
                </a:lnTo>
                <a:lnTo>
                  <a:pt x="1024064" y="2259554"/>
                </a:lnTo>
                <a:lnTo>
                  <a:pt x="1008401" y="2307315"/>
                </a:lnTo>
                <a:lnTo>
                  <a:pt x="994253" y="2355425"/>
                </a:lnTo>
                <a:lnTo>
                  <a:pt x="981425" y="2403838"/>
                </a:lnTo>
                <a:lnTo>
                  <a:pt x="969719" y="2452510"/>
                </a:lnTo>
                <a:lnTo>
                  <a:pt x="958938" y="2501394"/>
                </a:lnTo>
                <a:lnTo>
                  <a:pt x="948884" y="2550446"/>
                </a:lnTo>
                <a:lnTo>
                  <a:pt x="939362" y="2599622"/>
                </a:lnTo>
                <a:lnTo>
                  <a:pt x="930174" y="2648875"/>
                </a:lnTo>
                <a:lnTo>
                  <a:pt x="912013" y="2747434"/>
                </a:lnTo>
                <a:lnTo>
                  <a:pt x="884330" y="2891911"/>
                </a:lnTo>
                <a:lnTo>
                  <a:pt x="874960" y="2939465"/>
                </a:lnTo>
                <a:lnTo>
                  <a:pt x="865133" y="2986867"/>
                </a:lnTo>
                <a:lnTo>
                  <a:pt x="854614" y="3034041"/>
                </a:lnTo>
                <a:lnTo>
                  <a:pt x="843166" y="3080909"/>
                </a:lnTo>
                <a:lnTo>
                  <a:pt x="830553" y="3127395"/>
                </a:lnTo>
                <a:lnTo>
                  <a:pt x="816538" y="3173424"/>
                </a:lnTo>
                <a:lnTo>
                  <a:pt x="800884" y="3218918"/>
                </a:lnTo>
                <a:lnTo>
                  <a:pt x="783357" y="3263802"/>
                </a:lnTo>
                <a:lnTo>
                  <a:pt x="763718" y="3307998"/>
                </a:lnTo>
                <a:lnTo>
                  <a:pt x="741733" y="3351431"/>
                </a:lnTo>
                <a:lnTo>
                  <a:pt x="717164" y="3394023"/>
                </a:lnTo>
                <a:lnTo>
                  <a:pt x="689776" y="3435699"/>
                </a:lnTo>
                <a:lnTo>
                  <a:pt x="660243" y="3476154"/>
                </a:lnTo>
                <a:lnTo>
                  <a:pt x="629351" y="3515229"/>
                </a:lnTo>
                <a:lnTo>
                  <a:pt x="597103" y="3552916"/>
                </a:lnTo>
                <a:lnTo>
                  <a:pt x="563506" y="3589207"/>
                </a:lnTo>
                <a:lnTo>
                  <a:pt x="528565" y="3624093"/>
                </a:lnTo>
                <a:lnTo>
                  <a:pt x="492286" y="3657566"/>
                </a:lnTo>
                <a:lnTo>
                  <a:pt x="454672" y="3689617"/>
                </a:lnTo>
                <a:lnTo>
                  <a:pt x="415731" y="3720238"/>
                </a:lnTo>
                <a:lnTo>
                  <a:pt x="375467" y="3749420"/>
                </a:lnTo>
                <a:lnTo>
                  <a:pt x="334427" y="3777478"/>
                </a:lnTo>
                <a:lnTo>
                  <a:pt x="293013" y="3804813"/>
                </a:lnTo>
                <a:lnTo>
                  <a:pt x="251217" y="3831406"/>
                </a:lnTo>
                <a:lnTo>
                  <a:pt x="209030" y="3857237"/>
                </a:lnTo>
                <a:lnTo>
                  <a:pt x="166443" y="3882287"/>
                </a:lnTo>
                <a:lnTo>
                  <a:pt x="123448" y="3906538"/>
                </a:lnTo>
                <a:lnTo>
                  <a:pt x="80037" y="3929970"/>
                </a:lnTo>
                <a:lnTo>
                  <a:pt x="36200" y="3952564"/>
                </a:lnTo>
                <a:lnTo>
                  <a:pt x="0" y="3970339"/>
                </a:lnTo>
                <a:close/>
              </a:path>
            </a:pathLst>
          </a:custGeom>
          <a:solidFill>
            <a:srgbClr val="DE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765" y="11"/>
            <a:ext cx="18286730" cy="4356100"/>
          </a:xfrm>
          <a:custGeom>
            <a:avLst/>
            <a:gdLst/>
            <a:ahLst/>
            <a:cxnLst/>
            <a:rect l="l" t="t" r="r" b="b"/>
            <a:pathLst>
              <a:path w="18286730" h="4356100">
                <a:moveTo>
                  <a:pt x="371856" y="2739567"/>
                </a:moveTo>
                <a:lnTo>
                  <a:pt x="369671" y="2726334"/>
                </a:lnTo>
                <a:lnTo>
                  <a:pt x="364934" y="2713799"/>
                </a:lnTo>
                <a:lnTo>
                  <a:pt x="357835" y="2702420"/>
                </a:lnTo>
                <a:lnTo>
                  <a:pt x="0" y="2343988"/>
                </a:lnTo>
                <a:lnTo>
                  <a:pt x="0" y="2536482"/>
                </a:lnTo>
                <a:lnTo>
                  <a:pt x="258940" y="2795447"/>
                </a:lnTo>
                <a:lnTo>
                  <a:pt x="294932" y="2811843"/>
                </a:lnTo>
                <a:lnTo>
                  <a:pt x="308279" y="2812275"/>
                </a:lnTo>
                <a:lnTo>
                  <a:pt x="321449" y="2810091"/>
                </a:lnTo>
                <a:lnTo>
                  <a:pt x="355003" y="2789123"/>
                </a:lnTo>
                <a:lnTo>
                  <a:pt x="371424" y="2752966"/>
                </a:lnTo>
                <a:lnTo>
                  <a:pt x="371856" y="2739567"/>
                </a:lnTo>
                <a:close/>
              </a:path>
              <a:path w="18286730" h="4356100">
                <a:moveTo>
                  <a:pt x="427736" y="3283026"/>
                </a:moveTo>
                <a:lnTo>
                  <a:pt x="425538" y="3269792"/>
                </a:lnTo>
                <a:lnTo>
                  <a:pt x="420814" y="3257258"/>
                </a:lnTo>
                <a:lnTo>
                  <a:pt x="413715" y="3245878"/>
                </a:lnTo>
                <a:lnTo>
                  <a:pt x="0" y="2831566"/>
                </a:lnTo>
                <a:lnTo>
                  <a:pt x="0" y="3024073"/>
                </a:lnTo>
                <a:lnTo>
                  <a:pt x="314820" y="3338906"/>
                </a:lnTo>
                <a:lnTo>
                  <a:pt x="350799" y="3355302"/>
                </a:lnTo>
                <a:lnTo>
                  <a:pt x="364147" y="3355733"/>
                </a:lnTo>
                <a:lnTo>
                  <a:pt x="377329" y="3353549"/>
                </a:lnTo>
                <a:lnTo>
                  <a:pt x="410883" y="3332581"/>
                </a:lnTo>
                <a:lnTo>
                  <a:pt x="427291" y="3296424"/>
                </a:lnTo>
                <a:lnTo>
                  <a:pt x="427736" y="3283026"/>
                </a:lnTo>
                <a:close/>
              </a:path>
              <a:path w="18286730" h="4356100">
                <a:moveTo>
                  <a:pt x="827138" y="2716873"/>
                </a:moveTo>
                <a:lnTo>
                  <a:pt x="824953" y="2703639"/>
                </a:lnTo>
                <a:lnTo>
                  <a:pt x="820216" y="2691092"/>
                </a:lnTo>
                <a:lnTo>
                  <a:pt x="813117" y="2679725"/>
                </a:lnTo>
                <a:lnTo>
                  <a:pt x="0" y="1865998"/>
                </a:lnTo>
                <a:lnTo>
                  <a:pt x="0" y="2058504"/>
                </a:lnTo>
                <a:lnTo>
                  <a:pt x="714222" y="2772753"/>
                </a:lnTo>
                <a:lnTo>
                  <a:pt x="750214" y="2789136"/>
                </a:lnTo>
                <a:lnTo>
                  <a:pt x="763562" y="2789580"/>
                </a:lnTo>
                <a:lnTo>
                  <a:pt x="776732" y="2787383"/>
                </a:lnTo>
                <a:lnTo>
                  <a:pt x="810285" y="2766415"/>
                </a:lnTo>
                <a:lnTo>
                  <a:pt x="826706" y="2730271"/>
                </a:lnTo>
                <a:lnTo>
                  <a:pt x="827138" y="2716873"/>
                </a:lnTo>
                <a:close/>
              </a:path>
              <a:path w="18286730" h="4356100">
                <a:moveTo>
                  <a:pt x="884643" y="315925"/>
                </a:moveTo>
                <a:lnTo>
                  <a:pt x="882218" y="302780"/>
                </a:lnTo>
                <a:lnTo>
                  <a:pt x="877265" y="290385"/>
                </a:lnTo>
                <a:lnTo>
                  <a:pt x="869975" y="279184"/>
                </a:lnTo>
                <a:lnTo>
                  <a:pt x="591121" y="0"/>
                </a:lnTo>
                <a:lnTo>
                  <a:pt x="399097" y="0"/>
                </a:lnTo>
                <a:lnTo>
                  <a:pt x="774090" y="373291"/>
                </a:lnTo>
                <a:lnTo>
                  <a:pt x="785101" y="380695"/>
                </a:lnTo>
                <a:lnTo>
                  <a:pt x="797458" y="385864"/>
                </a:lnTo>
                <a:lnTo>
                  <a:pt x="810450" y="388493"/>
                </a:lnTo>
                <a:lnTo>
                  <a:pt x="823899" y="388467"/>
                </a:lnTo>
                <a:lnTo>
                  <a:pt x="860577" y="373265"/>
                </a:lnTo>
                <a:lnTo>
                  <a:pt x="884453" y="329272"/>
                </a:lnTo>
                <a:lnTo>
                  <a:pt x="884643" y="315925"/>
                </a:lnTo>
                <a:close/>
              </a:path>
              <a:path w="18286730" h="4356100">
                <a:moveTo>
                  <a:pt x="915339" y="2221319"/>
                </a:moveTo>
                <a:lnTo>
                  <a:pt x="913041" y="2207793"/>
                </a:lnTo>
                <a:lnTo>
                  <a:pt x="908088" y="2195004"/>
                </a:lnTo>
                <a:lnTo>
                  <a:pt x="900684" y="2183447"/>
                </a:lnTo>
                <a:lnTo>
                  <a:pt x="0" y="1284135"/>
                </a:lnTo>
                <a:lnTo>
                  <a:pt x="0" y="1478381"/>
                </a:lnTo>
                <a:lnTo>
                  <a:pt x="801560" y="2278126"/>
                </a:lnTo>
                <a:lnTo>
                  <a:pt x="837552" y="2294217"/>
                </a:lnTo>
                <a:lnTo>
                  <a:pt x="850849" y="2294648"/>
                </a:lnTo>
                <a:lnTo>
                  <a:pt x="863981" y="2292502"/>
                </a:lnTo>
                <a:lnTo>
                  <a:pt x="897724" y="2271839"/>
                </a:lnTo>
                <a:lnTo>
                  <a:pt x="914882" y="2235035"/>
                </a:lnTo>
                <a:lnTo>
                  <a:pt x="915339" y="2221319"/>
                </a:lnTo>
                <a:close/>
              </a:path>
              <a:path w="18286730" h="4356100">
                <a:moveTo>
                  <a:pt x="958100" y="1334871"/>
                </a:moveTo>
                <a:lnTo>
                  <a:pt x="955903" y="1321638"/>
                </a:lnTo>
                <a:lnTo>
                  <a:pt x="951166" y="1309103"/>
                </a:lnTo>
                <a:lnTo>
                  <a:pt x="944079" y="1297724"/>
                </a:lnTo>
                <a:lnTo>
                  <a:pt x="0" y="353047"/>
                </a:lnTo>
                <a:lnTo>
                  <a:pt x="0" y="545553"/>
                </a:lnTo>
                <a:lnTo>
                  <a:pt x="845185" y="1390751"/>
                </a:lnTo>
                <a:lnTo>
                  <a:pt x="881164" y="1407134"/>
                </a:lnTo>
                <a:lnTo>
                  <a:pt x="894511" y="1407579"/>
                </a:lnTo>
                <a:lnTo>
                  <a:pt x="907694" y="1405394"/>
                </a:lnTo>
                <a:lnTo>
                  <a:pt x="941247" y="1384427"/>
                </a:lnTo>
                <a:lnTo>
                  <a:pt x="957656" y="1348270"/>
                </a:lnTo>
                <a:lnTo>
                  <a:pt x="958100" y="1334871"/>
                </a:lnTo>
                <a:close/>
              </a:path>
              <a:path w="18286730" h="4356100">
                <a:moveTo>
                  <a:pt x="1336548" y="2164245"/>
                </a:moveTo>
                <a:lnTo>
                  <a:pt x="1334363" y="2151011"/>
                </a:lnTo>
                <a:lnTo>
                  <a:pt x="1329626" y="2138476"/>
                </a:lnTo>
                <a:lnTo>
                  <a:pt x="1322527" y="2127097"/>
                </a:lnTo>
                <a:lnTo>
                  <a:pt x="0" y="803973"/>
                </a:lnTo>
                <a:lnTo>
                  <a:pt x="0" y="998220"/>
                </a:lnTo>
                <a:lnTo>
                  <a:pt x="1222235" y="2216962"/>
                </a:lnTo>
                <a:lnTo>
                  <a:pt x="1268514" y="2236597"/>
                </a:lnTo>
                <a:lnTo>
                  <a:pt x="1281747" y="2235377"/>
                </a:lnTo>
                <a:lnTo>
                  <a:pt x="1316520" y="2216962"/>
                </a:lnTo>
                <a:lnTo>
                  <a:pt x="1336116" y="2177643"/>
                </a:lnTo>
                <a:lnTo>
                  <a:pt x="1336548" y="2164245"/>
                </a:lnTo>
                <a:close/>
              </a:path>
              <a:path w="18286730" h="4356100">
                <a:moveTo>
                  <a:pt x="1657413" y="1566557"/>
                </a:moveTo>
                <a:lnTo>
                  <a:pt x="1655114" y="1553019"/>
                </a:lnTo>
                <a:lnTo>
                  <a:pt x="1650161" y="1540230"/>
                </a:lnTo>
                <a:lnTo>
                  <a:pt x="1642757" y="1528686"/>
                </a:lnTo>
                <a:lnTo>
                  <a:pt x="112826" y="0"/>
                </a:lnTo>
                <a:lnTo>
                  <a:pt x="0" y="0"/>
                </a:lnTo>
                <a:lnTo>
                  <a:pt x="0" y="81534"/>
                </a:lnTo>
                <a:lnTo>
                  <a:pt x="1543596" y="1623415"/>
                </a:lnTo>
                <a:lnTo>
                  <a:pt x="1554429" y="1631226"/>
                </a:lnTo>
                <a:lnTo>
                  <a:pt x="1566583" y="1636750"/>
                </a:lnTo>
                <a:lnTo>
                  <a:pt x="1579587" y="1639798"/>
                </a:lnTo>
                <a:lnTo>
                  <a:pt x="1592935" y="1640243"/>
                </a:lnTo>
                <a:lnTo>
                  <a:pt x="1606105" y="1638046"/>
                </a:lnTo>
                <a:lnTo>
                  <a:pt x="1639798" y="1617065"/>
                </a:lnTo>
                <a:lnTo>
                  <a:pt x="1656956" y="1580261"/>
                </a:lnTo>
                <a:lnTo>
                  <a:pt x="1657413" y="1566557"/>
                </a:lnTo>
                <a:close/>
              </a:path>
              <a:path w="18286730" h="4356100">
                <a:moveTo>
                  <a:pt x="1679676" y="649871"/>
                </a:moveTo>
                <a:lnTo>
                  <a:pt x="1677377" y="636346"/>
                </a:lnTo>
                <a:lnTo>
                  <a:pt x="1672424" y="623557"/>
                </a:lnTo>
                <a:lnTo>
                  <a:pt x="1665008" y="612013"/>
                </a:lnTo>
                <a:lnTo>
                  <a:pt x="1053388" y="0"/>
                </a:lnTo>
                <a:lnTo>
                  <a:pt x="859878" y="0"/>
                </a:lnTo>
                <a:lnTo>
                  <a:pt x="1565859" y="706742"/>
                </a:lnTo>
                <a:lnTo>
                  <a:pt x="1601851" y="723125"/>
                </a:lnTo>
                <a:lnTo>
                  <a:pt x="1615198" y="723557"/>
                </a:lnTo>
                <a:lnTo>
                  <a:pt x="1628368" y="721372"/>
                </a:lnTo>
                <a:lnTo>
                  <a:pt x="1662061" y="700392"/>
                </a:lnTo>
                <a:lnTo>
                  <a:pt x="1679206" y="663587"/>
                </a:lnTo>
                <a:lnTo>
                  <a:pt x="1679676" y="649871"/>
                </a:lnTo>
                <a:close/>
              </a:path>
              <a:path w="18286730" h="4356100">
                <a:moveTo>
                  <a:pt x="2353970" y="837463"/>
                </a:moveTo>
                <a:lnTo>
                  <a:pt x="2345753" y="797661"/>
                </a:lnTo>
                <a:lnTo>
                  <a:pt x="1551457" y="0"/>
                </a:lnTo>
                <a:lnTo>
                  <a:pt x="1359179" y="0"/>
                </a:lnTo>
                <a:lnTo>
                  <a:pt x="2242020" y="881341"/>
                </a:lnTo>
                <a:lnTo>
                  <a:pt x="2278011" y="897724"/>
                </a:lnTo>
                <a:lnTo>
                  <a:pt x="2291359" y="898169"/>
                </a:lnTo>
                <a:lnTo>
                  <a:pt x="2304529" y="895985"/>
                </a:lnTo>
                <a:lnTo>
                  <a:pt x="2338108" y="874877"/>
                </a:lnTo>
                <a:lnTo>
                  <a:pt x="2353970" y="837463"/>
                </a:lnTo>
                <a:close/>
              </a:path>
              <a:path w="18286730" h="4356100">
                <a:moveTo>
                  <a:pt x="2397620" y="270002"/>
                </a:moveTo>
                <a:lnTo>
                  <a:pt x="2389403" y="230200"/>
                </a:lnTo>
                <a:lnTo>
                  <a:pt x="2162568" y="0"/>
                </a:lnTo>
                <a:lnTo>
                  <a:pt x="1970595" y="0"/>
                </a:lnTo>
                <a:lnTo>
                  <a:pt x="2285669" y="313880"/>
                </a:lnTo>
                <a:lnTo>
                  <a:pt x="2321661" y="330263"/>
                </a:lnTo>
                <a:lnTo>
                  <a:pt x="2335009" y="330695"/>
                </a:lnTo>
                <a:lnTo>
                  <a:pt x="2348179" y="328510"/>
                </a:lnTo>
                <a:lnTo>
                  <a:pt x="2381758" y="307416"/>
                </a:lnTo>
                <a:lnTo>
                  <a:pt x="2397620" y="270002"/>
                </a:lnTo>
                <a:close/>
              </a:path>
              <a:path w="18286730" h="4356100">
                <a:moveTo>
                  <a:pt x="18286222" y="0"/>
                </a:moveTo>
                <a:lnTo>
                  <a:pt x="13347497" y="0"/>
                </a:lnTo>
                <a:lnTo>
                  <a:pt x="13378167" y="25400"/>
                </a:lnTo>
                <a:lnTo>
                  <a:pt x="13410044" y="50800"/>
                </a:lnTo>
                <a:lnTo>
                  <a:pt x="13443064" y="76200"/>
                </a:lnTo>
                <a:lnTo>
                  <a:pt x="13477177" y="101600"/>
                </a:lnTo>
                <a:lnTo>
                  <a:pt x="13512343" y="127000"/>
                </a:lnTo>
                <a:lnTo>
                  <a:pt x="13585609" y="152400"/>
                </a:lnTo>
                <a:lnTo>
                  <a:pt x="13662470" y="177800"/>
                </a:lnTo>
                <a:lnTo>
                  <a:pt x="13783551" y="215900"/>
                </a:lnTo>
                <a:lnTo>
                  <a:pt x="13825271" y="215900"/>
                </a:lnTo>
                <a:lnTo>
                  <a:pt x="13867575" y="228600"/>
                </a:lnTo>
                <a:lnTo>
                  <a:pt x="13910412" y="228600"/>
                </a:lnTo>
                <a:lnTo>
                  <a:pt x="13953731" y="241300"/>
                </a:lnTo>
                <a:lnTo>
                  <a:pt x="14130896" y="241300"/>
                </a:lnTo>
                <a:lnTo>
                  <a:pt x="14175893" y="254000"/>
                </a:lnTo>
                <a:lnTo>
                  <a:pt x="14538160" y="254000"/>
                </a:lnTo>
                <a:lnTo>
                  <a:pt x="14582966" y="266700"/>
                </a:lnTo>
                <a:lnTo>
                  <a:pt x="14671688" y="266700"/>
                </a:lnTo>
                <a:lnTo>
                  <a:pt x="14715516" y="279400"/>
                </a:lnTo>
                <a:lnTo>
                  <a:pt x="14758912" y="279400"/>
                </a:lnTo>
                <a:lnTo>
                  <a:pt x="14801825" y="292100"/>
                </a:lnTo>
                <a:lnTo>
                  <a:pt x="14844205" y="292100"/>
                </a:lnTo>
                <a:lnTo>
                  <a:pt x="14967661" y="330200"/>
                </a:lnTo>
                <a:lnTo>
                  <a:pt x="15046376" y="355600"/>
                </a:lnTo>
                <a:lnTo>
                  <a:pt x="15084501" y="381000"/>
                </a:lnTo>
                <a:lnTo>
                  <a:pt x="15104720" y="393700"/>
                </a:lnTo>
                <a:lnTo>
                  <a:pt x="15139175" y="419100"/>
                </a:lnTo>
                <a:lnTo>
                  <a:pt x="15176818" y="457200"/>
                </a:lnTo>
                <a:lnTo>
                  <a:pt x="15185873" y="482600"/>
                </a:lnTo>
                <a:lnTo>
                  <a:pt x="15193277" y="495300"/>
                </a:lnTo>
                <a:lnTo>
                  <a:pt x="15199106" y="508000"/>
                </a:lnTo>
                <a:lnTo>
                  <a:pt x="15203412" y="533400"/>
                </a:lnTo>
                <a:lnTo>
                  <a:pt x="15206269" y="558800"/>
                </a:lnTo>
                <a:lnTo>
                  <a:pt x="15207717" y="571500"/>
                </a:lnTo>
                <a:lnTo>
                  <a:pt x="15206688" y="622300"/>
                </a:lnTo>
                <a:lnTo>
                  <a:pt x="15200808" y="673100"/>
                </a:lnTo>
                <a:lnTo>
                  <a:pt x="15190585" y="723900"/>
                </a:lnTo>
                <a:lnTo>
                  <a:pt x="15176500" y="774700"/>
                </a:lnTo>
                <a:lnTo>
                  <a:pt x="15159063" y="825500"/>
                </a:lnTo>
                <a:lnTo>
                  <a:pt x="15149246" y="850900"/>
                </a:lnTo>
                <a:lnTo>
                  <a:pt x="15138769" y="889000"/>
                </a:lnTo>
                <a:lnTo>
                  <a:pt x="15127694" y="914400"/>
                </a:lnTo>
                <a:lnTo>
                  <a:pt x="15116099" y="939800"/>
                </a:lnTo>
                <a:lnTo>
                  <a:pt x="15104034" y="977900"/>
                </a:lnTo>
                <a:lnTo>
                  <a:pt x="15091563" y="1003300"/>
                </a:lnTo>
                <a:lnTo>
                  <a:pt x="15078748" y="1028700"/>
                </a:lnTo>
                <a:lnTo>
                  <a:pt x="15065655" y="1066800"/>
                </a:lnTo>
                <a:lnTo>
                  <a:pt x="15052332" y="1092200"/>
                </a:lnTo>
                <a:lnTo>
                  <a:pt x="15025294" y="1155700"/>
                </a:lnTo>
                <a:lnTo>
                  <a:pt x="15011680" y="1193800"/>
                </a:lnTo>
                <a:lnTo>
                  <a:pt x="14998103" y="1219200"/>
                </a:lnTo>
                <a:lnTo>
                  <a:pt x="14984616" y="1257300"/>
                </a:lnTo>
                <a:lnTo>
                  <a:pt x="14971281" y="1282700"/>
                </a:lnTo>
                <a:lnTo>
                  <a:pt x="14958149" y="1320800"/>
                </a:lnTo>
                <a:lnTo>
                  <a:pt x="14945297" y="1358900"/>
                </a:lnTo>
                <a:lnTo>
                  <a:pt x="14932787" y="1384300"/>
                </a:lnTo>
                <a:lnTo>
                  <a:pt x="14920671" y="1422400"/>
                </a:lnTo>
                <a:lnTo>
                  <a:pt x="14909026" y="1447800"/>
                </a:lnTo>
                <a:lnTo>
                  <a:pt x="14897888" y="1485900"/>
                </a:lnTo>
                <a:lnTo>
                  <a:pt x="14887347" y="1511300"/>
                </a:lnTo>
                <a:lnTo>
                  <a:pt x="14877441" y="1549400"/>
                </a:lnTo>
                <a:lnTo>
                  <a:pt x="14868246" y="1574800"/>
                </a:lnTo>
                <a:lnTo>
                  <a:pt x="14859826" y="1612900"/>
                </a:lnTo>
                <a:lnTo>
                  <a:pt x="14852244" y="1638300"/>
                </a:lnTo>
                <a:lnTo>
                  <a:pt x="14845551" y="1676400"/>
                </a:lnTo>
                <a:lnTo>
                  <a:pt x="14839811" y="1701800"/>
                </a:lnTo>
                <a:lnTo>
                  <a:pt x="14835086" y="1739900"/>
                </a:lnTo>
                <a:lnTo>
                  <a:pt x="14831441" y="1765300"/>
                </a:lnTo>
                <a:lnTo>
                  <a:pt x="14828939" y="1790700"/>
                </a:lnTo>
                <a:lnTo>
                  <a:pt x="14827644" y="1828800"/>
                </a:lnTo>
                <a:lnTo>
                  <a:pt x="14827619" y="1854200"/>
                </a:lnTo>
                <a:lnTo>
                  <a:pt x="14828914" y="1879600"/>
                </a:lnTo>
                <a:lnTo>
                  <a:pt x="14831606" y="1917700"/>
                </a:lnTo>
                <a:lnTo>
                  <a:pt x="14841385" y="1968500"/>
                </a:lnTo>
                <a:lnTo>
                  <a:pt x="14857476" y="2019300"/>
                </a:lnTo>
                <a:lnTo>
                  <a:pt x="14880362" y="2070100"/>
                </a:lnTo>
                <a:lnTo>
                  <a:pt x="14910537" y="2120900"/>
                </a:lnTo>
                <a:lnTo>
                  <a:pt x="14948497" y="2159000"/>
                </a:lnTo>
                <a:lnTo>
                  <a:pt x="14970557" y="2184400"/>
                </a:lnTo>
                <a:lnTo>
                  <a:pt x="14994738" y="2209800"/>
                </a:lnTo>
                <a:lnTo>
                  <a:pt x="15021128" y="2222500"/>
                </a:lnTo>
                <a:lnTo>
                  <a:pt x="15049767" y="2247900"/>
                </a:lnTo>
                <a:lnTo>
                  <a:pt x="15080717" y="2260600"/>
                </a:lnTo>
                <a:lnTo>
                  <a:pt x="15114054" y="2286000"/>
                </a:lnTo>
                <a:lnTo>
                  <a:pt x="15149830" y="2298700"/>
                </a:lnTo>
                <a:lnTo>
                  <a:pt x="15188108" y="2311400"/>
                </a:lnTo>
                <a:lnTo>
                  <a:pt x="15228951" y="2324100"/>
                </a:lnTo>
                <a:lnTo>
                  <a:pt x="15272423" y="2336800"/>
                </a:lnTo>
                <a:lnTo>
                  <a:pt x="15318588" y="2349500"/>
                </a:lnTo>
                <a:lnTo>
                  <a:pt x="15395766" y="2374900"/>
                </a:lnTo>
                <a:lnTo>
                  <a:pt x="15606268" y="2374900"/>
                </a:lnTo>
                <a:lnTo>
                  <a:pt x="15669946" y="2349500"/>
                </a:lnTo>
                <a:lnTo>
                  <a:pt x="15700655" y="2349500"/>
                </a:lnTo>
                <a:lnTo>
                  <a:pt x="15759900" y="2324100"/>
                </a:lnTo>
                <a:lnTo>
                  <a:pt x="15816402" y="2298700"/>
                </a:lnTo>
                <a:lnTo>
                  <a:pt x="15843657" y="2273300"/>
                </a:lnTo>
                <a:lnTo>
                  <a:pt x="15870289" y="2260600"/>
                </a:lnTo>
                <a:lnTo>
                  <a:pt x="15896298" y="2247900"/>
                </a:lnTo>
                <a:lnTo>
                  <a:pt x="15921724" y="2222500"/>
                </a:lnTo>
                <a:lnTo>
                  <a:pt x="15946565" y="2197100"/>
                </a:lnTo>
                <a:lnTo>
                  <a:pt x="15970860" y="2184400"/>
                </a:lnTo>
                <a:lnTo>
                  <a:pt x="16017863" y="2133600"/>
                </a:lnTo>
                <a:lnTo>
                  <a:pt x="16062871" y="2082800"/>
                </a:lnTo>
                <a:lnTo>
                  <a:pt x="16106039" y="2032000"/>
                </a:lnTo>
                <a:lnTo>
                  <a:pt x="16147530" y="1981200"/>
                </a:lnTo>
                <a:lnTo>
                  <a:pt x="16187484" y="1917700"/>
                </a:lnTo>
                <a:lnTo>
                  <a:pt x="16206940" y="1892300"/>
                </a:lnTo>
                <a:lnTo>
                  <a:pt x="16226079" y="1866900"/>
                </a:lnTo>
                <a:lnTo>
                  <a:pt x="16244900" y="1841500"/>
                </a:lnTo>
                <a:lnTo>
                  <a:pt x="16263442" y="1803400"/>
                </a:lnTo>
                <a:lnTo>
                  <a:pt x="16281705" y="1778000"/>
                </a:lnTo>
                <a:lnTo>
                  <a:pt x="16299739" y="1752600"/>
                </a:lnTo>
                <a:lnTo>
                  <a:pt x="16317532" y="1714500"/>
                </a:lnTo>
                <a:lnTo>
                  <a:pt x="16335121" y="1689100"/>
                </a:lnTo>
                <a:lnTo>
                  <a:pt x="16352520" y="1663700"/>
                </a:lnTo>
                <a:lnTo>
                  <a:pt x="16386823" y="1600200"/>
                </a:lnTo>
                <a:lnTo>
                  <a:pt x="16403765" y="1574800"/>
                </a:lnTo>
                <a:lnTo>
                  <a:pt x="16420592" y="1549400"/>
                </a:lnTo>
                <a:lnTo>
                  <a:pt x="16453981" y="1498600"/>
                </a:lnTo>
                <a:lnTo>
                  <a:pt x="16470592" y="1460500"/>
                </a:lnTo>
                <a:lnTo>
                  <a:pt x="16503714" y="1409700"/>
                </a:lnTo>
                <a:lnTo>
                  <a:pt x="16520262" y="1397000"/>
                </a:lnTo>
                <a:lnTo>
                  <a:pt x="16570135" y="1320800"/>
                </a:lnTo>
                <a:lnTo>
                  <a:pt x="16586886" y="1308100"/>
                </a:lnTo>
                <a:lnTo>
                  <a:pt x="16603752" y="1282700"/>
                </a:lnTo>
                <a:lnTo>
                  <a:pt x="16620719" y="1257300"/>
                </a:lnTo>
                <a:lnTo>
                  <a:pt x="16637826" y="1244600"/>
                </a:lnTo>
                <a:lnTo>
                  <a:pt x="16672522" y="1219200"/>
                </a:lnTo>
                <a:lnTo>
                  <a:pt x="16690162" y="1193800"/>
                </a:lnTo>
                <a:lnTo>
                  <a:pt x="16708006" y="1193800"/>
                </a:lnTo>
                <a:lnTo>
                  <a:pt x="16744417" y="1168400"/>
                </a:lnTo>
                <a:lnTo>
                  <a:pt x="16763022" y="1155700"/>
                </a:lnTo>
                <a:lnTo>
                  <a:pt x="16781920" y="1155700"/>
                </a:lnTo>
                <a:lnTo>
                  <a:pt x="16801122" y="1143000"/>
                </a:lnTo>
                <a:lnTo>
                  <a:pt x="16881412" y="1143000"/>
                </a:lnTo>
                <a:lnTo>
                  <a:pt x="16902456" y="1155700"/>
                </a:lnTo>
                <a:lnTo>
                  <a:pt x="16923919" y="1155700"/>
                </a:lnTo>
                <a:lnTo>
                  <a:pt x="16945826" y="1168400"/>
                </a:lnTo>
                <a:lnTo>
                  <a:pt x="16968204" y="1181100"/>
                </a:lnTo>
                <a:lnTo>
                  <a:pt x="16991051" y="1193800"/>
                </a:lnTo>
                <a:lnTo>
                  <a:pt x="17014406" y="1206500"/>
                </a:lnTo>
                <a:lnTo>
                  <a:pt x="17038282" y="1219200"/>
                </a:lnTo>
                <a:lnTo>
                  <a:pt x="17062704" y="1244600"/>
                </a:lnTo>
                <a:lnTo>
                  <a:pt x="17113238" y="1282700"/>
                </a:lnTo>
                <a:lnTo>
                  <a:pt x="17156138" y="1333500"/>
                </a:lnTo>
                <a:lnTo>
                  <a:pt x="17189869" y="1397000"/>
                </a:lnTo>
                <a:lnTo>
                  <a:pt x="17203446" y="1422400"/>
                </a:lnTo>
                <a:lnTo>
                  <a:pt x="17214939" y="1447800"/>
                </a:lnTo>
                <a:lnTo>
                  <a:pt x="17224401" y="1485900"/>
                </a:lnTo>
                <a:lnTo>
                  <a:pt x="17231894" y="1511300"/>
                </a:lnTo>
                <a:lnTo>
                  <a:pt x="17237482" y="1549400"/>
                </a:lnTo>
                <a:lnTo>
                  <a:pt x="17241241" y="1587500"/>
                </a:lnTo>
                <a:lnTo>
                  <a:pt x="17243235" y="1625600"/>
                </a:lnTo>
                <a:lnTo>
                  <a:pt x="17243514" y="1651000"/>
                </a:lnTo>
                <a:lnTo>
                  <a:pt x="17242168" y="1689100"/>
                </a:lnTo>
                <a:lnTo>
                  <a:pt x="17239247" y="1727200"/>
                </a:lnTo>
                <a:lnTo>
                  <a:pt x="17234815" y="1765300"/>
                </a:lnTo>
                <a:lnTo>
                  <a:pt x="17228947" y="1803400"/>
                </a:lnTo>
                <a:lnTo>
                  <a:pt x="17221696" y="1854200"/>
                </a:lnTo>
                <a:lnTo>
                  <a:pt x="17213149" y="1892300"/>
                </a:lnTo>
                <a:lnTo>
                  <a:pt x="17203344" y="1930400"/>
                </a:lnTo>
                <a:lnTo>
                  <a:pt x="17192371" y="1968500"/>
                </a:lnTo>
                <a:lnTo>
                  <a:pt x="17180281" y="2019300"/>
                </a:lnTo>
                <a:lnTo>
                  <a:pt x="17167136" y="2057400"/>
                </a:lnTo>
                <a:lnTo>
                  <a:pt x="17153014" y="2095500"/>
                </a:lnTo>
                <a:lnTo>
                  <a:pt x="17137977" y="2146300"/>
                </a:lnTo>
                <a:lnTo>
                  <a:pt x="17122090" y="2184400"/>
                </a:lnTo>
                <a:lnTo>
                  <a:pt x="17105427" y="2235200"/>
                </a:lnTo>
                <a:lnTo>
                  <a:pt x="17088028" y="2273300"/>
                </a:lnTo>
                <a:lnTo>
                  <a:pt x="17069994" y="2311400"/>
                </a:lnTo>
                <a:lnTo>
                  <a:pt x="17051363" y="2362200"/>
                </a:lnTo>
                <a:lnTo>
                  <a:pt x="17032199" y="2400300"/>
                </a:lnTo>
                <a:lnTo>
                  <a:pt x="17012590" y="2451100"/>
                </a:lnTo>
                <a:lnTo>
                  <a:pt x="16992588" y="2489200"/>
                </a:lnTo>
                <a:lnTo>
                  <a:pt x="16972255" y="2540000"/>
                </a:lnTo>
                <a:lnTo>
                  <a:pt x="16951668" y="2578100"/>
                </a:lnTo>
                <a:lnTo>
                  <a:pt x="16930891" y="2628900"/>
                </a:lnTo>
                <a:lnTo>
                  <a:pt x="16909974" y="2667000"/>
                </a:lnTo>
                <a:lnTo>
                  <a:pt x="16889006" y="2717800"/>
                </a:lnTo>
                <a:lnTo>
                  <a:pt x="16847122" y="2794000"/>
                </a:lnTo>
                <a:lnTo>
                  <a:pt x="16805783" y="2882900"/>
                </a:lnTo>
                <a:lnTo>
                  <a:pt x="16785463" y="2921000"/>
                </a:lnTo>
                <a:lnTo>
                  <a:pt x="16765486" y="2971800"/>
                </a:lnTo>
                <a:lnTo>
                  <a:pt x="16745915" y="3009900"/>
                </a:lnTo>
                <a:lnTo>
                  <a:pt x="16726789" y="3048000"/>
                </a:lnTo>
                <a:lnTo>
                  <a:pt x="16708196" y="3086100"/>
                </a:lnTo>
                <a:lnTo>
                  <a:pt x="16690201" y="3124200"/>
                </a:lnTo>
                <a:lnTo>
                  <a:pt x="16672852" y="3162300"/>
                </a:lnTo>
                <a:lnTo>
                  <a:pt x="16656228" y="3200400"/>
                </a:lnTo>
                <a:lnTo>
                  <a:pt x="16640404" y="3238500"/>
                </a:lnTo>
                <a:lnTo>
                  <a:pt x="16625431" y="3276600"/>
                </a:lnTo>
                <a:lnTo>
                  <a:pt x="16611372" y="3302000"/>
                </a:lnTo>
                <a:lnTo>
                  <a:pt x="16598316" y="3340100"/>
                </a:lnTo>
                <a:lnTo>
                  <a:pt x="16586289" y="3378200"/>
                </a:lnTo>
                <a:lnTo>
                  <a:pt x="16575393" y="3403600"/>
                </a:lnTo>
                <a:lnTo>
                  <a:pt x="16565677" y="3441700"/>
                </a:lnTo>
                <a:lnTo>
                  <a:pt x="16557219" y="3467100"/>
                </a:lnTo>
                <a:lnTo>
                  <a:pt x="16550069" y="3492500"/>
                </a:lnTo>
                <a:lnTo>
                  <a:pt x="16544290" y="3517900"/>
                </a:lnTo>
                <a:lnTo>
                  <a:pt x="16539960" y="3543300"/>
                </a:lnTo>
                <a:lnTo>
                  <a:pt x="16537153" y="3568700"/>
                </a:lnTo>
                <a:lnTo>
                  <a:pt x="16535908" y="3594100"/>
                </a:lnTo>
                <a:lnTo>
                  <a:pt x="16536315" y="3619500"/>
                </a:lnTo>
                <a:lnTo>
                  <a:pt x="16538423" y="3644900"/>
                </a:lnTo>
                <a:lnTo>
                  <a:pt x="16542309" y="3657600"/>
                </a:lnTo>
                <a:lnTo>
                  <a:pt x="16548024" y="3683000"/>
                </a:lnTo>
                <a:lnTo>
                  <a:pt x="16576891" y="3721100"/>
                </a:lnTo>
                <a:lnTo>
                  <a:pt x="16606520" y="3746500"/>
                </a:lnTo>
                <a:lnTo>
                  <a:pt x="16624656" y="3746500"/>
                </a:lnTo>
                <a:lnTo>
                  <a:pt x="16645090" y="3759200"/>
                </a:lnTo>
                <a:lnTo>
                  <a:pt x="16706685" y="3771900"/>
                </a:lnTo>
                <a:lnTo>
                  <a:pt x="16765308" y="3784600"/>
                </a:lnTo>
                <a:lnTo>
                  <a:pt x="16821074" y="3784600"/>
                </a:lnTo>
                <a:lnTo>
                  <a:pt x="16874033" y="3797300"/>
                </a:lnTo>
                <a:lnTo>
                  <a:pt x="16924274" y="3797300"/>
                </a:lnTo>
                <a:lnTo>
                  <a:pt x="16971899" y="3784600"/>
                </a:lnTo>
                <a:lnTo>
                  <a:pt x="17016972" y="3784600"/>
                </a:lnTo>
                <a:lnTo>
                  <a:pt x="17059580" y="3771900"/>
                </a:lnTo>
                <a:lnTo>
                  <a:pt x="17099814" y="3759200"/>
                </a:lnTo>
                <a:lnTo>
                  <a:pt x="17137749" y="3746500"/>
                </a:lnTo>
                <a:lnTo>
                  <a:pt x="17207065" y="3708400"/>
                </a:lnTo>
                <a:lnTo>
                  <a:pt x="17238599" y="3695700"/>
                </a:lnTo>
                <a:lnTo>
                  <a:pt x="17268178" y="3670300"/>
                </a:lnTo>
                <a:lnTo>
                  <a:pt x="17321784" y="3619500"/>
                </a:lnTo>
                <a:lnTo>
                  <a:pt x="17368508" y="3556000"/>
                </a:lnTo>
                <a:lnTo>
                  <a:pt x="17389513" y="3530600"/>
                </a:lnTo>
                <a:lnTo>
                  <a:pt x="17409046" y="3492500"/>
                </a:lnTo>
                <a:lnTo>
                  <a:pt x="17427194" y="3467100"/>
                </a:lnTo>
                <a:lnTo>
                  <a:pt x="17444047" y="3429000"/>
                </a:lnTo>
                <a:lnTo>
                  <a:pt x="17459681" y="3403600"/>
                </a:lnTo>
                <a:lnTo>
                  <a:pt x="17474184" y="3365500"/>
                </a:lnTo>
                <a:lnTo>
                  <a:pt x="17487634" y="3327400"/>
                </a:lnTo>
                <a:lnTo>
                  <a:pt x="17500105" y="3302000"/>
                </a:lnTo>
                <a:lnTo>
                  <a:pt x="17511700" y="3263900"/>
                </a:lnTo>
                <a:lnTo>
                  <a:pt x="17522495" y="3225800"/>
                </a:lnTo>
                <a:lnTo>
                  <a:pt x="17532566" y="3200400"/>
                </a:lnTo>
                <a:lnTo>
                  <a:pt x="17542002" y="3162300"/>
                </a:lnTo>
                <a:lnTo>
                  <a:pt x="17550880" y="3124200"/>
                </a:lnTo>
                <a:lnTo>
                  <a:pt x="17559300" y="3098800"/>
                </a:lnTo>
                <a:lnTo>
                  <a:pt x="17575035" y="3035300"/>
                </a:lnTo>
                <a:lnTo>
                  <a:pt x="17582541" y="3009900"/>
                </a:lnTo>
                <a:lnTo>
                  <a:pt x="17589894" y="2984500"/>
                </a:lnTo>
                <a:lnTo>
                  <a:pt x="17597209" y="2959100"/>
                </a:lnTo>
                <a:lnTo>
                  <a:pt x="17604537" y="2933700"/>
                </a:lnTo>
                <a:lnTo>
                  <a:pt x="17611979" y="2908300"/>
                </a:lnTo>
                <a:lnTo>
                  <a:pt x="17619612" y="2895600"/>
                </a:lnTo>
                <a:lnTo>
                  <a:pt x="17627537" y="2870200"/>
                </a:lnTo>
                <a:lnTo>
                  <a:pt x="17635805" y="2857500"/>
                </a:lnTo>
                <a:lnTo>
                  <a:pt x="17644517" y="2844800"/>
                </a:lnTo>
                <a:lnTo>
                  <a:pt x="17653762" y="2832100"/>
                </a:lnTo>
                <a:lnTo>
                  <a:pt x="17663618" y="2832100"/>
                </a:lnTo>
                <a:lnTo>
                  <a:pt x="17674159" y="2819400"/>
                </a:lnTo>
                <a:lnTo>
                  <a:pt x="17733988" y="2819400"/>
                </a:lnTo>
                <a:lnTo>
                  <a:pt x="17755731" y="2832100"/>
                </a:lnTo>
                <a:lnTo>
                  <a:pt x="17775886" y="2832100"/>
                </a:lnTo>
                <a:lnTo>
                  <a:pt x="17794478" y="2844800"/>
                </a:lnTo>
                <a:lnTo>
                  <a:pt x="17811573" y="2857500"/>
                </a:lnTo>
                <a:lnTo>
                  <a:pt x="17827206" y="2857500"/>
                </a:lnTo>
                <a:lnTo>
                  <a:pt x="17841430" y="2870200"/>
                </a:lnTo>
                <a:lnTo>
                  <a:pt x="17854308" y="2882900"/>
                </a:lnTo>
                <a:lnTo>
                  <a:pt x="17865865" y="2908300"/>
                </a:lnTo>
                <a:lnTo>
                  <a:pt x="17876177" y="2921000"/>
                </a:lnTo>
                <a:lnTo>
                  <a:pt x="17885283" y="2933700"/>
                </a:lnTo>
                <a:lnTo>
                  <a:pt x="17893221" y="2959100"/>
                </a:lnTo>
                <a:lnTo>
                  <a:pt x="17900053" y="2971800"/>
                </a:lnTo>
                <a:lnTo>
                  <a:pt x="17905832" y="2997200"/>
                </a:lnTo>
                <a:lnTo>
                  <a:pt x="17910594" y="3009900"/>
                </a:lnTo>
                <a:lnTo>
                  <a:pt x="17914392" y="3035300"/>
                </a:lnTo>
                <a:lnTo>
                  <a:pt x="17917287" y="3060700"/>
                </a:lnTo>
                <a:lnTo>
                  <a:pt x="17919319" y="3086100"/>
                </a:lnTo>
                <a:lnTo>
                  <a:pt x="17920539" y="3111500"/>
                </a:lnTo>
                <a:lnTo>
                  <a:pt x="17920996" y="3136900"/>
                </a:lnTo>
                <a:lnTo>
                  <a:pt x="17920742" y="3162300"/>
                </a:lnTo>
                <a:lnTo>
                  <a:pt x="17918278" y="3225800"/>
                </a:lnTo>
                <a:lnTo>
                  <a:pt x="17913566" y="3276600"/>
                </a:lnTo>
                <a:lnTo>
                  <a:pt x="17910493" y="3302000"/>
                </a:lnTo>
                <a:lnTo>
                  <a:pt x="17907000" y="3340100"/>
                </a:lnTo>
                <a:lnTo>
                  <a:pt x="17903127" y="3365500"/>
                </a:lnTo>
                <a:lnTo>
                  <a:pt x="17898949" y="3403600"/>
                </a:lnTo>
                <a:lnTo>
                  <a:pt x="17894504" y="3429000"/>
                </a:lnTo>
                <a:lnTo>
                  <a:pt x="17889843" y="3467100"/>
                </a:lnTo>
                <a:lnTo>
                  <a:pt x="17885004" y="3492500"/>
                </a:lnTo>
                <a:lnTo>
                  <a:pt x="17880051" y="3530600"/>
                </a:lnTo>
                <a:lnTo>
                  <a:pt x="17869980" y="3594100"/>
                </a:lnTo>
                <a:lnTo>
                  <a:pt x="17864963" y="3619500"/>
                </a:lnTo>
                <a:lnTo>
                  <a:pt x="17860023" y="3657600"/>
                </a:lnTo>
                <a:lnTo>
                  <a:pt x="17855210" y="3683000"/>
                </a:lnTo>
                <a:lnTo>
                  <a:pt x="17850587" y="3721100"/>
                </a:lnTo>
                <a:lnTo>
                  <a:pt x="17846180" y="3746500"/>
                </a:lnTo>
                <a:lnTo>
                  <a:pt x="17842053" y="3784600"/>
                </a:lnTo>
                <a:lnTo>
                  <a:pt x="17838243" y="3810000"/>
                </a:lnTo>
                <a:lnTo>
                  <a:pt x="17834814" y="3835400"/>
                </a:lnTo>
                <a:lnTo>
                  <a:pt x="17831816" y="3873500"/>
                </a:lnTo>
                <a:lnTo>
                  <a:pt x="17829289" y="3898900"/>
                </a:lnTo>
                <a:lnTo>
                  <a:pt x="17827282" y="3924300"/>
                </a:lnTo>
                <a:lnTo>
                  <a:pt x="17825847" y="3962400"/>
                </a:lnTo>
                <a:lnTo>
                  <a:pt x="17825047" y="3987800"/>
                </a:lnTo>
                <a:lnTo>
                  <a:pt x="17824908" y="4013200"/>
                </a:lnTo>
                <a:lnTo>
                  <a:pt x="17825492" y="4038600"/>
                </a:lnTo>
                <a:lnTo>
                  <a:pt x="17829022" y="4089400"/>
                </a:lnTo>
                <a:lnTo>
                  <a:pt x="17836033" y="4140200"/>
                </a:lnTo>
                <a:lnTo>
                  <a:pt x="17846929" y="4178300"/>
                </a:lnTo>
                <a:lnTo>
                  <a:pt x="17853952" y="4203700"/>
                </a:lnTo>
                <a:lnTo>
                  <a:pt x="17862093" y="4229100"/>
                </a:lnTo>
                <a:lnTo>
                  <a:pt x="17871390" y="4241800"/>
                </a:lnTo>
                <a:lnTo>
                  <a:pt x="17881918" y="4254500"/>
                </a:lnTo>
                <a:lnTo>
                  <a:pt x="17893703" y="4279900"/>
                </a:lnTo>
                <a:lnTo>
                  <a:pt x="17906810" y="4292600"/>
                </a:lnTo>
                <a:lnTo>
                  <a:pt x="17921275" y="4305300"/>
                </a:lnTo>
                <a:lnTo>
                  <a:pt x="17937163" y="4318000"/>
                </a:lnTo>
                <a:lnTo>
                  <a:pt x="17954511" y="4318000"/>
                </a:lnTo>
                <a:lnTo>
                  <a:pt x="17973371" y="4330700"/>
                </a:lnTo>
                <a:lnTo>
                  <a:pt x="17993792" y="4343400"/>
                </a:lnTo>
                <a:lnTo>
                  <a:pt x="18015827" y="4343400"/>
                </a:lnTo>
                <a:lnTo>
                  <a:pt x="18039525" y="4356100"/>
                </a:lnTo>
                <a:lnTo>
                  <a:pt x="18121072" y="4356100"/>
                </a:lnTo>
                <a:lnTo>
                  <a:pt x="18151907" y="4343400"/>
                </a:lnTo>
                <a:lnTo>
                  <a:pt x="18184660" y="4343400"/>
                </a:lnTo>
                <a:lnTo>
                  <a:pt x="18219357" y="4330700"/>
                </a:lnTo>
                <a:lnTo>
                  <a:pt x="18256073" y="4330700"/>
                </a:lnTo>
                <a:lnTo>
                  <a:pt x="18286222" y="4318000"/>
                </a:lnTo>
                <a:lnTo>
                  <a:pt x="18286222" y="2819400"/>
                </a:lnTo>
                <a:lnTo>
                  <a:pt x="18286222" y="1143000"/>
                </a:lnTo>
                <a:lnTo>
                  <a:pt x="18286222" y="0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74195" y="3944006"/>
            <a:ext cx="3921425" cy="4330080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14692" y="3944006"/>
            <a:ext cx="4133849" cy="439638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60216" y="4487488"/>
            <a:ext cx="4188252" cy="45035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555586" y="2069046"/>
            <a:ext cx="1176654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404299" y="2537303"/>
            <a:ext cx="6971665" cy="5316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97731" y="2756345"/>
            <a:ext cx="7736205" cy="6833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820466"/>
            <a:ext cx="16256000" cy="1416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000" y="2701088"/>
            <a:ext cx="15457169" cy="6044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‹№›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stir.ua/?s=%D0%B3%D1%80%D0%B0%D0%BD%D1%82%D0%B8&amp;paged=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usiness.gov.ua/" TargetMode="External"/><Relationship Id="rId4" Type="http://schemas.openxmlformats.org/officeDocument/2006/relationships/hyperlink" Target="https://gurt.org.ua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facebook.com/profile.php?id=100064600485098&amp;mibextid=wwXIfr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zoda.gov.ua/article/2700/dlya-biznesu.html" TargetMode="Externa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8474" cy="10286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3" y="0"/>
            <a:ext cx="18288635" cy="10281285"/>
            <a:chOff x="143" y="0"/>
            <a:chExt cx="18288635" cy="10281285"/>
          </a:xfrm>
        </p:grpSpPr>
        <p:sp>
          <p:nvSpPr>
            <p:cNvPr id="4" name="object 4"/>
            <p:cNvSpPr/>
            <p:nvPr/>
          </p:nvSpPr>
          <p:spPr>
            <a:xfrm>
              <a:off x="474008" y="257828"/>
              <a:ext cx="17335500" cy="9563100"/>
            </a:xfrm>
            <a:custGeom>
              <a:avLst/>
              <a:gdLst/>
              <a:ahLst/>
              <a:cxnLst/>
              <a:rect l="l" t="t" r="r" b="b"/>
              <a:pathLst>
                <a:path w="17335500" h="9563100">
                  <a:moveTo>
                    <a:pt x="17335498" y="9143744"/>
                  </a:moveTo>
                  <a:lnTo>
                    <a:pt x="17318958" y="9223070"/>
                  </a:lnTo>
                  <a:lnTo>
                    <a:pt x="17302979" y="9267687"/>
                  </a:lnTo>
                  <a:lnTo>
                    <a:pt x="17282729" y="9310536"/>
                  </a:lnTo>
                  <a:lnTo>
                    <a:pt x="17258340" y="9351298"/>
                  </a:lnTo>
                  <a:lnTo>
                    <a:pt x="17229945" y="9389653"/>
                  </a:lnTo>
                  <a:lnTo>
                    <a:pt x="17197676" y="9425284"/>
                  </a:lnTo>
                  <a:lnTo>
                    <a:pt x="17162045" y="9457553"/>
                  </a:lnTo>
                  <a:lnTo>
                    <a:pt x="17123690" y="9485948"/>
                  </a:lnTo>
                  <a:lnTo>
                    <a:pt x="17082928" y="9510337"/>
                  </a:lnTo>
                  <a:lnTo>
                    <a:pt x="17040080" y="9530587"/>
                  </a:lnTo>
                  <a:lnTo>
                    <a:pt x="16995462" y="9546566"/>
                  </a:lnTo>
                  <a:lnTo>
                    <a:pt x="16949394" y="9558144"/>
                  </a:lnTo>
                  <a:lnTo>
                    <a:pt x="16916186" y="9563098"/>
                  </a:lnTo>
                </a:path>
                <a:path w="17335500" h="9563100">
                  <a:moveTo>
                    <a:pt x="423777" y="9563098"/>
                  </a:moveTo>
                  <a:lnTo>
                    <a:pt x="344500" y="9546566"/>
                  </a:lnTo>
                  <a:lnTo>
                    <a:pt x="299883" y="9530586"/>
                  </a:lnTo>
                  <a:lnTo>
                    <a:pt x="257034" y="9510336"/>
                  </a:lnTo>
                  <a:lnTo>
                    <a:pt x="216273" y="9485948"/>
                  </a:lnTo>
                  <a:lnTo>
                    <a:pt x="177917" y="9457553"/>
                  </a:lnTo>
                  <a:lnTo>
                    <a:pt x="142286" y="9425284"/>
                  </a:lnTo>
                  <a:lnTo>
                    <a:pt x="110017" y="9389653"/>
                  </a:lnTo>
                  <a:lnTo>
                    <a:pt x="81622" y="9351297"/>
                  </a:lnTo>
                  <a:lnTo>
                    <a:pt x="57234" y="9310536"/>
                  </a:lnTo>
                  <a:lnTo>
                    <a:pt x="36984" y="9267687"/>
                  </a:lnTo>
                  <a:lnTo>
                    <a:pt x="21004" y="9223070"/>
                  </a:lnTo>
                  <a:lnTo>
                    <a:pt x="9427" y="9177002"/>
                  </a:lnTo>
                  <a:lnTo>
                    <a:pt x="2384" y="9129802"/>
                  </a:lnTo>
                  <a:lnTo>
                    <a:pt x="0" y="9081790"/>
                  </a:lnTo>
                  <a:lnTo>
                    <a:pt x="0" y="485773"/>
                  </a:lnTo>
                  <a:lnTo>
                    <a:pt x="2384" y="437761"/>
                  </a:lnTo>
                  <a:lnTo>
                    <a:pt x="9427" y="390561"/>
                  </a:lnTo>
                  <a:lnTo>
                    <a:pt x="21004" y="344493"/>
                  </a:lnTo>
                  <a:lnTo>
                    <a:pt x="36984" y="299876"/>
                  </a:lnTo>
                  <a:lnTo>
                    <a:pt x="57234" y="257027"/>
                  </a:lnTo>
                  <a:lnTo>
                    <a:pt x="81622" y="216266"/>
                  </a:lnTo>
                  <a:lnTo>
                    <a:pt x="110017" y="177910"/>
                  </a:lnTo>
                  <a:lnTo>
                    <a:pt x="142287" y="142279"/>
                  </a:lnTo>
                  <a:lnTo>
                    <a:pt x="177918" y="110010"/>
                  </a:lnTo>
                  <a:lnTo>
                    <a:pt x="216273" y="81615"/>
                  </a:lnTo>
                  <a:lnTo>
                    <a:pt x="257034" y="57227"/>
                  </a:lnTo>
                  <a:lnTo>
                    <a:pt x="299883" y="36977"/>
                  </a:lnTo>
                  <a:lnTo>
                    <a:pt x="344501" y="20997"/>
                  </a:lnTo>
                  <a:lnTo>
                    <a:pt x="390568" y="9420"/>
                  </a:lnTo>
                  <a:lnTo>
                    <a:pt x="437768" y="2377"/>
                  </a:lnTo>
                  <a:lnTo>
                    <a:pt x="485781" y="0"/>
                  </a:lnTo>
                  <a:lnTo>
                    <a:pt x="16854181" y="0"/>
                  </a:lnTo>
                  <a:lnTo>
                    <a:pt x="16902194" y="2376"/>
                  </a:lnTo>
                  <a:lnTo>
                    <a:pt x="16949394" y="9420"/>
                  </a:lnTo>
                  <a:lnTo>
                    <a:pt x="16995462" y="20997"/>
                  </a:lnTo>
                  <a:lnTo>
                    <a:pt x="17040079" y="36977"/>
                  </a:lnTo>
                  <a:lnTo>
                    <a:pt x="17082928" y="57227"/>
                  </a:lnTo>
                  <a:lnTo>
                    <a:pt x="17123690" y="81615"/>
                  </a:lnTo>
                  <a:lnTo>
                    <a:pt x="17162045" y="110010"/>
                  </a:lnTo>
                  <a:lnTo>
                    <a:pt x="17197676" y="142279"/>
                  </a:lnTo>
                  <a:lnTo>
                    <a:pt x="17229945" y="177910"/>
                  </a:lnTo>
                  <a:lnTo>
                    <a:pt x="17258340" y="216266"/>
                  </a:lnTo>
                  <a:lnTo>
                    <a:pt x="17282728" y="257027"/>
                  </a:lnTo>
                  <a:lnTo>
                    <a:pt x="17302978" y="299876"/>
                  </a:lnTo>
                  <a:lnTo>
                    <a:pt x="17318958" y="344493"/>
                  </a:lnTo>
                  <a:lnTo>
                    <a:pt x="17330535" y="390561"/>
                  </a:lnTo>
                  <a:lnTo>
                    <a:pt x="17335498" y="423820"/>
                  </a:lnTo>
                </a:path>
              </a:pathLst>
            </a:custGeom>
            <a:ln w="38099">
              <a:solidFill>
                <a:srgbClr val="5C24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3" y="386"/>
              <a:ext cx="5549900" cy="4107179"/>
            </a:xfrm>
            <a:custGeom>
              <a:avLst/>
              <a:gdLst/>
              <a:ahLst/>
              <a:cxnLst/>
              <a:rect l="l" t="t" r="r" b="b"/>
              <a:pathLst>
                <a:path w="5549900" h="4107179">
                  <a:moveTo>
                    <a:pt x="25003" y="4106709"/>
                  </a:moveTo>
                  <a:lnTo>
                    <a:pt x="9344" y="4102200"/>
                  </a:lnTo>
                  <a:lnTo>
                    <a:pt x="2193" y="4087063"/>
                  </a:lnTo>
                  <a:lnTo>
                    <a:pt x="515" y="4060761"/>
                  </a:lnTo>
                  <a:lnTo>
                    <a:pt x="0" y="59584"/>
                  </a:lnTo>
                  <a:lnTo>
                    <a:pt x="3527" y="28039"/>
                  </a:lnTo>
                  <a:lnTo>
                    <a:pt x="14782" y="10011"/>
                  </a:lnTo>
                  <a:lnTo>
                    <a:pt x="34629" y="1874"/>
                  </a:lnTo>
                  <a:lnTo>
                    <a:pt x="63931" y="0"/>
                  </a:lnTo>
                  <a:lnTo>
                    <a:pt x="5486910" y="902"/>
                  </a:lnTo>
                  <a:lnTo>
                    <a:pt x="5529790" y="1886"/>
                  </a:lnTo>
                  <a:lnTo>
                    <a:pt x="5548924" y="9205"/>
                  </a:lnTo>
                  <a:lnTo>
                    <a:pt x="5549571" y="29413"/>
                  </a:lnTo>
                  <a:lnTo>
                    <a:pt x="5536986" y="69063"/>
                  </a:lnTo>
                  <a:lnTo>
                    <a:pt x="5519423" y="118046"/>
                  </a:lnTo>
                  <a:lnTo>
                    <a:pt x="5500309" y="165855"/>
                  </a:lnTo>
                  <a:lnTo>
                    <a:pt x="5479646" y="212491"/>
                  </a:lnTo>
                  <a:lnTo>
                    <a:pt x="5457436" y="257956"/>
                  </a:lnTo>
                  <a:lnTo>
                    <a:pt x="5433682" y="302252"/>
                  </a:lnTo>
                  <a:lnTo>
                    <a:pt x="5408387" y="345380"/>
                  </a:lnTo>
                  <a:lnTo>
                    <a:pt x="5381551" y="387341"/>
                  </a:lnTo>
                  <a:lnTo>
                    <a:pt x="5353178" y="428137"/>
                  </a:lnTo>
                  <a:lnTo>
                    <a:pt x="5323270" y="467770"/>
                  </a:lnTo>
                  <a:lnTo>
                    <a:pt x="5291829" y="506241"/>
                  </a:lnTo>
                  <a:lnTo>
                    <a:pt x="5258857" y="543551"/>
                  </a:lnTo>
                  <a:lnTo>
                    <a:pt x="5224357" y="579703"/>
                  </a:lnTo>
                  <a:lnTo>
                    <a:pt x="5188331" y="614697"/>
                  </a:lnTo>
                  <a:lnTo>
                    <a:pt x="5150781" y="648534"/>
                  </a:lnTo>
                  <a:lnTo>
                    <a:pt x="5111710" y="681218"/>
                  </a:lnTo>
                  <a:lnTo>
                    <a:pt x="5071120" y="712748"/>
                  </a:lnTo>
                  <a:lnTo>
                    <a:pt x="5029012" y="743127"/>
                  </a:lnTo>
                  <a:lnTo>
                    <a:pt x="4987002" y="770784"/>
                  </a:lnTo>
                  <a:lnTo>
                    <a:pt x="4944015" y="796053"/>
                  </a:lnTo>
                  <a:lnTo>
                    <a:pt x="4900091" y="818973"/>
                  </a:lnTo>
                  <a:lnTo>
                    <a:pt x="4855266" y="839582"/>
                  </a:lnTo>
                  <a:lnTo>
                    <a:pt x="4809578" y="857919"/>
                  </a:lnTo>
                  <a:lnTo>
                    <a:pt x="4763064" y="874020"/>
                  </a:lnTo>
                  <a:lnTo>
                    <a:pt x="4715762" y="887926"/>
                  </a:lnTo>
                  <a:lnTo>
                    <a:pt x="4667710" y="899674"/>
                  </a:lnTo>
                  <a:lnTo>
                    <a:pt x="4618944" y="909303"/>
                  </a:lnTo>
                  <a:lnTo>
                    <a:pt x="4569504" y="916850"/>
                  </a:lnTo>
                  <a:lnTo>
                    <a:pt x="4517083" y="922965"/>
                  </a:lnTo>
                  <a:lnTo>
                    <a:pt x="4464651" y="927610"/>
                  </a:lnTo>
                  <a:lnTo>
                    <a:pt x="4412212" y="930813"/>
                  </a:lnTo>
                  <a:lnTo>
                    <a:pt x="4359769" y="932599"/>
                  </a:lnTo>
                  <a:lnTo>
                    <a:pt x="4307329" y="932995"/>
                  </a:lnTo>
                  <a:lnTo>
                    <a:pt x="4254894" y="932029"/>
                  </a:lnTo>
                  <a:lnTo>
                    <a:pt x="4202469" y="929727"/>
                  </a:lnTo>
                  <a:lnTo>
                    <a:pt x="4150059" y="926116"/>
                  </a:lnTo>
                  <a:lnTo>
                    <a:pt x="4097667" y="921222"/>
                  </a:lnTo>
                  <a:lnTo>
                    <a:pt x="4045299" y="915072"/>
                  </a:lnTo>
                  <a:lnTo>
                    <a:pt x="3992958" y="907693"/>
                  </a:lnTo>
                  <a:lnTo>
                    <a:pt x="3958657" y="903383"/>
                  </a:lnTo>
                  <a:lnTo>
                    <a:pt x="3924169" y="900390"/>
                  </a:lnTo>
                  <a:lnTo>
                    <a:pt x="3889596" y="897954"/>
                  </a:lnTo>
                  <a:lnTo>
                    <a:pt x="3855041" y="895312"/>
                  </a:lnTo>
                  <a:lnTo>
                    <a:pt x="3847067" y="887931"/>
                  </a:lnTo>
                  <a:lnTo>
                    <a:pt x="3838816" y="885204"/>
                  </a:lnTo>
                  <a:lnTo>
                    <a:pt x="3830299" y="887097"/>
                  </a:lnTo>
                  <a:lnTo>
                    <a:pt x="3821528" y="893571"/>
                  </a:lnTo>
                  <a:lnTo>
                    <a:pt x="3771868" y="886267"/>
                  </a:lnTo>
                  <a:lnTo>
                    <a:pt x="3722094" y="884036"/>
                  </a:lnTo>
                  <a:lnTo>
                    <a:pt x="3672235" y="885346"/>
                  </a:lnTo>
                  <a:lnTo>
                    <a:pt x="3622322" y="888670"/>
                  </a:lnTo>
                  <a:lnTo>
                    <a:pt x="3612645" y="885883"/>
                  </a:lnTo>
                  <a:lnTo>
                    <a:pt x="3603439" y="885527"/>
                  </a:lnTo>
                  <a:lnTo>
                    <a:pt x="3594861" y="888435"/>
                  </a:lnTo>
                  <a:lnTo>
                    <a:pt x="3587069" y="895441"/>
                  </a:lnTo>
                  <a:lnTo>
                    <a:pt x="3533847" y="901507"/>
                  </a:lnTo>
                  <a:lnTo>
                    <a:pt x="3482616" y="910203"/>
                  </a:lnTo>
                  <a:lnTo>
                    <a:pt x="3433384" y="921545"/>
                  </a:lnTo>
                  <a:lnTo>
                    <a:pt x="3386160" y="935549"/>
                  </a:lnTo>
                  <a:lnTo>
                    <a:pt x="3340951" y="952233"/>
                  </a:lnTo>
                  <a:lnTo>
                    <a:pt x="3297768" y="971611"/>
                  </a:lnTo>
                  <a:lnTo>
                    <a:pt x="3256616" y="993701"/>
                  </a:lnTo>
                  <a:lnTo>
                    <a:pt x="3217506" y="1018519"/>
                  </a:lnTo>
                  <a:lnTo>
                    <a:pt x="3180444" y="1046082"/>
                  </a:lnTo>
                  <a:lnTo>
                    <a:pt x="3145440" y="1076405"/>
                  </a:lnTo>
                  <a:lnTo>
                    <a:pt x="3112501" y="1109505"/>
                  </a:lnTo>
                  <a:lnTo>
                    <a:pt x="3081636" y="1145399"/>
                  </a:lnTo>
                  <a:lnTo>
                    <a:pt x="3052853" y="1184103"/>
                  </a:lnTo>
                  <a:lnTo>
                    <a:pt x="3026161" y="1225632"/>
                  </a:lnTo>
                  <a:lnTo>
                    <a:pt x="3001567" y="1270005"/>
                  </a:lnTo>
                  <a:lnTo>
                    <a:pt x="2979080" y="1317237"/>
                  </a:lnTo>
                  <a:lnTo>
                    <a:pt x="2958709" y="1367344"/>
                  </a:lnTo>
                  <a:lnTo>
                    <a:pt x="2940362" y="1416780"/>
                  </a:lnTo>
                  <a:lnTo>
                    <a:pt x="2903995" y="1515831"/>
                  </a:lnTo>
                  <a:lnTo>
                    <a:pt x="2885615" y="1565287"/>
                  </a:lnTo>
                  <a:lnTo>
                    <a:pt x="2866864" y="1614588"/>
                  </a:lnTo>
                  <a:lnTo>
                    <a:pt x="2847561" y="1663657"/>
                  </a:lnTo>
                  <a:lnTo>
                    <a:pt x="2827529" y="1712412"/>
                  </a:lnTo>
                  <a:lnTo>
                    <a:pt x="2806585" y="1760774"/>
                  </a:lnTo>
                  <a:lnTo>
                    <a:pt x="2784552" y="1808662"/>
                  </a:lnTo>
                  <a:lnTo>
                    <a:pt x="2761248" y="1855997"/>
                  </a:lnTo>
                  <a:lnTo>
                    <a:pt x="2736494" y="1902700"/>
                  </a:lnTo>
                  <a:lnTo>
                    <a:pt x="2711526" y="1945989"/>
                  </a:lnTo>
                  <a:lnTo>
                    <a:pt x="2684942" y="1987664"/>
                  </a:lnTo>
                  <a:lnTo>
                    <a:pt x="2656487" y="2027411"/>
                  </a:lnTo>
                  <a:lnTo>
                    <a:pt x="2625907" y="2064916"/>
                  </a:lnTo>
                  <a:lnTo>
                    <a:pt x="2592946" y="2099863"/>
                  </a:lnTo>
                  <a:lnTo>
                    <a:pt x="2557350" y="2131940"/>
                  </a:lnTo>
                  <a:lnTo>
                    <a:pt x="2518864" y="2160832"/>
                  </a:lnTo>
                  <a:lnTo>
                    <a:pt x="2477233" y="2186224"/>
                  </a:lnTo>
                  <a:lnTo>
                    <a:pt x="2432202" y="2207803"/>
                  </a:lnTo>
                  <a:lnTo>
                    <a:pt x="2383517" y="2225254"/>
                  </a:lnTo>
                  <a:lnTo>
                    <a:pt x="2330217" y="2237969"/>
                  </a:lnTo>
                  <a:lnTo>
                    <a:pt x="2276460" y="2244883"/>
                  </a:lnTo>
                  <a:lnTo>
                    <a:pt x="2222298" y="2247206"/>
                  </a:lnTo>
                  <a:lnTo>
                    <a:pt x="2167782" y="2246150"/>
                  </a:lnTo>
                  <a:lnTo>
                    <a:pt x="2112967" y="2242923"/>
                  </a:lnTo>
                  <a:lnTo>
                    <a:pt x="2061839" y="2237940"/>
                  </a:lnTo>
                  <a:lnTo>
                    <a:pt x="2011211" y="2230608"/>
                  </a:lnTo>
                  <a:lnTo>
                    <a:pt x="1960985" y="2221381"/>
                  </a:lnTo>
                  <a:lnTo>
                    <a:pt x="1911066" y="2210715"/>
                  </a:lnTo>
                  <a:lnTo>
                    <a:pt x="1861357" y="2199065"/>
                  </a:lnTo>
                  <a:lnTo>
                    <a:pt x="1762186" y="2174637"/>
                  </a:lnTo>
                  <a:lnTo>
                    <a:pt x="1712530" y="2162770"/>
                  </a:lnTo>
                  <a:lnTo>
                    <a:pt x="1662700" y="2151740"/>
                  </a:lnTo>
                  <a:lnTo>
                    <a:pt x="1612599" y="2142004"/>
                  </a:lnTo>
                  <a:lnTo>
                    <a:pt x="1561571" y="2136423"/>
                  </a:lnTo>
                  <a:lnTo>
                    <a:pt x="1518470" y="2139876"/>
                  </a:lnTo>
                  <a:lnTo>
                    <a:pt x="1482383" y="2153152"/>
                  </a:lnTo>
                  <a:lnTo>
                    <a:pt x="1452397" y="2177041"/>
                  </a:lnTo>
                  <a:lnTo>
                    <a:pt x="1427599" y="2212333"/>
                  </a:lnTo>
                  <a:lnTo>
                    <a:pt x="1407076" y="2259818"/>
                  </a:lnTo>
                  <a:lnTo>
                    <a:pt x="1391413" y="2307580"/>
                  </a:lnTo>
                  <a:lnTo>
                    <a:pt x="1377266" y="2355690"/>
                  </a:lnTo>
                  <a:lnTo>
                    <a:pt x="1364438" y="2404103"/>
                  </a:lnTo>
                  <a:lnTo>
                    <a:pt x="1352732" y="2452774"/>
                  </a:lnTo>
                  <a:lnTo>
                    <a:pt x="1341950" y="2501659"/>
                  </a:lnTo>
                  <a:lnTo>
                    <a:pt x="1331897" y="2550711"/>
                  </a:lnTo>
                  <a:lnTo>
                    <a:pt x="1322375" y="2599886"/>
                  </a:lnTo>
                  <a:lnTo>
                    <a:pt x="1313187" y="2649139"/>
                  </a:lnTo>
                  <a:lnTo>
                    <a:pt x="1295025" y="2747699"/>
                  </a:lnTo>
                  <a:lnTo>
                    <a:pt x="1267342" y="2892175"/>
                  </a:lnTo>
                  <a:lnTo>
                    <a:pt x="1257972" y="2939730"/>
                  </a:lnTo>
                  <a:lnTo>
                    <a:pt x="1248146" y="2987132"/>
                  </a:lnTo>
                  <a:lnTo>
                    <a:pt x="1237627" y="3034305"/>
                  </a:lnTo>
                  <a:lnTo>
                    <a:pt x="1226179" y="3081173"/>
                  </a:lnTo>
                  <a:lnTo>
                    <a:pt x="1213565" y="3127660"/>
                  </a:lnTo>
                  <a:lnTo>
                    <a:pt x="1199550" y="3173689"/>
                  </a:lnTo>
                  <a:lnTo>
                    <a:pt x="1183897" y="3219183"/>
                  </a:lnTo>
                  <a:lnTo>
                    <a:pt x="1166369" y="3264066"/>
                  </a:lnTo>
                  <a:lnTo>
                    <a:pt x="1146731" y="3308263"/>
                  </a:lnTo>
                  <a:lnTo>
                    <a:pt x="1124746" y="3351695"/>
                  </a:lnTo>
                  <a:lnTo>
                    <a:pt x="1100177" y="3394288"/>
                  </a:lnTo>
                  <a:lnTo>
                    <a:pt x="1072789" y="3435963"/>
                  </a:lnTo>
                  <a:lnTo>
                    <a:pt x="1043256" y="3476418"/>
                  </a:lnTo>
                  <a:lnTo>
                    <a:pt x="1012363" y="3515493"/>
                  </a:lnTo>
                  <a:lnTo>
                    <a:pt x="980116" y="3553181"/>
                  </a:lnTo>
                  <a:lnTo>
                    <a:pt x="946519" y="3589472"/>
                  </a:lnTo>
                  <a:lnTo>
                    <a:pt x="911578" y="3624358"/>
                  </a:lnTo>
                  <a:lnTo>
                    <a:pt x="875298" y="3657831"/>
                  </a:lnTo>
                  <a:lnTo>
                    <a:pt x="837685" y="3689882"/>
                  </a:lnTo>
                  <a:lnTo>
                    <a:pt x="798744" y="3720502"/>
                  </a:lnTo>
                  <a:lnTo>
                    <a:pt x="758479" y="3749684"/>
                  </a:lnTo>
                  <a:lnTo>
                    <a:pt x="717440" y="3777743"/>
                  </a:lnTo>
                  <a:lnTo>
                    <a:pt x="676026" y="3805078"/>
                  </a:lnTo>
                  <a:lnTo>
                    <a:pt x="634230" y="3831670"/>
                  </a:lnTo>
                  <a:lnTo>
                    <a:pt x="592042" y="3857501"/>
                  </a:lnTo>
                  <a:lnTo>
                    <a:pt x="549455" y="3882552"/>
                  </a:lnTo>
                  <a:lnTo>
                    <a:pt x="506461" y="3906803"/>
                  </a:lnTo>
                  <a:lnTo>
                    <a:pt x="463049" y="3930234"/>
                  </a:lnTo>
                  <a:lnTo>
                    <a:pt x="419213" y="3952829"/>
                  </a:lnTo>
                  <a:lnTo>
                    <a:pt x="374943" y="3974566"/>
                  </a:lnTo>
                  <a:lnTo>
                    <a:pt x="330231" y="3995427"/>
                  </a:lnTo>
                  <a:lnTo>
                    <a:pt x="285069" y="4015393"/>
                  </a:lnTo>
                  <a:lnTo>
                    <a:pt x="239447" y="4034445"/>
                  </a:lnTo>
                  <a:lnTo>
                    <a:pt x="193358" y="4052563"/>
                  </a:lnTo>
                  <a:lnTo>
                    <a:pt x="146794" y="4069729"/>
                  </a:lnTo>
                  <a:lnTo>
                    <a:pt x="99744" y="4085924"/>
                  </a:lnTo>
                  <a:lnTo>
                    <a:pt x="52202" y="4101128"/>
                  </a:lnTo>
                  <a:lnTo>
                    <a:pt x="25003" y="410670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65" y="11"/>
              <a:ext cx="18286730" cy="10281285"/>
            </a:xfrm>
            <a:custGeom>
              <a:avLst/>
              <a:gdLst/>
              <a:ahLst/>
              <a:cxnLst/>
              <a:rect l="l" t="t" r="r" b="b"/>
              <a:pathLst>
                <a:path w="18286730" h="10281285">
                  <a:moveTo>
                    <a:pt x="371856" y="2739567"/>
                  </a:moveTo>
                  <a:lnTo>
                    <a:pt x="369671" y="2726334"/>
                  </a:lnTo>
                  <a:lnTo>
                    <a:pt x="364934" y="2713799"/>
                  </a:lnTo>
                  <a:lnTo>
                    <a:pt x="357835" y="2702420"/>
                  </a:lnTo>
                  <a:lnTo>
                    <a:pt x="0" y="2343988"/>
                  </a:lnTo>
                  <a:lnTo>
                    <a:pt x="0" y="2536482"/>
                  </a:lnTo>
                  <a:lnTo>
                    <a:pt x="258940" y="2795447"/>
                  </a:lnTo>
                  <a:lnTo>
                    <a:pt x="294932" y="2811843"/>
                  </a:lnTo>
                  <a:lnTo>
                    <a:pt x="308279" y="2812275"/>
                  </a:lnTo>
                  <a:lnTo>
                    <a:pt x="321449" y="2810091"/>
                  </a:lnTo>
                  <a:lnTo>
                    <a:pt x="355003" y="2789123"/>
                  </a:lnTo>
                  <a:lnTo>
                    <a:pt x="371424" y="2752966"/>
                  </a:lnTo>
                  <a:lnTo>
                    <a:pt x="371856" y="2739567"/>
                  </a:lnTo>
                  <a:close/>
                </a:path>
                <a:path w="18286730" h="10281285">
                  <a:moveTo>
                    <a:pt x="427736" y="3283026"/>
                  </a:moveTo>
                  <a:lnTo>
                    <a:pt x="425538" y="3269792"/>
                  </a:lnTo>
                  <a:lnTo>
                    <a:pt x="420814" y="3257258"/>
                  </a:lnTo>
                  <a:lnTo>
                    <a:pt x="413715" y="3245878"/>
                  </a:lnTo>
                  <a:lnTo>
                    <a:pt x="0" y="2831566"/>
                  </a:lnTo>
                  <a:lnTo>
                    <a:pt x="0" y="3024073"/>
                  </a:lnTo>
                  <a:lnTo>
                    <a:pt x="314820" y="3338906"/>
                  </a:lnTo>
                  <a:lnTo>
                    <a:pt x="350799" y="3355302"/>
                  </a:lnTo>
                  <a:lnTo>
                    <a:pt x="364147" y="3355733"/>
                  </a:lnTo>
                  <a:lnTo>
                    <a:pt x="377329" y="3353549"/>
                  </a:lnTo>
                  <a:lnTo>
                    <a:pt x="410883" y="3332581"/>
                  </a:lnTo>
                  <a:lnTo>
                    <a:pt x="427291" y="3296424"/>
                  </a:lnTo>
                  <a:lnTo>
                    <a:pt x="427736" y="3283026"/>
                  </a:lnTo>
                  <a:close/>
                </a:path>
                <a:path w="18286730" h="10281285">
                  <a:moveTo>
                    <a:pt x="827138" y="2716873"/>
                  </a:moveTo>
                  <a:lnTo>
                    <a:pt x="824953" y="2703639"/>
                  </a:lnTo>
                  <a:lnTo>
                    <a:pt x="820216" y="2691092"/>
                  </a:lnTo>
                  <a:lnTo>
                    <a:pt x="813117" y="2679725"/>
                  </a:lnTo>
                  <a:lnTo>
                    <a:pt x="0" y="1865998"/>
                  </a:lnTo>
                  <a:lnTo>
                    <a:pt x="0" y="2058504"/>
                  </a:lnTo>
                  <a:lnTo>
                    <a:pt x="714222" y="2772753"/>
                  </a:lnTo>
                  <a:lnTo>
                    <a:pt x="750214" y="2789136"/>
                  </a:lnTo>
                  <a:lnTo>
                    <a:pt x="763562" y="2789580"/>
                  </a:lnTo>
                  <a:lnTo>
                    <a:pt x="776732" y="2787383"/>
                  </a:lnTo>
                  <a:lnTo>
                    <a:pt x="810285" y="2766415"/>
                  </a:lnTo>
                  <a:lnTo>
                    <a:pt x="826706" y="2730271"/>
                  </a:lnTo>
                  <a:lnTo>
                    <a:pt x="827138" y="2716873"/>
                  </a:lnTo>
                  <a:close/>
                </a:path>
                <a:path w="18286730" h="10281285">
                  <a:moveTo>
                    <a:pt x="884643" y="315925"/>
                  </a:moveTo>
                  <a:lnTo>
                    <a:pt x="882218" y="302780"/>
                  </a:lnTo>
                  <a:lnTo>
                    <a:pt x="877265" y="290385"/>
                  </a:lnTo>
                  <a:lnTo>
                    <a:pt x="869975" y="279184"/>
                  </a:lnTo>
                  <a:lnTo>
                    <a:pt x="591121" y="0"/>
                  </a:lnTo>
                  <a:lnTo>
                    <a:pt x="399097" y="0"/>
                  </a:lnTo>
                  <a:lnTo>
                    <a:pt x="774090" y="373291"/>
                  </a:lnTo>
                  <a:lnTo>
                    <a:pt x="785101" y="380695"/>
                  </a:lnTo>
                  <a:lnTo>
                    <a:pt x="797458" y="385864"/>
                  </a:lnTo>
                  <a:lnTo>
                    <a:pt x="810450" y="388493"/>
                  </a:lnTo>
                  <a:lnTo>
                    <a:pt x="823899" y="388467"/>
                  </a:lnTo>
                  <a:lnTo>
                    <a:pt x="860577" y="373265"/>
                  </a:lnTo>
                  <a:lnTo>
                    <a:pt x="884453" y="329272"/>
                  </a:lnTo>
                  <a:lnTo>
                    <a:pt x="884643" y="315925"/>
                  </a:lnTo>
                  <a:close/>
                </a:path>
                <a:path w="18286730" h="10281285">
                  <a:moveTo>
                    <a:pt x="915339" y="2221319"/>
                  </a:moveTo>
                  <a:lnTo>
                    <a:pt x="913041" y="2207793"/>
                  </a:lnTo>
                  <a:lnTo>
                    <a:pt x="908088" y="2195004"/>
                  </a:lnTo>
                  <a:lnTo>
                    <a:pt x="900684" y="2183447"/>
                  </a:lnTo>
                  <a:lnTo>
                    <a:pt x="0" y="1284135"/>
                  </a:lnTo>
                  <a:lnTo>
                    <a:pt x="0" y="1478381"/>
                  </a:lnTo>
                  <a:lnTo>
                    <a:pt x="801560" y="2278126"/>
                  </a:lnTo>
                  <a:lnTo>
                    <a:pt x="837552" y="2294217"/>
                  </a:lnTo>
                  <a:lnTo>
                    <a:pt x="850849" y="2294648"/>
                  </a:lnTo>
                  <a:lnTo>
                    <a:pt x="863981" y="2292502"/>
                  </a:lnTo>
                  <a:lnTo>
                    <a:pt x="897724" y="2271839"/>
                  </a:lnTo>
                  <a:lnTo>
                    <a:pt x="914882" y="2235035"/>
                  </a:lnTo>
                  <a:lnTo>
                    <a:pt x="915339" y="2221319"/>
                  </a:lnTo>
                  <a:close/>
                </a:path>
                <a:path w="18286730" h="10281285">
                  <a:moveTo>
                    <a:pt x="958100" y="1334871"/>
                  </a:moveTo>
                  <a:lnTo>
                    <a:pt x="955903" y="1321638"/>
                  </a:lnTo>
                  <a:lnTo>
                    <a:pt x="951166" y="1309103"/>
                  </a:lnTo>
                  <a:lnTo>
                    <a:pt x="944079" y="1297724"/>
                  </a:lnTo>
                  <a:lnTo>
                    <a:pt x="0" y="353047"/>
                  </a:lnTo>
                  <a:lnTo>
                    <a:pt x="0" y="545553"/>
                  </a:lnTo>
                  <a:lnTo>
                    <a:pt x="845185" y="1390751"/>
                  </a:lnTo>
                  <a:lnTo>
                    <a:pt x="881164" y="1407134"/>
                  </a:lnTo>
                  <a:lnTo>
                    <a:pt x="894511" y="1407579"/>
                  </a:lnTo>
                  <a:lnTo>
                    <a:pt x="907694" y="1405394"/>
                  </a:lnTo>
                  <a:lnTo>
                    <a:pt x="941247" y="1384427"/>
                  </a:lnTo>
                  <a:lnTo>
                    <a:pt x="957656" y="1348270"/>
                  </a:lnTo>
                  <a:lnTo>
                    <a:pt x="958100" y="1334871"/>
                  </a:lnTo>
                  <a:close/>
                </a:path>
                <a:path w="18286730" h="10281285">
                  <a:moveTo>
                    <a:pt x="1336548" y="2164245"/>
                  </a:moveTo>
                  <a:lnTo>
                    <a:pt x="1334363" y="2151011"/>
                  </a:lnTo>
                  <a:lnTo>
                    <a:pt x="1329626" y="2138476"/>
                  </a:lnTo>
                  <a:lnTo>
                    <a:pt x="1322527" y="2127097"/>
                  </a:lnTo>
                  <a:lnTo>
                    <a:pt x="0" y="803973"/>
                  </a:lnTo>
                  <a:lnTo>
                    <a:pt x="0" y="998220"/>
                  </a:lnTo>
                  <a:lnTo>
                    <a:pt x="1222235" y="2216962"/>
                  </a:lnTo>
                  <a:lnTo>
                    <a:pt x="1268514" y="2236597"/>
                  </a:lnTo>
                  <a:lnTo>
                    <a:pt x="1281747" y="2235377"/>
                  </a:lnTo>
                  <a:lnTo>
                    <a:pt x="1316520" y="2216962"/>
                  </a:lnTo>
                  <a:lnTo>
                    <a:pt x="1336116" y="2177643"/>
                  </a:lnTo>
                  <a:lnTo>
                    <a:pt x="1336548" y="2164245"/>
                  </a:lnTo>
                  <a:close/>
                </a:path>
                <a:path w="18286730" h="10281285">
                  <a:moveTo>
                    <a:pt x="1657413" y="1566557"/>
                  </a:moveTo>
                  <a:lnTo>
                    <a:pt x="1655114" y="1553019"/>
                  </a:lnTo>
                  <a:lnTo>
                    <a:pt x="1650161" y="1540230"/>
                  </a:lnTo>
                  <a:lnTo>
                    <a:pt x="1642757" y="1528686"/>
                  </a:lnTo>
                  <a:lnTo>
                    <a:pt x="112826" y="0"/>
                  </a:lnTo>
                  <a:lnTo>
                    <a:pt x="0" y="0"/>
                  </a:lnTo>
                  <a:lnTo>
                    <a:pt x="0" y="81534"/>
                  </a:lnTo>
                  <a:lnTo>
                    <a:pt x="1543596" y="1623415"/>
                  </a:lnTo>
                  <a:lnTo>
                    <a:pt x="1554429" y="1631226"/>
                  </a:lnTo>
                  <a:lnTo>
                    <a:pt x="1566583" y="1636750"/>
                  </a:lnTo>
                  <a:lnTo>
                    <a:pt x="1579587" y="1639798"/>
                  </a:lnTo>
                  <a:lnTo>
                    <a:pt x="1592935" y="1640243"/>
                  </a:lnTo>
                  <a:lnTo>
                    <a:pt x="1606105" y="1638046"/>
                  </a:lnTo>
                  <a:lnTo>
                    <a:pt x="1639798" y="1617065"/>
                  </a:lnTo>
                  <a:lnTo>
                    <a:pt x="1656956" y="1580261"/>
                  </a:lnTo>
                  <a:lnTo>
                    <a:pt x="1657413" y="1566557"/>
                  </a:lnTo>
                  <a:close/>
                </a:path>
                <a:path w="18286730" h="10281285">
                  <a:moveTo>
                    <a:pt x="1679676" y="649871"/>
                  </a:moveTo>
                  <a:lnTo>
                    <a:pt x="1677377" y="636346"/>
                  </a:lnTo>
                  <a:lnTo>
                    <a:pt x="1672424" y="623557"/>
                  </a:lnTo>
                  <a:lnTo>
                    <a:pt x="1665008" y="612013"/>
                  </a:lnTo>
                  <a:lnTo>
                    <a:pt x="1053388" y="0"/>
                  </a:lnTo>
                  <a:lnTo>
                    <a:pt x="859878" y="0"/>
                  </a:lnTo>
                  <a:lnTo>
                    <a:pt x="1565859" y="706742"/>
                  </a:lnTo>
                  <a:lnTo>
                    <a:pt x="1601851" y="723125"/>
                  </a:lnTo>
                  <a:lnTo>
                    <a:pt x="1615198" y="723557"/>
                  </a:lnTo>
                  <a:lnTo>
                    <a:pt x="1628368" y="721372"/>
                  </a:lnTo>
                  <a:lnTo>
                    <a:pt x="1662061" y="700392"/>
                  </a:lnTo>
                  <a:lnTo>
                    <a:pt x="1679206" y="663587"/>
                  </a:lnTo>
                  <a:lnTo>
                    <a:pt x="1679676" y="649871"/>
                  </a:lnTo>
                  <a:close/>
                </a:path>
                <a:path w="18286730" h="10281285">
                  <a:moveTo>
                    <a:pt x="2353970" y="837463"/>
                  </a:moveTo>
                  <a:lnTo>
                    <a:pt x="2345753" y="797661"/>
                  </a:lnTo>
                  <a:lnTo>
                    <a:pt x="1551457" y="0"/>
                  </a:lnTo>
                  <a:lnTo>
                    <a:pt x="1359179" y="0"/>
                  </a:lnTo>
                  <a:lnTo>
                    <a:pt x="2242020" y="881341"/>
                  </a:lnTo>
                  <a:lnTo>
                    <a:pt x="2278011" y="897724"/>
                  </a:lnTo>
                  <a:lnTo>
                    <a:pt x="2291359" y="898169"/>
                  </a:lnTo>
                  <a:lnTo>
                    <a:pt x="2304529" y="895985"/>
                  </a:lnTo>
                  <a:lnTo>
                    <a:pt x="2338108" y="874877"/>
                  </a:lnTo>
                  <a:lnTo>
                    <a:pt x="2353970" y="837463"/>
                  </a:lnTo>
                  <a:close/>
                </a:path>
                <a:path w="18286730" h="10281285">
                  <a:moveTo>
                    <a:pt x="2397620" y="270002"/>
                  </a:moveTo>
                  <a:lnTo>
                    <a:pt x="2389403" y="230200"/>
                  </a:lnTo>
                  <a:lnTo>
                    <a:pt x="2162568" y="0"/>
                  </a:lnTo>
                  <a:lnTo>
                    <a:pt x="1970595" y="0"/>
                  </a:lnTo>
                  <a:lnTo>
                    <a:pt x="2285669" y="313880"/>
                  </a:lnTo>
                  <a:lnTo>
                    <a:pt x="2321661" y="330263"/>
                  </a:lnTo>
                  <a:lnTo>
                    <a:pt x="2335009" y="330695"/>
                  </a:lnTo>
                  <a:lnTo>
                    <a:pt x="2348179" y="328510"/>
                  </a:lnTo>
                  <a:lnTo>
                    <a:pt x="2381758" y="307416"/>
                  </a:lnTo>
                  <a:lnTo>
                    <a:pt x="2397620" y="270002"/>
                  </a:lnTo>
                  <a:close/>
                </a:path>
                <a:path w="18286730" h="10281285">
                  <a:moveTo>
                    <a:pt x="18286426" y="5272544"/>
                  </a:moveTo>
                  <a:lnTo>
                    <a:pt x="18247056" y="5297767"/>
                  </a:lnTo>
                  <a:lnTo>
                    <a:pt x="18210543" y="5324424"/>
                  </a:lnTo>
                  <a:lnTo>
                    <a:pt x="18176761" y="5352453"/>
                  </a:lnTo>
                  <a:lnTo>
                    <a:pt x="18145621" y="5381803"/>
                  </a:lnTo>
                  <a:lnTo>
                    <a:pt x="18117008" y="5412422"/>
                  </a:lnTo>
                  <a:lnTo>
                    <a:pt x="18090807" y="5444248"/>
                  </a:lnTo>
                  <a:lnTo>
                    <a:pt x="18066906" y="5477230"/>
                  </a:lnTo>
                  <a:lnTo>
                    <a:pt x="18045202" y="5511330"/>
                  </a:lnTo>
                  <a:lnTo>
                    <a:pt x="18025593" y="5546483"/>
                  </a:lnTo>
                  <a:lnTo>
                    <a:pt x="18007940" y="5582640"/>
                  </a:lnTo>
                  <a:lnTo>
                    <a:pt x="17992167" y="5619737"/>
                  </a:lnTo>
                  <a:lnTo>
                    <a:pt x="17978133" y="5657748"/>
                  </a:lnTo>
                  <a:lnTo>
                    <a:pt x="17965751" y="5696585"/>
                  </a:lnTo>
                  <a:lnTo>
                    <a:pt x="17954905" y="5736221"/>
                  </a:lnTo>
                  <a:lnTo>
                    <a:pt x="17945494" y="5776595"/>
                  </a:lnTo>
                  <a:lnTo>
                    <a:pt x="17937379" y="5817654"/>
                  </a:lnTo>
                  <a:lnTo>
                    <a:pt x="17930483" y="5859335"/>
                  </a:lnTo>
                  <a:lnTo>
                    <a:pt x="17924679" y="5901614"/>
                  </a:lnTo>
                  <a:lnTo>
                    <a:pt x="17919853" y="5944400"/>
                  </a:lnTo>
                  <a:lnTo>
                    <a:pt x="17915916" y="5987669"/>
                  </a:lnTo>
                  <a:lnTo>
                    <a:pt x="17912741" y="6031357"/>
                  </a:lnTo>
                  <a:lnTo>
                    <a:pt x="17910213" y="6075413"/>
                  </a:lnTo>
                  <a:lnTo>
                    <a:pt x="17908232" y="6119787"/>
                  </a:lnTo>
                  <a:lnTo>
                    <a:pt x="17905476" y="6209258"/>
                  </a:lnTo>
                  <a:lnTo>
                    <a:pt x="17901692" y="6389662"/>
                  </a:lnTo>
                  <a:lnTo>
                    <a:pt x="17898898" y="6479743"/>
                  </a:lnTo>
                  <a:lnTo>
                    <a:pt x="17896891" y="6524574"/>
                  </a:lnTo>
                  <a:lnTo>
                    <a:pt x="17894326" y="6569176"/>
                  </a:lnTo>
                  <a:lnTo>
                    <a:pt x="17891100" y="6613525"/>
                  </a:lnTo>
                  <a:lnTo>
                    <a:pt x="17887112" y="6657543"/>
                  </a:lnTo>
                  <a:lnTo>
                    <a:pt x="17882235" y="6701193"/>
                  </a:lnTo>
                  <a:lnTo>
                    <a:pt x="17876355" y="6744424"/>
                  </a:lnTo>
                  <a:lnTo>
                    <a:pt x="17869383" y="6787159"/>
                  </a:lnTo>
                  <a:lnTo>
                    <a:pt x="17861204" y="6829374"/>
                  </a:lnTo>
                  <a:lnTo>
                    <a:pt x="17851692" y="6871005"/>
                  </a:lnTo>
                  <a:lnTo>
                    <a:pt x="17840757" y="6912000"/>
                  </a:lnTo>
                  <a:lnTo>
                    <a:pt x="17828286" y="6952310"/>
                  </a:lnTo>
                  <a:lnTo>
                    <a:pt x="17814151" y="6991871"/>
                  </a:lnTo>
                  <a:lnTo>
                    <a:pt x="17798250" y="7030631"/>
                  </a:lnTo>
                  <a:lnTo>
                    <a:pt x="17780496" y="7068553"/>
                  </a:lnTo>
                  <a:lnTo>
                    <a:pt x="17757064" y="7106793"/>
                  </a:lnTo>
                  <a:lnTo>
                    <a:pt x="17729378" y="7137044"/>
                  </a:lnTo>
                  <a:lnTo>
                    <a:pt x="17697641" y="7159828"/>
                  </a:lnTo>
                  <a:lnTo>
                    <a:pt x="17662094" y="7175665"/>
                  </a:lnTo>
                  <a:lnTo>
                    <a:pt x="17622978" y="7185063"/>
                  </a:lnTo>
                  <a:lnTo>
                    <a:pt x="17580521" y="7188555"/>
                  </a:lnTo>
                  <a:lnTo>
                    <a:pt x="17558119" y="7188251"/>
                  </a:lnTo>
                  <a:lnTo>
                    <a:pt x="17511103" y="7183856"/>
                  </a:lnTo>
                  <a:lnTo>
                    <a:pt x="17461319" y="7174865"/>
                  </a:lnTo>
                  <a:lnTo>
                    <a:pt x="17409021" y="7161771"/>
                  </a:lnTo>
                  <a:lnTo>
                    <a:pt x="17354436" y="7145121"/>
                  </a:lnTo>
                  <a:lnTo>
                    <a:pt x="17297807" y="7125424"/>
                  </a:lnTo>
                  <a:lnTo>
                    <a:pt x="17209516" y="7091299"/>
                  </a:lnTo>
                  <a:lnTo>
                    <a:pt x="17148760" y="7066267"/>
                  </a:lnTo>
                  <a:lnTo>
                    <a:pt x="16927957" y="6972440"/>
                  </a:lnTo>
                  <a:lnTo>
                    <a:pt x="16863505" y="6945998"/>
                  </a:lnTo>
                  <a:lnTo>
                    <a:pt x="16798849" y="6920687"/>
                  </a:lnTo>
                  <a:lnTo>
                    <a:pt x="16734257" y="6897014"/>
                  </a:lnTo>
                  <a:lnTo>
                    <a:pt x="16669944" y="6875500"/>
                  </a:lnTo>
                  <a:lnTo>
                    <a:pt x="16606152" y="6856666"/>
                  </a:lnTo>
                  <a:lnTo>
                    <a:pt x="16543122" y="6841033"/>
                  </a:lnTo>
                  <a:lnTo>
                    <a:pt x="16481057" y="6829133"/>
                  </a:lnTo>
                  <a:lnTo>
                    <a:pt x="16420224" y="6821475"/>
                  </a:lnTo>
                  <a:lnTo>
                    <a:pt x="16360839" y="6818579"/>
                  </a:lnTo>
                  <a:lnTo>
                    <a:pt x="16331768" y="6819087"/>
                  </a:lnTo>
                  <a:lnTo>
                    <a:pt x="16275012" y="6824319"/>
                  </a:lnTo>
                  <a:lnTo>
                    <a:pt x="16220288" y="6835610"/>
                  </a:lnTo>
                  <a:lnTo>
                    <a:pt x="16167824" y="6853491"/>
                  </a:lnTo>
                  <a:lnTo>
                    <a:pt x="16117875" y="6878485"/>
                  </a:lnTo>
                  <a:lnTo>
                    <a:pt x="16070669" y="6911111"/>
                  </a:lnTo>
                  <a:lnTo>
                    <a:pt x="16026435" y="6951891"/>
                  </a:lnTo>
                  <a:lnTo>
                    <a:pt x="15985401" y="7001332"/>
                  </a:lnTo>
                  <a:lnTo>
                    <a:pt x="15947809" y="7059955"/>
                  </a:lnTo>
                  <a:lnTo>
                    <a:pt x="15913888" y="7128307"/>
                  </a:lnTo>
                  <a:lnTo>
                    <a:pt x="15898381" y="7166280"/>
                  </a:lnTo>
                  <a:lnTo>
                    <a:pt x="15883878" y="7206882"/>
                  </a:lnTo>
                  <a:lnTo>
                    <a:pt x="15870416" y="7250176"/>
                  </a:lnTo>
                  <a:lnTo>
                    <a:pt x="15858008" y="7296213"/>
                  </a:lnTo>
                  <a:lnTo>
                    <a:pt x="15849245" y="7335152"/>
                  </a:lnTo>
                  <a:lnTo>
                    <a:pt x="15842603" y="7373150"/>
                  </a:lnTo>
                  <a:lnTo>
                    <a:pt x="15835452" y="7446391"/>
                  </a:lnTo>
                  <a:lnTo>
                    <a:pt x="15834830" y="7481684"/>
                  </a:lnTo>
                  <a:lnTo>
                    <a:pt x="15836087" y="7516127"/>
                  </a:lnTo>
                  <a:lnTo>
                    <a:pt x="15844000" y="7582484"/>
                  </a:lnTo>
                  <a:lnTo>
                    <a:pt x="15858706" y="7645654"/>
                  </a:lnTo>
                  <a:lnTo>
                    <a:pt x="15879725" y="7705788"/>
                  </a:lnTo>
                  <a:lnTo>
                    <a:pt x="15906547" y="7763040"/>
                  </a:lnTo>
                  <a:lnTo>
                    <a:pt x="15938691" y="7817574"/>
                  </a:lnTo>
                  <a:lnTo>
                    <a:pt x="15975660" y="7869555"/>
                  </a:lnTo>
                  <a:lnTo>
                    <a:pt x="16016974" y="7919148"/>
                  </a:lnTo>
                  <a:lnTo>
                    <a:pt x="16062135" y="7966507"/>
                  </a:lnTo>
                  <a:lnTo>
                    <a:pt x="16110649" y="8011795"/>
                  </a:lnTo>
                  <a:lnTo>
                    <a:pt x="16162020" y="8055178"/>
                  </a:lnTo>
                  <a:lnTo>
                    <a:pt x="16215779" y="8096809"/>
                  </a:lnTo>
                  <a:lnTo>
                    <a:pt x="16271418" y="8136864"/>
                  </a:lnTo>
                  <a:lnTo>
                    <a:pt x="16328441" y="8175485"/>
                  </a:lnTo>
                  <a:lnTo>
                    <a:pt x="16386378" y="8212849"/>
                  </a:lnTo>
                  <a:lnTo>
                    <a:pt x="16444722" y="8249107"/>
                  </a:lnTo>
                  <a:lnTo>
                    <a:pt x="16645052" y="8369655"/>
                  </a:lnTo>
                  <a:lnTo>
                    <a:pt x="16699167" y="8402942"/>
                  </a:lnTo>
                  <a:lnTo>
                    <a:pt x="16750983" y="8436026"/>
                  </a:lnTo>
                  <a:lnTo>
                    <a:pt x="16800030" y="8469058"/>
                  </a:lnTo>
                  <a:lnTo>
                    <a:pt x="16845801" y="8502193"/>
                  </a:lnTo>
                  <a:lnTo>
                    <a:pt x="16887800" y="8535594"/>
                  </a:lnTo>
                  <a:lnTo>
                    <a:pt x="16925557" y="8569427"/>
                  </a:lnTo>
                  <a:lnTo>
                    <a:pt x="16958564" y="8603856"/>
                  </a:lnTo>
                  <a:lnTo>
                    <a:pt x="16986327" y="8639035"/>
                  </a:lnTo>
                  <a:lnTo>
                    <a:pt x="17008374" y="8675129"/>
                  </a:lnTo>
                  <a:lnTo>
                    <a:pt x="17024198" y="8712289"/>
                  </a:lnTo>
                  <a:lnTo>
                    <a:pt x="17033317" y="8750694"/>
                  </a:lnTo>
                  <a:lnTo>
                    <a:pt x="17035234" y="8790495"/>
                  </a:lnTo>
                  <a:lnTo>
                    <a:pt x="17033342" y="8810981"/>
                  </a:lnTo>
                  <a:lnTo>
                    <a:pt x="17023538" y="8853183"/>
                  </a:lnTo>
                  <a:lnTo>
                    <a:pt x="17005300" y="8897188"/>
                  </a:lnTo>
                  <a:lnTo>
                    <a:pt x="16978148" y="8943149"/>
                  </a:lnTo>
                  <a:lnTo>
                    <a:pt x="16941584" y="8991244"/>
                  </a:lnTo>
                  <a:lnTo>
                    <a:pt x="16895128" y="9041625"/>
                  </a:lnTo>
                  <a:lnTo>
                    <a:pt x="16844798" y="9084386"/>
                  </a:lnTo>
                  <a:lnTo>
                    <a:pt x="16789375" y="9117736"/>
                  </a:lnTo>
                  <a:lnTo>
                    <a:pt x="16729215" y="9142235"/>
                  </a:lnTo>
                  <a:lnTo>
                    <a:pt x="16664699" y="9158414"/>
                  </a:lnTo>
                  <a:lnTo>
                    <a:pt x="16596182" y="9166835"/>
                  </a:lnTo>
                  <a:lnTo>
                    <a:pt x="16560534" y="9168308"/>
                  </a:lnTo>
                  <a:lnTo>
                    <a:pt x="16524034" y="9168066"/>
                  </a:lnTo>
                  <a:lnTo>
                    <a:pt x="16448621" y="9162644"/>
                  </a:lnTo>
                  <a:lnTo>
                    <a:pt x="16409797" y="9157627"/>
                  </a:lnTo>
                  <a:lnTo>
                    <a:pt x="16370300" y="9151137"/>
                  </a:lnTo>
                  <a:lnTo>
                    <a:pt x="16330168" y="9143276"/>
                  </a:lnTo>
                  <a:lnTo>
                    <a:pt x="16289452" y="9134107"/>
                  </a:lnTo>
                  <a:lnTo>
                    <a:pt x="16248202" y="9123680"/>
                  </a:lnTo>
                  <a:lnTo>
                    <a:pt x="16206445" y="9112085"/>
                  </a:lnTo>
                  <a:lnTo>
                    <a:pt x="16164243" y="9099385"/>
                  </a:lnTo>
                  <a:lnTo>
                    <a:pt x="16121634" y="9085643"/>
                  </a:lnTo>
                  <a:lnTo>
                    <a:pt x="16078670" y="9070937"/>
                  </a:lnTo>
                  <a:lnTo>
                    <a:pt x="16035389" y="9055329"/>
                  </a:lnTo>
                  <a:lnTo>
                    <a:pt x="15991840" y="9038895"/>
                  </a:lnTo>
                  <a:lnTo>
                    <a:pt x="15948076" y="9021699"/>
                  </a:lnTo>
                  <a:lnTo>
                    <a:pt x="15904134" y="9003817"/>
                  </a:lnTo>
                  <a:lnTo>
                    <a:pt x="15860065" y="8985313"/>
                  </a:lnTo>
                  <a:lnTo>
                    <a:pt x="15815907" y="8966263"/>
                  </a:lnTo>
                  <a:lnTo>
                    <a:pt x="15771711" y="8946718"/>
                  </a:lnTo>
                  <a:lnTo>
                    <a:pt x="15683395" y="8906472"/>
                  </a:lnTo>
                  <a:lnTo>
                    <a:pt x="15595473" y="8865133"/>
                  </a:lnTo>
                  <a:lnTo>
                    <a:pt x="15214575" y="8680412"/>
                  </a:lnTo>
                  <a:lnTo>
                    <a:pt x="15135378" y="8642947"/>
                  </a:lnTo>
                  <a:lnTo>
                    <a:pt x="15058974" y="8608009"/>
                  </a:lnTo>
                  <a:lnTo>
                    <a:pt x="15021916" y="8591652"/>
                  </a:lnTo>
                  <a:lnTo>
                    <a:pt x="14985708" y="8576119"/>
                  </a:lnTo>
                  <a:lnTo>
                    <a:pt x="14950364" y="8561502"/>
                  </a:lnTo>
                  <a:lnTo>
                    <a:pt x="14882495" y="8535264"/>
                  </a:lnTo>
                  <a:lnTo>
                    <a:pt x="14818690" y="8513470"/>
                  </a:lnTo>
                  <a:lnTo>
                    <a:pt x="14759318" y="8496681"/>
                  </a:lnTo>
                  <a:lnTo>
                    <a:pt x="14704733" y="8485454"/>
                  </a:lnTo>
                  <a:lnTo>
                    <a:pt x="14655305" y="8480336"/>
                  </a:lnTo>
                  <a:lnTo>
                    <a:pt x="14632635" y="8480247"/>
                  </a:lnTo>
                  <a:lnTo>
                    <a:pt x="14611401" y="8481898"/>
                  </a:lnTo>
                  <a:lnTo>
                    <a:pt x="14573390" y="8490674"/>
                  </a:lnTo>
                  <a:lnTo>
                    <a:pt x="14528216" y="8518614"/>
                  </a:lnTo>
                  <a:lnTo>
                    <a:pt x="14498358" y="8565921"/>
                  </a:lnTo>
                  <a:lnTo>
                    <a:pt x="14478292" y="8647493"/>
                  </a:lnTo>
                  <a:lnTo>
                    <a:pt x="14468361" y="8705659"/>
                  </a:lnTo>
                  <a:lnTo>
                    <a:pt x="14462049" y="8760917"/>
                  </a:lnTo>
                  <a:lnTo>
                    <a:pt x="14459217" y="8813330"/>
                  </a:lnTo>
                  <a:lnTo>
                    <a:pt x="14459699" y="8863000"/>
                  </a:lnTo>
                  <a:lnTo>
                    <a:pt x="14463344" y="8910015"/>
                  </a:lnTo>
                  <a:lnTo>
                    <a:pt x="14469999" y="8954452"/>
                  </a:lnTo>
                  <a:lnTo>
                    <a:pt x="14479499" y="8996413"/>
                  </a:lnTo>
                  <a:lnTo>
                    <a:pt x="14491691" y="9035961"/>
                  </a:lnTo>
                  <a:lnTo>
                    <a:pt x="14506410" y="9073197"/>
                  </a:lnTo>
                  <a:lnTo>
                    <a:pt x="14523517" y="9108199"/>
                  </a:lnTo>
                  <a:lnTo>
                    <a:pt x="14542846" y="9141066"/>
                  </a:lnTo>
                  <a:lnTo>
                    <a:pt x="14587525" y="9200705"/>
                  </a:lnTo>
                  <a:lnTo>
                    <a:pt x="14639227" y="9252814"/>
                  </a:lnTo>
                  <a:lnTo>
                    <a:pt x="14696669" y="9298064"/>
                  </a:lnTo>
                  <a:lnTo>
                    <a:pt x="14758607" y="9337154"/>
                  </a:lnTo>
                  <a:lnTo>
                    <a:pt x="14823796" y="9370771"/>
                  </a:lnTo>
                  <a:lnTo>
                    <a:pt x="14890966" y="9399613"/>
                  </a:lnTo>
                  <a:lnTo>
                    <a:pt x="14958886" y="9424352"/>
                  </a:lnTo>
                  <a:lnTo>
                    <a:pt x="15026272" y="9445688"/>
                  </a:lnTo>
                  <a:lnTo>
                    <a:pt x="15123656" y="9472828"/>
                  </a:lnTo>
                  <a:lnTo>
                    <a:pt x="15239975" y="9503499"/>
                  </a:lnTo>
                  <a:lnTo>
                    <a:pt x="15265603" y="9510763"/>
                  </a:lnTo>
                  <a:lnTo>
                    <a:pt x="15311603" y="9525419"/>
                  </a:lnTo>
                  <a:lnTo>
                    <a:pt x="15349563" y="9540786"/>
                  </a:lnTo>
                  <a:lnTo>
                    <a:pt x="15388692" y="9566719"/>
                  </a:lnTo>
                  <a:lnTo>
                    <a:pt x="15402675" y="9598165"/>
                  </a:lnTo>
                  <a:lnTo>
                    <a:pt x="15401773" y="9623184"/>
                  </a:lnTo>
                  <a:lnTo>
                    <a:pt x="15394712" y="9668078"/>
                  </a:lnTo>
                  <a:lnTo>
                    <a:pt x="15380983" y="9706419"/>
                  </a:lnTo>
                  <a:lnTo>
                    <a:pt x="15348827" y="9752546"/>
                  </a:lnTo>
                  <a:lnTo>
                    <a:pt x="15304008" y="9786277"/>
                  </a:lnTo>
                  <a:lnTo>
                    <a:pt x="15267801" y="9802571"/>
                  </a:lnTo>
                  <a:lnTo>
                    <a:pt x="15227008" y="9814395"/>
                  </a:lnTo>
                  <a:lnTo>
                    <a:pt x="15182050" y="9822155"/>
                  </a:lnTo>
                  <a:lnTo>
                    <a:pt x="15133358" y="9826269"/>
                  </a:lnTo>
                  <a:lnTo>
                    <a:pt x="15081314" y="9827171"/>
                  </a:lnTo>
                  <a:lnTo>
                    <a:pt x="15054174" y="9826536"/>
                  </a:lnTo>
                  <a:lnTo>
                    <a:pt x="14997926" y="9823374"/>
                  </a:lnTo>
                  <a:lnTo>
                    <a:pt x="14939379" y="9818027"/>
                  </a:lnTo>
                  <a:lnTo>
                    <a:pt x="14878952" y="9810902"/>
                  </a:lnTo>
                  <a:lnTo>
                    <a:pt x="14817065" y="9802431"/>
                  </a:lnTo>
                  <a:lnTo>
                    <a:pt x="14563255" y="9763303"/>
                  </a:lnTo>
                  <a:lnTo>
                    <a:pt x="14500314" y="9754298"/>
                  </a:lnTo>
                  <a:lnTo>
                    <a:pt x="14438414" y="9746424"/>
                  </a:lnTo>
                  <a:lnTo>
                    <a:pt x="14377962" y="9740113"/>
                  </a:lnTo>
                  <a:lnTo>
                    <a:pt x="14319390" y="9735756"/>
                  </a:lnTo>
                  <a:lnTo>
                    <a:pt x="14263091" y="9733801"/>
                  </a:lnTo>
                  <a:lnTo>
                    <a:pt x="14235925" y="9733851"/>
                  </a:lnTo>
                  <a:lnTo>
                    <a:pt x="14183843" y="9736252"/>
                  </a:lnTo>
                  <a:lnTo>
                    <a:pt x="14135075" y="9742081"/>
                  </a:lnTo>
                  <a:lnTo>
                    <a:pt x="14090053" y="9751746"/>
                  </a:lnTo>
                  <a:lnTo>
                    <a:pt x="14049197" y="9765678"/>
                  </a:lnTo>
                  <a:lnTo>
                    <a:pt x="14012901" y="9784283"/>
                  </a:lnTo>
                  <a:lnTo>
                    <a:pt x="13981608" y="9807969"/>
                  </a:lnTo>
                  <a:lnTo>
                    <a:pt x="13955713" y="9837166"/>
                  </a:lnTo>
                  <a:lnTo>
                    <a:pt x="13935647" y="9872281"/>
                  </a:lnTo>
                  <a:lnTo>
                    <a:pt x="13921816" y="9913722"/>
                  </a:lnTo>
                  <a:lnTo>
                    <a:pt x="13914641" y="9961931"/>
                  </a:lnTo>
                  <a:lnTo>
                    <a:pt x="13913676" y="9988690"/>
                  </a:lnTo>
                  <a:lnTo>
                    <a:pt x="13914539" y="10017303"/>
                  </a:lnTo>
                  <a:lnTo>
                    <a:pt x="13921918" y="10080257"/>
                  </a:lnTo>
                  <a:lnTo>
                    <a:pt x="13937209" y="10151199"/>
                  </a:lnTo>
                  <a:lnTo>
                    <a:pt x="13947940" y="10189807"/>
                  </a:lnTo>
                  <a:lnTo>
                    <a:pt x="13960805" y="10230574"/>
                  </a:lnTo>
                  <a:lnTo>
                    <a:pt x="13978687" y="10281133"/>
                  </a:lnTo>
                  <a:lnTo>
                    <a:pt x="18286426" y="10281133"/>
                  </a:lnTo>
                  <a:lnTo>
                    <a:pt x="18286426" y="5272544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15092" y="950147"/>
            <a:ext cx="10158507" cy="5028941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5080">
              <a:lnSpc>
                <a:spcPts val="5480"/>
              </a:lnSpc>
              <a:spcBef>
                <a:spcPts val="715"/>
              </a:spcBef>
            </a:pPr>
            <a:r>
              <a:rPr sz="5000" b="0" dirty="0">
                <a:solidFill>
                  <a:srgbClr val="1D1D1D"/>
                </a:solidFill>
                <a:latin typeface="Times New Roman"/>
                <a:cs typeface="Times New Roman"/>
              </a:rPr>
              <a:t>«</a:t>
            </a:r>
            <a:r>
              <a:rPr lang="ru-RU" sz="5000" b="0" dirty="0">
                <a:solidFill>
                  <a:srgbClr val="1D1D1D"/>
                </a:solidFill>
                <a:latin typeface="Times New Roman"/>
                <a:cs typeface="Times New Roman"/>
              </a:rPr>
              <a:t>ГРАНТИ ДЛЯ БІЗНЕСУ В ПРИФРОНТОВОМУ ЗАПОРІЖЖІ -  </a:t>
            </a:r>
            <a:br>
              <a:rPr lang="ru-RU" sz="5000" b="0" dirty="0">
                <a:solidFill>
                  <a:srgbClr val="1D1D1D"/>
                </a:solidFill>
                <a:latin typeface="Times New Roman"/>
                <a:cs typeface="Times New Roman"/>
              </a:rPr>
            </a:br>
            <a:r>
              <a:rPr lang="ru-RU" sz="5000" b="0" dirty="0">
                <a:solidFill>
                  <a:srgbClr val="1D1D1D"/>
                </a:solidFill>
                <a:latin typeface="Times New Roman"/>
                <a:cs typeface="Times New Roman"/>
              </a:rPr>
              <a:t>ЦЕ МОЖЛИВО!</a:t>
            </a:r>
            <a:br>
              <a:rPr lang="ru-RU" sz="5000" b="0" dirty="0">
                <a:solidFill>
                  <a:srgbClr val="1D1D1D"/>
                </a:solidFill>
                <a:latin typeface="Times New Roman"/>
                <a:cs typeface="Times New Roman"/>
              </a:rPr>
            </a:br>
            <a:br>
              <a:rPr lang="ru-RU" sz="5000" b="0" dirty="0">
                <a:solidFill>
                  <a:srgbClr val="1D1D1D"/>
                </a:solidFill>
                <a:latin typeface="Times New Roman"/>
                <a:cs typeface="Times New Roman"/>
              </a:rPr>
            </a:br>
            <a:r>
              <a:rPr lang="ru-RU" sz="2800" b="0" dirty="0">
                <a:solidFill>
                  <a:srgbClr val="1D1D1D"/>
                </a:solidFill>
                <a:latin typeface="Times New Roman"/>
                <a:cs typeface="Times New Roman"/>
              </a:rPr>
              <a:t>ДЕ ЩУКАТИ? </a:t>
            </a:r>
            <a:br>
              <a:rPr lang="ru-RU" sz="2800" b="0" dirty="0">
                <a:solidFill>
                  <a:srgbClr val="1D1D1D"/>
                </a:solidFill>
                <a:latin typeface="Times New Roman"/>
                <a:cs typeface="Times New Roman"/>
              </a:rPr>
            </a:br>
            <a:r>
              <a:rPr lang="ru-RU" sz="2800" b="0" dirty="0">
                <a:solidFill>
                  <a:srgbClr val="1D1D1D"/>
                </a:solidFill>
                <a:latin typeface="Times New Roman"/>
                <a:cs typeface="Times New Roman"/>
              </a:rPr>
              <a:t>ЯК ОТРИМАТИ?</a:t>
            </a:r>
            <a:br>
              <a:rPr lang="ru-RU" sz="2800" b="0" dirty="0">
                <a:solidFill>
                  <a:srgbClr val="1D1D1D"/>
                </a:solidFill>
                <a:latin typeface="Times New Roman"/>
                <a:cs typeface="Times New Roman"/>
              </a:rPr>
            </a:br>
            <a:r>
              <a:rPr lang="ru-RU" sz="2800" b="0" dirty="0">
                <a:solidFill>
                  <a:srgbClr val="1D1D1D"/>
                </a:solidFill>
                <a:latin typeface="Times New Roman"/>
                <a:cs typeface="Times New Roman"/>
              </a:rPr>
              <a:t>ЯК МАСШТАБУВАТИСЯ? </a:t>
            </a:r>
            <a:endParaRPr sz="50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15093" y="7856001"/>
            <a:ext cx="4076065" cy="125349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2400" spc="204" dirty="0" err="1">
                <a:solidFill>
                  <a:srgbClr val="1D1D1D"/>
                </a:solidFill>
                <a:latin typeface="Tahoma"/>
                <a:cs typeface="Tahoma"/>
              </a:rPr>
              <a:t>Спікер</a:t>
            </a:r>
            <a:r>
              <a:rPr sz="2400" spc="75" dirty="0">
                <a:solidFill>
                  <a:srgbClr val="1D1D1D"/>
                </a:solidFill>
                <a:latin typeface="Tahoma"/>
                <a:cs typeface="Tahoma"/>
              </a:rPr>
              <a:t>:</a:t>
            </a:r>
            <a:endParaRPr sz="2400" dirty="0">
              <a:latin typeface="Tahoma"/>
              <a:cs typeface="Tahoma"/>
            </a:endParaRPr>
          </a:p>
          <a:p>
            <a:pPr marL="93980">
              <a:lnSpc>
                <a:spcPct val="100000"/>
              </a:lnSpc>
              <a:spcBef>
                <a:spcPts val="1055"/>
              </a:spcBef>
            </a:pPr>
            <a:r>
              <a:rPr sz="4300" i="1" spc="430" dirty="0">
                <a:latin typeface="Times New Roman"/>
                <a:cs typeface="Times New Roman"/>
              </a:rPr>
              <a:t>Людмила</a:t>
            </a:r>
            <a:r>
              <a:rPr sz="4300" i="1" spc="415" dirty="0">
                <a:latin typeface="Times New Roman"/>
                <a:cs typeface="Times New Roman"/>
              </a:rPr>
              <a:t> </a:t>
            </a:r>
            <a:r>
              <a:rPr sz="4300" i="1" spc="-130" dirty="0">
                <a:latin typeface="Times New Roman"/>
                <a:cs typeface="Times New Roman"/>
              </a:rPr>
              <a:t>Сірко</a:t>
            </a:r>
            <a:endParaRPr sz="43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вал 25">
            <a:extLst>
              <a:ext uri="{FF2B5EF4-FFF2-40B4-BE49-F238E27FC236}">
                <a16:creationId xmlns:a16="http://schemas.microsoft.com/office/drawing/2014/main" id="{DFF76182-FA28-9D1C-E8DD-46BD9354B74F}"/>
              </a:ext>
            </a:extLst>
          </p:cNvPr>
          <p:cNvSpPr/>
          <p:nvPr/>
        </p:nvSpPr>
        <p:spPr>
          <a:xfrm>
            <a:off x="10005180" y="4806037"/>
            <a:ext cx="6172849" cy="214412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7761976-D9CE-619C-80EC-3C02C568673D}"/>
              </a:ext>
            </a:extLst>
          </p:cNvPr>
          <p:cNvSpPr/>
          <p:nvPr/>
        </p:nvSpPr>
        <p:spPr>
          <a:xfrm>
            <a:off x="1353456" y="2752159"/>
            <a:ext cx="6172849" cy="214412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object 2"/>
          <p:cNvSpPr txBox="1"/>
          <p:nvPr/>
        </p:nvSpPr>
        <p:spPr>
          <a:xfrm>
            <a:off x="1815208" y="2876338"/>
            <a:ext cx="5271392" cy="1594667"/>
          </a:xfrm>
          <a:prstGeom prst="rect">
            <a:avLst/>
          </a:prstGeom>
        </p:spPr>
        <p:txBody>
          <a:bodyPr vert="horz" wrap="square" lIns="0" tIns="2451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930"/>
              </a:spcBef>
            </a:pPr>
            <a:r>
              <a:rPr sz="3200" spc="50" dirty="0">
                <a:solidFill>
                  <a:srgbClr val="1D1D1D"/>
                </a:solidFill>
                <a:latin typeface="Verdana"/>
                <a:cs typeface="Verdana"/>
              </a:rPr>
              <a:t>Грошових</a:t>
            </a:r>
            <a:r>
              <a:rPr sz="3200" spc="-300" dirty="0">
                <a:solidFill>
                  <a:srgbClr val="1D1D1D"/>
                </a:solidFill>
                <a:latin typeface="Verdana"/>
                <a:cs typeface="Verdana"/>
              </a:rPr>
              <a:t> </a:t>
            </a:r>
            <a:r>
              <a:rPr sz="3200" spc="-10" dirty="0">
                <a:solidFill>
                  <a:srgbClr val="1D1D1D"/>
                </a:solidFill>
                <a:latin typeface="Verdana"/>
                <a:cs typeface="Verdana"/>
              </a:rPr>
              <a:t>коштів</a:t>
            </a:r>
            <a:endParaRPr sz="3200" dirty="0">
              <a:latin typeface="Verdana"/>
              <a:cs typeface="Verdana"/>
            </a:endParaRPr>
          </a:p>
          <a:p>
            <a:pPr marL="12700" marR="5080" algn="ctr">
              <a:lnSpc>
                <a:spcPct val="114799"/>
              </a:lnSpc>
              <a:spcBef>
                <a:spcPts val="875"/>
              </a:spcBef>
            </a:pPr>
            <a:r>
              <a:rPr sz="2200" spc="145" dirty="0">
                <a:solidFill>
                  <a:srgbClr val="1D1D1D"/>
                </a:solidFill>
                <a:latin typeface="Tahoma"/>
                <a:cs typeface="Tahoma"/>
              </a:rPr>
              <a:t>як</a:t>
            </a:r>
            <a:r>
              <a:rPr sz="2200" spc="-11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1D1D1D"/>
                </a:solidFill>
                <a:latin typeface="Tahoma"/>
                <a:cs typeface="Tahoma"/>
              </a:rPr>
              <a:t>у</a:t>
            </a:r>
            <a:r>
              <a:rPr sz="2200" spc="-11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30" dirty="0">
                <a:solidFill>
                  <a:srgbClr val="1D1D1D"/>
                </a:solidFill>
                <a:latin typeface="Tahoma"/>
                <a:cs typeface="Tahoma"/>
              </a:rPr>
              <a:t>національній/так</a:t>
            </a:r>
            <a:r>
              <a:rPr sz="2200" spc="-11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80" dirty="0">
                <a:solidFill>
                  <a:srgbClr val="1D1D1D"/>
                </a:solidFill>
                <a:latin typeface="Tahoma"/>
                <a:cs typeface="Tahoma"/>
              </a:rPr>
              <a:t>і</a:t>
            </a:r>
            <a:r>
              <a:rPr sz="2200" spc="-11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40" dirty="0">
                <a:solidFill>
                  <a:srgbClr val="1D1D1D"/>
                </a:solidFill>
                <a:latin typeface="Tahoma"/>
                <a:cs typeface="Tahoma"/>
              </a:rPr>
              <a:t>еквівалентно </a:t>
            </a:r>
            <a:r>
              <a:rPr sz="2200" spc="165" dirty="0">
                <a:solidFill>
                  <a:srgbClr val="1D1D1D"/>
                </a:solidFill>
                <a:latin typeface="Tahoma"/>
                <a:cs typeface="Tahoma"/>
              </a:rPr>
              <a:t>курсу</a:t>
            </a:r>
            <a:r>
              <a:rPr sz="2200" spc="-114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1D1D1D"/>
                </a:solidFill>
                <a:latin typeface="Tahoma"/>
                <a:cs typeface="Tahoma"/>
              </a:rPr>
              <a:t>в</a:t>
            </a:r>
            <a:r>
              <a:rPr sz="2200" spc="-114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1D1D1D"/>
                </a:solidFill>
                <a:latin typeface="Tahoma"/>
                <a:cs typeface="Tahoma"/>
              </a:rPr>
              <a:t>іноземній</a:t>
            </a:r>
            <a:r>
              <a:rPr sz="2200" spc="-114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55" dirty="0">
                <a:solidFill>
                  <a:srgbClr val="1D1D1D"/>
                </a:solidFill>
                <a:latin typeface="Tahoma"/>
                <a:cs typeface="Tahoma"/>
              </a:rPr>
              <a:t>валюті.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6000" y="2876339"/>
            <a:ext cx="38862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160" dirty="0">
                <a:solidFill>
                  <a:srgbClr val="E3AFB0"/>
                </a:solidFill>
                <a:latin typeface="Trebuchet MS"/>
                <a:cs typeface="Trebuchet MS"/>
              </a:rPr>
              <a:t>1</a:t>
            </a:r>
            <a:endParaRPr sz="50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15208" y="7000217"/>
            <a:ext cx="6106795" cy="1293495"/>
          </a:xfrm>
          <a:prstGeom prst="rect">
            <a:avLst/>
          </a:prstGeom>
        </p:spPr>
        <p:txBody>
          <a:bodyPr vert="horz" wrap="square" lIns="0" tIns="275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70"/>
              </a:spcBef>
            </a:pPr>
            <a:r>
              <a:rPr sz="3200" dirty="0">
                <a:solidFill>
                  <a:srgbClr val="1D1D1D"/>
                </a:solidFill>
                <a:latin typeface="Verdana"/>
                <a:cs typeface="Verdana"/>
              </a:rPr>
              <a:t>Консультаційна</a:t>
            </a:r>
            <a:r>
              <a:rPr sz="3200" spc="-110" dirty="0">
                <a:solidFill>
                  <a:srgbClr val="1D1D1D"/>
                </a:solidFill>
                <a:latin typeface="Verdana"/>
                <a:cs typeface="Verdana"/>
              </a:rPr>
              <a:t> </a:t>
            </a:r>
            <a:r>
              <a:rPr sz="3200" spc="55" dirty="0">
                <a:solidFill>
                  <a:srgbClr val="1D1D1D"/>
                </a:solidFill>
                <a:latin typeface="Verdana"/>
                <a:cs typeface="Verdana"/>
              </a:rPr>
              <a:t>підтримка</a:t>
            </a:r>
            <a:endParaRPr sz="3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35"/>
              </a:spcBef>
            </a:pPr>
            <a:r>
              <a:rPr sz="2200" spc="195" dirty="0">
                <a:solidFill>
                  <a:srgbClr val="1D1D1D"/>
                </a:solidFill>
                <a:latin typeface="Tahoma"/>
                <a:cs typeface="Tahoma"/>
              </a:rPr>
              <a:t>проведення</a:t>
            </a:r>
            <a:r>
              <a:rPr sz="2200" spc="-10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1D1D1D"/>
                </a:solidFill>
                <a:latin typeface="Tahoma"/>
                <a:cs typeface="Tahoma"/>
              </a:rPr>
              <a:t>аудиту,</a:t>
            </a:r>
            <a:r>
              <a:rPr sz="2200" spc="-95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1D1D1D"/>
                </a:solidFill>
                <a:latin typeface="Tahoma"/>
                <a:cs typeface="Tahoma"/>
              </a:rPr>
              <a:t>експертна</a:t>
            </a:r>
            <a:r>
              <a:rPr sz="2200" spc="-95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20" dirty="0">
                <a:solidFill>
                  <a:srgbClr val="1D1D1D"/>
                </a:solidFill>
                <a:latin typeface="Tahoma"/>
                <a:cs typeface="Tahoma"/>
              </a:rPr>
              <a:t>підтримка.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6000" y="7077697"/>
            <a:ext cx="38862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160" dirty="0">
                <a:solidFill>
                  <a:srgbClr val="E3AFB0"/>
                </a:solidFill>
                <a:latin typeface="Trebuchet MS"/>
                <a:cs typeface="Trebuchet MS"/>
              </a:rPr>
              <a:t>3</a:t>
            </a:r>
            <a:endParaRPr sz="5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15208" y="4949173"/>
            <a:ext cx="5652135" cy="1628775"/>
          </a:xfrm>
          <a:prstGeom prst="rect">
            <a:avLst/>
          </a:prstGeom>
        </p:spPr>
        <p:txBody>
          <a:bodyPr vert="horz" wrap="square" lIns="0" tIns="248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5"/>
              </a:spcBef>
            </a:pPr>
            <a:r>
              <a:rPr sz="3200" spc="45" dirty="0">
                <a:solidFill>
                  <a:srgbClr val="1D1D1D"/>
                </a:solidFill>
                <a:latin typeface="Verdana"/>
                <a:cs typeface="Verdana"/>
              </a:rPr>
              <a:t>Стипендії</a:t>
            </a:r>
            <a:r>
              <a:rPr sz="3200" spc="-310" dirty="0">
                <a:solidFill>
                  <a:srgbClr val="1D1D1D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1D1D1D"/>
                </a:solidFill>
                <a:latin typeface="Verdana"/>
                <a:cs typeface="Verdana"/>
              </a:rPr>
              <a:t>на</a:t>
            </a:r>
            <a:r>
              <a:rPr sz="3200" spc="-310" dirty="0">
                <a:solidFill>
                  <a:srgbClr val="1D1D1D"/>
                </a:solidFill>
                <a:latin typeface="Verdana"/>
                <a:cs typeface="Verdana"/>
              </a:rPr>
              <a:t> </a:t>
            </a:r>
            <a:r>
              <a:rPr sz="3200" spc="-10" dirty="0">
                <a:solidFill>
                  <a:srgbClr val="1D1D1D"/>
                </a:solidFill>
                <a:latin typeface="Verdana"/>
                <a:cs typeface="Verdana"/>
              </a:rPr>
              <a:t>навчання</a:t>
            </a:r>
            <a:endParaRPr sz="3200">
              <a:latin typeface="Verdana"/>
              <a:cs typeface="Verdana"/>
            </a:endParaRPr>
          </a:p>
          <a:p>
            <a:pPr marL="12700" marR="5080">
              <a:lnSpc>
                <a:spcPct val="114300"/>
              </a:lnSpc>
              <a:spcBef>
                <a:spcPts val="890"/>
              </a:spcBef>
            </a:pPr>
            <a:r>
              <a:rPr sz="2200" spc="145" dirty="0">
                <a:solidFill>
                  <a:srgbClr val="1D1D1D"/>
                </a:solidFill>
                <a:latin typeface="Tahoma"/>
                <a:cs typeface="Tahoma"/>
              </a:rPr>
              <a:t>оплати</a:t>
            </a:r>
            <a:r>
              <a:rPr sz="2200" spc="-11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1D1D1D"/>
                </a:solidFill>
                <a:latin typeface="Tahoma"/>
                <a:cs typeface="Tahoma"/>
              </a:rPr>
              <a:t>курсів</a:t>
            </a:r>
            <a:r>
              <a:rPr sz="2200" spc="-11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90" dirty="0">
                <a:solidFill>
                  <a:srgbClr val="1D1D1D"/>
                </a:solidFill>
                <a:latin typeface="Tahoma"/>
                <a:cs typeface="Tahoma"/>
              </a:rPr>
              <a:t>підвищення</a:t>
            </a:r>
            <a:r>
              <a:rPr sz="2200" spc="-105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1D1D1D"/>
                </a:solidFill>
                <a:latin typeface="Tahoma"/>
                <a:cs typeface="Tahoma"/>
              </a:rPr>
              <a:t>кваліфікації, </a:t>
            </a:r>
            <a:r>
              <a:rPr sz="2200" spc="150" dirty="0">
                <a:solidFill>
                  <a:srgbClr val="1D1D1D"/>
                </a:solidFill>
                <a:latin typeface="Tahoma"/>
                <a:cs typeface="Tahoma"/>
              </a:rPr>
              <a:t>експертності</a:t>
            </a:r>
            <a:r>
              <a:rPr sz="2200" spc="-12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25" dirty="0">
                <a:solidFill>
                  <a:srgbClr val="1D1D1D"/>
                </a:solidFill>
                <a:latin typeface="Tahoma"/>
                <a:cs typeface="Tahoma"/>
              </a:rPr>
              <a:t>заявника/команди.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4140" y="5032439"/>
            <a:ext cx="38862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160" dirty="0">
                <a:solidFill>
                  <a:srgbClr val="E3AFB0"/>
                </a:solidFill>
                <a:latin typeface="Trebuchet MS"/>
                <a:cs typeface="Trebuchet MS"/>
              </a:rPr>
              <a:t>2</a:t>
            </a:r>
            <a:endParaRPr sz="5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9600" y="1494577"/>
            <a:ext cx="12804653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0" dirty="0">
                <a:solidFill>
                  <a:srgbClr val="5C2437"/>
                </a:solidFill>
                <a:latin typeface="Times New Roman"/>
                <a:cs typeface="Times New Roman"/>
              </a:rPr>
              <a:t>ГРАНТИ МОЖУТЬ БУТИ У ВИГЛЯДІ</a:t>
            </a:r>
            <a:r>
              <a:rPr sz="5600" b="0" spc="-570" dirty="0">
                <a:solidFill>
                  <a:srgbClr val="5C2437"/>
                </a:solidFill>
                <a:latin typeface="Times New Roman"/>
                <a:cs typeface="Times New Roman"/>
              </a:rPr>
              <a:t>:</a:t>
            </a:r>
            <a:endParaRPr sz="56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32158" y="4922830"/>
            <a:ext cx="5654675" cy="1685925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2180"/>
              </a:spcBef>
            </a:pPr>
            <a:r>
              <a:rPr sz="3200" spc="-10" dirty="0">
                <a:solidFill>
                  <a:srgbClr val="1D1D1D"/>
                </a:solidFill>
                <a:latin typeface="Verdana"/>
                <a:cs typeface="Verdana"/>
              </a:rPr>
              <a:t>Обладнання</a:t>
            </a:r>
            <a:endParaRPr sz="3200" dirty="0">
              <a:latin typeface="Verdana"/>
              <a:cs typeface="Verdana"/>
            </a:endParaRPr>
          </a:p>
          <a:p>
            <a:pPr marL="12700" marR="5080" algn="ctr">
              <a:lnSpc>
                <a:spcPct val="116500"/>
              </a:lnSpc>
              <a:spcBef>
                <a:spcPts val="1000"/>
              </a:spcBef>
            </a:pPr>
            <a:r>
              <a:rPr sz="2200" spc="160" dirty="0">
                <a:solidFill>
                  <a:srgbClr val="1D1D1D"/>
                </a:solidFill>
                <a:latin typeface="Tahoma"/>
                <a:cs typeface="Tahoma"/>
              </a:rPr>
              <a:t>сировина,</a:t>
            </a:r>
            <a:r>
              <a:rPr sz="2200" spc="-114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1D1D1D"/>
                </a:solidFill>
                <a:latin typeface="Tahoma"/>
                <a:cs typeface="Tahoma"/>
              </a:rPr>
              <a:t>інші</a:t>
            </a:r>
            <a:r>
              <a:rPr sz="2200" spc="-114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1D1D1D"/>
                </a:solidFill>
                <a:latin typeface="Tahoma"/>
                <a:cs typeface="Tahoma"/>
              </a:rPr>
              <a:t>ресурси,</a:t>
            </a:r>
            <a:r>
              <a:rPr sz="2200" spc="-114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200" dirty="0">
                <a:solidFill>
                  <a:srgbClr val="1D1D1D"/>
                </a:solidFill>
                <a:latin typeface="Tahoma"/>
                <a:cs typeface="Tahoma"/>
              </a:rPr>
              <a:t>не</a:t>
            </a:r>
            <a:r>
              <a:rPr sz="2200" spc="-114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70" dirty="0">
                <a:solidFill>
                  <a:srgbClr val="1D1D1D"/>
                </a:solidFill>
                <a:latin typeface="Tahoma"/>
                <a:cs typeface="Tahoma"/>
              </a:rPr>
              <a:t>заборонені </a:t>
            </a:r>
            <a:r>
              <a:rPr sz="2200" spc="120" dirty="0">
                <a:solidFill>
                  <a:srgbClr val="1D1D1D"/>
                </a:solidFill>
                <a:latin typeface="Tahoma"/>
                <a:cs typeface="Tahoma"/>
              </a:rPr>
              <a:t>законодавством.</a:t>
            </a:r>
            <a:endParaRPr sz="2200" dirty="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60554" y="5484398"/>
            <a:ext cx="38862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160" dirty="0">
                <a:solidFill>
                  <a:srgbClr val="E3AFB0"/>
                </a:solidFill>
                <a:latin typeface="Trebuchet MS"/>
                <a:cs typeface="Trebuchet MS"/>
              </a:rPr>
              <a:t>4</a:t>
            </a:r>
            <a:endParaRPr sz="50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2158" y="6998635"/>
            <a:ext cx="5674995" cy="1295400"/>
          </a:xfrm>
          <a:prstGeom prst="rect">
            <a:avLst/>
          </a:prstGeom>
        </p:spPr>
        <p:txBody>
          <a:bodyPr vert="horz" wrap="square" lIns="0" tIns="276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80"/>
              </a:spcBef>
            </a:pPr>
            <a:r>
              <a:rPr sz="3200" spc="100" dirty="0">
                <a:solidFill>
                  <a:srgbClr val="1D1D1D"/>
                </a:solidFill>
                <a:latin typeface="Verdana"/>
                <a:cs typeface="Verdana"/>
              </a:rPr>
              <a:t>Грошей</a:t>
            </a:r>
            <a:r>
              <a:rPr sz="3200" spc="-310" dirty="0">
                <a:solidFill>
                  <a:srgbClr val="1D1D1D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1D1D1D"/>
                </a:solidFill>
                <a:latin typeface="Verdana"/>
                <a:cs typeface="Verdana"/>
              </a:rPr>
              <a:t>на</a:t>
            </a:r>
            <a:r>
              <a:rPr sz="3200" spc="-310" dirty="0">
                <a:solidFill>
                  <a:srgbClr val="1D1D1D"/>
                </a:solidFill>
                <a:latin typeface="Verdana"/>
                <a:cs typeface="Verdana"/>
              </a:rPr>
              <a:t> </a:t>
            </a:r>
            <a:r>
              <a:rPr sz="3200" spc="35" dirty="0">
                <a:solidFill>
                  <a:srgbClr val="1D1D1D"/>
                </a:solidFill>
                <a:latin typeface="Verdana"/>
                <a:cs typeface="Verdana"/>
              </a:rPr>
              <a:t>рекламу</a:t>
            </a:r>
            <a:endParaRPr sz="3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35"/>
              </a:spcBef>
            </a:pPr>
            <a:r>
              <a:rPr sz="2200" spc="95" dirty="0">
                <a:solidFill>
                  <a:srgbClr val="1D1D1D"/>
                </a:solidFill>
                <a:latin typeface="Tahoma"/>
                <a:cs typeface="Tahoma"/>
              </a:rPr>
              <a:t>у</a:t>
            </a:r>
            <a:r>
              <a:rPr sz="2200" spc="-12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1D1D1D"/>
                </a:solidFill>
                <a:latin typeface="Tahoma"/>
                <a:cs typeface="Tahoma"/>
              </a:rPr>
              <a:t>вигляді</a:t>
            </a:r>
            <a:r>
              <a:rPr sz="2200" spc="-12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50" dirty="0">
                <a:solidFill>
                  <a:srgbClr val="1D1D1D"/>
                </a:solidFill>
                <a:latin typeface="Tahoma"/>
                <a:cs typeface="Tahoma"/>
              </a:rPr>
              <a:t>доступних</a:t>
            </a:r>
            <a:r>
              <a:rPr sz="2200" spc="-12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185" dirty="0">
                <a:solidFill>
                  <a:srgbClr val="1D1D1D"/>
                </a:solidFill>
                <a:latin typeface="Tahoma"/>
                <a:cs typeface="Tahoma"/>
              </a:rPr>
              <a:t>рекламних</a:t>
            </a:r>
            <a:r>
              <a:rPr sz="2200" spc="-114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200" spc="90" dirty="0">
                <a:solidFill>
                  <a:srgbClr val="1D1D1D"/>
                </a:solidFill>
                <a:latin typeface="Tahoma"/>
                <a:cs typeface="Tahoma"/>
              </a:rPr>
              <a:t>послуг.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42093" y="7077575"/>
            <a:ext cx="38862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160" dirty="0">
                <a:solidFill>
                  <a:srgbClr val="E3AFB0"/>
                </a:solidFill>
                <a:latin typeface="Trebuchet MS"/>
                <a:cs typeface="Trebuchet MS"/>
              </a:rPr>
              <a:t>5</a:t>
            </a:r>
            <a:endParaRPr sz="5000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4051935" cy="4027170"/>
          </a:xfrm>
          <a:custGeom>
            <a:avLst/>
            <a:gdLst/>
            <a:ahLst/>
            <a:cxnLst/>
            <a:rect l="l" t="t" r="r" b="b"/>
            <a:pathLst>
              <a:path w="4051935" h="4027170">
                <a:moveTo>
                  <a:pt x="612590" y="2534832"/>
                </a:moveTo>
                <a:lnTo>
                  <a:pt x="529108" y="3280801"/>
                </a:lnTo>
                <a:lnTo>
                  <a:pt x="59410" y="3978179"/>
                </a:lnTo>
                <a:lnTo>
                  <a:pt x="0" y="4026580"/>
                </a:lnTo>
                <a:lnTo>
                  <a:pt x="0" y="0"/>
                </a:lnTo>
                <a:lnTo>
                  <a:pt x="317270" y="0"/>
                </a:lnTo>
                <a:lnTo>
                  <a:pt x="317270" y="1235590"/>
                </a:lnTo>
                <a:lnTo>
                  <a:pt x="386554" y="1560005"/>
                </a:lnTo>
                <a:lnTo>
                  <a:pt x="435114" y="1697842"/>
                </a:lnTo>
                <a:lnTo>
                  <a:pt x="513408" y="1940452"/>
                </a:lnTo>
                <a:lnTo>
                  <a:pt x="612590" y="2534832"/>
                </a:lnTo>
                <a:close/>
              </a:path>
              <a:path w="4051935" h="4027170">
                <a:moveTo>
                  <a:pt x="4051404" y="0"/>
                </a:moveTo>
                <a:lnTo>
                  <a:pt x="4036516" y="76192"/>
                </a:lnTo>
                <a:lnTo>
                  <a:pt x="3893989" y="491902"/>
                </a:lnTo>
                <a:lnTo>
                  <a:pt x="3602382" y="886307"/>
                </a:lnTo>
                <a:lnTo>
                  <a:pt x="3117462" y="1015226"/>
                </a:lnTo>
                <a:lnTo>
                  <a:pt x="3109599" y="1014352"/>
                </a:lnTo>
                <a:lnTo>
                  <a:pt x="3100861" y="1012604"/>
                </a:lnTo>
                <a:lnTo>
                  <a:pt x="3092998" y="1011730"/>
                </a:lnTo>
                <a:lnTo>
                  <a:pt x="3040678" y="1006361"/>
                </a:lnTo>
                <a:lnTo>
                  <a:pt x="2988610" y="1003510"/>
                </a:lnTo>
                <a:lnTo>
                  <a:pt x="2936859" y="1003129"/>
                </a:lnTo>
                <a:lnTo>
                  <a:pt x="2885490" y="1005173"/>
                </a:lnTo>
                <a:lnTo>
                  <a:pt x="2834568" y="1009593"/>
                </a:lnTo>
                <a:lnTo>
                  <a:pt x="2784159" y="1016345"/>
                </a:lnTo>
                <a:lnTo>
                  <a:pt x="2734328" y="1025380"/>
                </a:lnTo>
                <a:lnTo>
                  <a:pt x="2685139" y="1036653"/>
                </a:lnTo>
                <a:lnTo>
                  <a:pt x="2636659" y="1050117"/>
                </a:lnTo>
                <a:lnTo>
                  <a:pt x="2588953" y="1065725"/>
                </a:lnTo>
                <a:lnTo>
                  <a:pt x="2542086" y="1083431"/>
                </a:lnTo>
                <a:lnTo>
                  <a:pt x="2496122" y="1103188"/>
                </a:lnTo>
                <a:lnTo>
                  <a:pt x="2451128" y="1124949"/>
                </a:lnTo>
                <a:lnTo>
                  <a:pt x="2407168" y="1148668"/>
                </a:lnTo>
                <a:lnTo>
                  <a:pt x="2364308" y="1174299"/>
                </a:lnTo>
                <a:lnTo>
                  <a:pt x="2322383" y="1199053"/>
                </a:lnTo>
                <a:lnTo>
                  <a:pt x="2279550" y="1221091"/>
                </a:lnTo>
                <a:lnTo>
                  <a:pt x="2235919" y="1240434"/>
                </a:lnTo>
                <a:lnTo>
                  <a:pt x="2191596" y="1257103"/>
                </a:lnTo>
                <a:lnTo>
                  <a:pt x="2146690" y="1271122"/>
                </a:lnTo>
                <a:lnTo>
                  <a:pt x="2101310" y="1282511"/>
                </a:lnTo>
                <a:lnTo>
                  <a:pt x="2055563" y="1291292"/>
                </a:lnTo>
                <a:lnTo>
                  <a:pt x="2009559" y="1297487"/>
                </a:lnTo>
                <a:lnTo>
                  <a:pt x="1963404" y="1301118"/>
                </a:lnTo>
                <a:lnTo>
                  <a:pt x="1917209" y="1302206"/>
                </a:lnTo>
                <a:lnTo>
                  <a:pt x="1871080" y="1300774"/>
                </a:lnTo>
                <a:lnTo>
                  <a:pt x="1825126" y="1296843"/>
                </a:lnTo>
                <a:lnTo>
                  <a:pt x="1779455" y="1290435"/>
                </a:lnTo>
                <a:lnTo>
                  <a:pt x="1734176" y="1281572"/>
                </a:lnTo>
                <a:lnTo>
                  <a:pt x="1689397" y="1270275"/>
                </a:lnTo>
                <a:lnTo>
                  <a:pt x="1645227" y="1256566"/>
                </a:lnTo>
                <a:lnTo>
                  <a:pt x="1601772" y="1240468"/>
                </a:lnTo>
                <a:lnTo>
                  <a:pt x="1559143" y="1222001"/>
                </a:lnTo>
                <a:lnTo>
                  <a:pt x="1517446" y="1201188"/>
                </a:lnTo>
                <a:lnTo>
                  <a:pt x="1476791" y="1178050"/>
                </a:lnTo>
                <a:lnTo>
                  <a:pt x="1437285" y="1152610"/>
                </a:lnTo>
                <a:lnTo>
                  <a:pt x="1399037" y="1124888"/>
                </a:lnTo>
                <a:lnTo>
                  <a:pt x="1362155" y="1094907"/>
                </a:lnTo>
                <a:lnTo>
                  <a:pt x="1326747" y="1062689"/>
                </a:lnTo>
                <a:lnTo>
                  <a:pt x="1292922" y="1028255"/>
                </a:lnTo>
                <a:lnTo>
                  <a:pt x="1260788" y="991627"/>
                </a:lnTo>
                <a:lnTo>
                  <a:pt x="956730" y="625410"/>
                </a:lnTo>
                <a:lnTo>
                  <a:pt x="923274" y="591308"/>
                </a:lnTo>
                <a:lnTo>
                  <a:pt x="885770" y="563659"/>
                </a:lnTo>
                <a:lnTo>
                  <a:pt x="845022" y="542571"/>
                </a:lnTo>
                <a:lnTo>
                  <a:pt x="801837" y="528152"/>
                </a:lnTo>
                <a:lnTo>
                  <a:pt x="757019" y="520508"/>
                </a:lnTo>
                <a:lnTo>
                  <a:pt x="711374" y="519750"/>
                </a:lnTo>
                <a:lnTo>
                  <a:pt x="665708" y="525983"/>
                </a:lnTo>
                <a:lnTo>
                  <a:pt x="620825" y="539316"/>
                </a:lnTo>
                <a:lnTo>
                  <a:pt x="577532" y="559858"/>
                </a:lnTo>
                <a:lnTo>
                  <a:pt x="576658" y="560732"/>
                </a:lnTo>
                <a:lnTo>
                  <a:pt x="575784" y="560732"/>
                </a:lnTo>
                <a:lnTo>
                  <a:pt x="574910" y="561606"/>
                </a:lnTo>
                <a:lnTo>
                  <a:pt x="341857" y="858242"/>
                </a:lnTo>
                <a:lnTo>
                  <a:pt x="317270" y="1235590"/>
                </a:lnTo>
                <a:lnTo>
                  <a:pt x="317270" y="0"/>
                </a:lnTo>
                <a:lnTo>
                  <a:pt x="4051404" y="0"/>
                </a:lnTo>
                <a:close/>
              </a:path>
            </a:pathLst>
          </a:custGeom>
          <a:solidFill>
            <a:srgbClr val="E3AF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215890" y="3528945"/>
            <a:ext cx="281940" cy="295275"/>
          </a:xfrm>
          <a:custGeom>
            <a:avLst/>
            <a:gdLst/>
            <a:ahLst/>
            <a:cxnLst/>
            <a:rect l="l" t="t" r="r" b="b"/>
            <a:pathLst>
              <a:path w="281940" h="295275">
                <a:moveTo>
                  <a:pt x="177307" y="293411"/>
                </a:moveTo>
                <a:lnTo>
                  <a:pt x="136657" y="294704"/>
                </a:lnTo>
                <a:lnTo>
                  <a:pt x="96799" y="284694"/>
                </a:lnTo>
                <a:lnTo>
                  <a:pt x="60469" y="265079"/>
                </a:lnTo>
                <a:lnTo>
                  <a:pt x="30402" y="237559"/>
                </a:lnTo>
                <a:lnTo>
                  <a:pt x="9334" y="203834"/>
                </a:lnTo>
                <a:lnTo>
                  <a:pt x="0" y="165601"/>
                </a:lnTo>
                <a:lnTo>
                  <a:pt x="2535" y="119168"/>
                </a:lnTo>
                <a:lnTo>
                  <a:pt x="17548" y="74734"/>
                </a:lnTo>
                <a:lnTo>
                  <a:pt x="45989" y="37078"/>
                </a:lnTo>
                <a:lnTo>
                  <a:pt x="88804" y="10980"/>
                </a:lnTo>
                <a:lnTo>
                  <a:pt x="125807" y="943"/>
                </a:lnTo>
                <a:lnTo>
                  <a:pt x="169947" y="0"/>
                </a:lnTo>
                <a:lnTo>
                  <a:pt x="210395" y="11108"/>
                </a:lnTo>
                <a:lnTo>
                  <a:pt x="236324" y="37226"/>
                </a:lnTo>
                <a:lnTo>
                  <a:pt x="249187" y="55164"/>
                </a:lnTo>
                <a:lnTo>
                  <a:pt x="271440" y="87468"/>
                </a:lnTo>
                <a:lnTo>
                  <a:pt x="281610" y="129345"/>
                </a:lnTo>
                <a:lnTo>
                  <a:pt x="280740" y="174566"/>
                </a:lnTo>
                <a:lnTo>
                  <a:pt x="269870" y="216901"/>
                </a:lnTo>
                <a:lnTo>
                  <a:pt x="250042" y="250120"/>
                </a:lnTo>
                <a:lnTo>
                  <a:pt x="216013" y="279116"/>
                </a:lnTo>
                <a:lnTo>
                  <a:pt x="177307" y="293411"/>
                </a:lnTo>
                <a:close/>
              </a:path>
            </a:pathLst>
          </a:custGeom>
          <a:solidFill>
            <a:srgbClr val="EDE2D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2998433" y="550245"/>
            <a:ext cx="3025140" cy="2694940"/>
            <a:chOff x="12998433" y="550245"/>
            <a:chExt cx="3025140" cy="2694940"/>
          </a:xfrm>
        </p:grpSpPr>
        <p:sp>
          <p:nvSpPr>
            <p:cNvPr id="16" name="object 16"/>
            <p:cNvSpPr/>
            <p:nvPr/>
          </p:nvSpPr>
          <p:spPr>
            <a:xfrm>
              <a:off x="12998433" y="1546781"/>
              <a:ext cx="1248410" cy="1277620"/>
            </a:xfrm>
            <a:custGeom>
              <a:avLst/>
              <a:gdLst/>
              <a:ahLst/>
              <a:cxnLst/>
              <a:rect l="l" t="t" r="r" b="b"/>
              <a:pathLst>
                <a:path w="1248409" h="1277620">
                  <a:moveTo>
                    <a:pt x="680037" y="1273809"/>
                  </a:moveTo>
                  <a:lnTo>
                    <a:pt x="633471" y="1277136"/>
                  </a:lnTo>
                  <a:lnTo>
                    <a:pt x="588707" y="1274525"/>
                  </a:lnTo>
                  <a:lnTo>
                    <a:pt x="546436" y="1265370"/>
                  </a:lnTo>
                  <a:lnTo>
                    <a:pt x="507346" y="1249067"/>
                  </a:lnTo>
                  <a:lnTo>
                    <a:pt x="472126" y="1225011"/>
                  </a:lnTo>
                  <a:lnTo>
                    <a:pt x="388502" y="1180346"/>
                  </a:lnTo>
                  <a:lnTo>
                    <a:pt x="349351" y="1166619"/>
                  </a:lnTo>
                  <a:lnTo>
                    <a:pt x="311632" y="1147927"/>
                  </a:lnTo>
                  <a:lnTo>
                    <a:pt x="275465" y="1124677"/>
                  </a:lnTo>
                  <a:lnTo>
                    <a:pt x="240972" y="1097277"/>
                  </a:lnTo>
                  <a:lnTo>
                    <a:pt x="208274" y="1066134"/>
                  </a:lnTo>
                  <a:lnTo>
                    <a:pt x="177492" y="1031656"/>
                  </a:lnTo>
                  <a:lnTo>
                    <a:pt x="148747" y="994251"/>
                  </a:lnTo>
                  <a:lnTo>
                    <a:pt x="122161" y="954326"/>
                  </a:lnTo>
                  <a:lnTo>
                    <a:pt x="97854" y="912289"/>
                  </a:lnTo>
                  <a:lnTo>
                    <a:pt x="75947" y="868547"/>
                  </a:lnTo>
                  <a:lnTo>
                    <a:pt x="56563" y="823508"/>
                  </a:lnTo>
                  <a:lnTo>
                    <a:pt x="39821" y="777581"/>
                  </a:lnTo>
                  <a:lnTo>
                    <a:pt x="25844" y="731171"/>
                  </a:lnTo>
                  <a:lnTo>
                    <a:pt x="14752" y="684687"/>
                  </a:lnTo>
                  <a:lnTo>
                    <a:pt x="6667" y="638537"/>
                  </a:lnTo>
                  <a:lnTo>
                    <a:pt x="1709" y="593128"/>
                  </a:lnTo>
                  <a:lnTo>
                    <a:pt x="0" y="548868"/>
                  </a:lnTo>
                  <a:lnTo>
                    <a:pt x="1660" y="506164"/>
                  </a:lnTo>
                  <a:lnTo>
                    <a:pt x="6812" y="465425"/>
                  </a:lnTo>
                  <a:lnTo>
                    <a:pt x="15576" y="427056"/>
                  </a:lnTo>
                  <a:lnTo>
                    <a:pt x="28336" y="382321"/>
                  </a:lnTo>
                  <a:lnTo>
                    <a:pt x="44055" y="340153"/>
                  </a:lnTo>
                  <a:lnTo>
                    <a:pt x="62570" y="300537"/>
                  </a:lnTo>
                  <a:lnTo>
                    <a:pt x="83715" y="263455"/>
                  </a:lnTo>
                  <a:lnTo>
                    <a:pt x="107326" y="228891"/>
                  </a:lnTo>
                  <a:lnTo>
                    <a:pt x="133237" y="196828"/>
                  </a:lnTo>
                  <a:lnTo>
                    <a:pt x="161283" y="167249"/>
                  </a:lnTo>
                  <a:lnTo>
                    <a:pt x="191300" y="140138"/>
                  </a:lnTo>
                  <a:lnTo>
                    <a:pt x="223123" y="115478"/>
                  </a:lnTo>
                  <a:lnTo>
                    <a:pt x="256586" y="93252"/>
                  </a:lnTo>
                  <a:lnTo>
                    <a:pt x="291525" y="73444"/>
                  </a:lnTo>
                  <a:lnTo>
                    <a:pt x="327775" y="56036"/>
                  </a:lnTo>
                  <a:lnTo>
                    <a:pt x="365170" y="41012"/>
                  </a:lnTo>
                  <a:lnTo>
                    <a:pt x="403547" y="28356"/>
                  </a:lnTo>
                  <a:lnTo>
                    <a:pt x="442739" y="18051"/>
                  </a:lnTo>
                  <a:lnTo>
                    <a:pt x="482581" y="10079"/>
                  </a:lnTo>
                  <a:lnTo>
                    <a:pt x="522910" y="4424"/>
                  </a:lnTo>
                  <a:lnTo>
                    <a:pt x="563560" y="1070"/>
                  </a:lnTo>
                  <a:lnTo>
                    <a:pt x="604365" y="0"/>
                  </a:lnTo>
                  <a:lnTo>
                    <a:pt x="645162" y="1196"/>
                  </a:lnTo>
                  <a:lnTo>
                    <a:pt x="685784" y="4643"/>
                  </a:lnTo>
                  <a:lnTo>
                    <a:pt x="726068" y="10323"/>
                  </a:lnTo>
                  <a:lnTo>
                    <a:pt x="765848" y="18220"/>
                  </a:lnTo>
                  <a:lnTo>
                    <a:pt x="804959" y="28318"/>
                  </a:lnTo>
                  <a:lnTo>
                    <a:pt x="843236" y="40599"/>
                  </a:lnTo>
                  <a:lnTo>
                    <a:pt x="880514" y="55046"/>
                  </a:lnTo>
                  <a:lnTo>
                    <a:pt x="916629" y="71643"/>
                  </a:lnTo>
                  <a:lnTo>
                    <a:pt x="951415" y="90374"/>
                  </a:lnTo>
                  <a:lnTo>
                    <a:pt x="984707" y="111221"/>
                  </a:lnTo>
                  <a:lnTo>
                    <a:pt x="1016340" y="134168"/>
                  </a:lnTo>
                  <a:lnTo>
                    <a:pt x="1046150" y="159198"/>
                  </a:lnTo>
                  <a:lnTo>
                    <a:pt x="1073972" y="186295"/>
                  </a:lnTo>
                  <a:lnTo>
                    <a:pt x="1099640" y="215441"/>
                  </a:lnTo>
                  <a:lnTo>
                    <a:pt x="1122989" y="246620"/>
                  </a:lnTo>
                  <a:lnTo>
                    <a:pt x="1143855" y="279815"/>
                  </a:lnTo>
                  <a:lnTo>
                    <a:pt x="1165079" y="318667"/>
                  </a:lnTo>
                  <a:lnTo>
                    <a:pt x="1184219" y="358932"/>
                  </a:lnTo>
                  <a:lnTo>
                    <a:pt x="1201135" y="400429"/>
                  </a:lnTo>
                  <a:lnTo>
                    <a:pt x="1215688" y="442975"/>
                  </a:lnTo>
                  <a:lnTo>
                    <a:pt x="1227739" y="486389"/>
                  </a:lnTo>
                  <a:lnTo>
                    <a:pt x="1237148" y="530489"/>
                  </a:lnTo>
                  <a:lnTo>
                    <a:pt x="1243775" y="575093"/>
                  </a:lnTo>
                  <a:lnTo>
                    <a:pt x="1247482" y="620018"/>
                  </a:lnTo>
                  <a:lnTo>
                    <a:pt x="1248129" y="665084"/>
                  </a:lnTo>
                  <a:lnTo>
                    <a:pt x="1245577" y="710108"/>
                  </a:lnTo>
                  <a:lnTo>
                    <a:pt x="1239687" y="754908"/>
                  </a:lnTo>
                  <a:lnTo>
                    <a:pt x="1230318" y="799303"/>
                  </a:lnTo>
                  <a:lnTo>
                    <a:pt x="1217332" y="843109"/>
                  </a:lnTo>
                  <a:lnTo>
                    <a:pt x="1200590" y="886147"/>
                  </a:lnTo>
                  <a:lnTo>
                    <a:pt x="1179952" y="928233"/>
                  </a:lnTo>
                  <a:lnTo>
                    <a:pt x="1155278" y="969185"/>
                  </a:lnTo>
                  <a:lnTo>
                    <a:pt x="1126430" y="1008822"/>
                  </a:lnTo>
                  <a:lnTo>
                    <a:pt x="1093268" y="1046962"/>
                  </a:lnTo>
                  <a:lnTo>
                    <a:pt x="1066572" y="1076413"/>
                  </a:lnTo>
                  <a:lnTo>
                    <a:pt x="1034789" y="1105973"/>
                  </a:lnTo>
                  <a:lnTo>
                    <a:pt x="998605" y="1135037"/>
                  </a:lnTo>
                  <a:lnTo>
                    <a:pt x="958712" y="1163001"/>
                  </a:lnTo>
                  <a:lnTo>
                    <a:pt x="915799" y="1189260"/>
                  </a:lnTo>
                  <a:lnTo>
                    <a:pt x="870553" y="1213208"/>
                  </a:lnTo>
                  <a:lnTo>
                    <a:pt x="823665" y="1234243"/>
                  </a:lnTo>
                  <a:lnTo>
                    <a:pt x="775824" y="1251757"/>
                  </a:lnTo>
                  <a:lnTo>
                    <a:pt x="727718" y="1265147"/>
                  </a:lnTo>
                  <a:lnTo>
                    <a:pt x="680037" y="127380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602500" y="550252"/>
              <a:ext cx="2420620" cy="2694940"/>
            </a:xfrm>
            <a:custGeom>
              <a:avLst/>
              <a:gdLst/>
              <a:ahLst/>
              <a:cxnLst/>
              <a:rect l="l" t="t" r="r" b="b"/>
              <a:pathLst>
                <a:path w="2420619" h="2694940">
                  <a:moveTo>
                    <a:pt x="1177086" y="2070036"/>
                  </a:moveTo>
                  <a:lnTo>
                    <a:pt x="1174165" y="2022005"/>
                  </a:lnTo>
                  <a:lnTo>
                    <a:pt x="1166660" y="1974151"/>
                  </a:lnTo>
                  <a:lnTo>
                    <a:pt x="1160310" y="1949361"/>
                  </a:lnTo>
                  <a:lnTo>
                    <a:pt x="1160310" y="2077745"/>
                  </a:lnTo>
                  <a:lnTo>
                    <a:pt x="1156703" y="2124278"/>
                  </a:lnTo>
                  <a:lnTo>
                    <a:pt x="1148130" y="2169807"/>
                  </a:lnTo>
                  <a:lnTo>
                    <a:pt x="1134884" y="2214067"/>
                  </a:lnTo>
                  <a:lnTo>
                    <a:pt x="1117231" y="2256752"/>
                  </a:lnTo>
                  <a:lnTo>
                    <a:pt x="1095413" y="2297582"/>
                  </a:lnTo>
                  <a:lnTo>
                    <a:pt x="1069733" y="2336279"/>
                  </a:lnTo>
                  <a:lnTo>
                    <a:pt x="1040434" y="2372550"/>
                  </a:lnTo>
                  <a:lnTo>
                    <a:pt x="1007795" y="2406129"/>
                  </a:lnTo>
                  <a:lnTo>
                    <a:pt x="972070" y="2436723"/>
                  </a:lnTo>
                  <a:lnTo>
                    <a:pt x="933551" y="2464054"/>
                  </a:lnTo>
                  <a:lnTo>
                    <a:pt x="893000" y="2487688"/>
                  </a:lnTo>
                  <a:lnTo>
                    <a:pt x="850519" y="2507970"/>
                  </a:lnTo>
                  <a:lnTo>
                    <a:pt x="806437" y="2524836"/>
                  </a:lnTo>
                  <a:lnTo>
                    <a:pt x="761060" y="2538260"/>
                  </a:lnTo>
                  <a:lnTo>
                    <a:pt x="714730" y="2548140"/>
                  </a:lnTo>
                  <a:lnTo>
                    <a:pt x="672642" y="2553805"/>
                  </a:lnTo>
                  <a:lnTo>
                    <a:pt x="787539" y="2538819"/>
                  </a:lnTo>
                  <a:lnTo>
                    <a:pt x="667512" y="2554478"/>
                  </a:lnTo>
                  <a:lnTo>
                    <a:pt x="620496" y="2557132"/>
                  </a:lnTo>
                  <a:lnTo>
                    <a:pt x="573252" y="2556129"/>
                  </a:lnTo>
                  <a:lnTo>
                    <a:pt x="526338" y="2551366"/>
                  </a:lnTo>
                  <a:lnTo>
                    <a:pt x="480110" y="2542794"/>
                  </a:lnTo>
                  <a:lnTo>
                    <a:pt x="434873" y="2530360"/>
                  </a:lnTo>
                  <a:lnTo>
                    <a:pt x="389775" y="2512936"/>
                  </a:lnTo>
                  <a:lnTo>
                    <a:pt x="347065" y="2490724"/>
                  </a:lnTo>
                  <a:lnTo>
                    <a:pt x="306908" y="2464143"/>
                  </a:lnTo>
                  <a:lnTo>
                    <a:pt x="269494" y="2433574"/>
                  </a:lnTo>
                  <a:lnTo>
                    <a:pt x="234988" y="2399449"/>
                  </a:lnTo>
                  <a:lnTo>
                    <a:pt x="203568" y="2362162"/>
                  </a:lnTo>
                  <a:lnTo>
                    <a:pt x="175399" y="2322131"/>
                  </a:lnTo>
                  <a:lnTo>
                    <a:pt x="150647" y="2279764"/>
                  </a:lnTo>
                  <a:lnTo>
                    <a:pt x="129514" y="2235454"/>
                  </a:lnTo>
                  <a:lnTo>
                    <a:pt x="112141" y="2189619"/>
                  </a:lnTo>
                  <a:lnTo>
                    <a:pt x="98729" y="2142667"/>
                  </a:lnTo>
                  <a:lnTo>
                    <a:pt x="89433" y="2095017"/>
                  </a:lnTo>
                  <a:lnTo>
                    <a:pt x="84429" y="2047062"/>
                  </a:lnTo>
                  <a:lnTo>
                    <a:pt x="83896" y="1999208"/>
                  </a:lnTo>
                  <a:lnTo>
                    <a:pt x="87998" y="1951863"/>
                  </a:lnTo>
                  <a:lnTo>
                    <a:pt x="97523" y="1903006"/>
                  </a:lnTo>
                  <a:lnTo>
                    <a:pt x="112306" y="1854161"/>
                  </a:lnTo>
                  <a:lnTo>
                    <a:pt x="131838" y="1805914"/>
                  </a:lnTo>
                  <a:lnTo>
                    <a:pt x="155600" y="1758823"/>
                  </a:lnTo>
                  <a:lnTo>
                    <a:pt x="183083" y="1713458"/>
                  </a:lnTo>
                  <a:lnTo>
                    <a:pt x="213766" y="1670392"/>
                  </a:lnTo>
                  <a:lnTo>
                    <a:pt x="247142" y="1630184"/>
                  </a:lnTo>
                  <a:lnTo>
                    <a:pt x="282676" y="1593405"/>
                  </a:lnTo>
                  <a:lnTo>
                    <a:pt x="319874" y="1560626"/>
                  </a:lnTo>
                  <a:lnTo>
                    <a:pt x="360680" y="1531772"/>
                  </a:lnTo>
                  <a:lnTo>
                    <a:pt x="404482" y="1508302"/>
                  </a:lnTo>
                  <a:lnTo>
                    <a:pt x="450710" y="1490218"/>
                  </a:lnTo>
                  <a:lnTo>
                    <a:pt x="498792" y="1477467"/>
                  </a:lnTo>
                  <a:lnTo>
                    <a:pt x="548132" y="1470012"/>
                  </a:lnTo>
                  <a:lnTo>
                    <a:pt x="585254" y="1469148"/>
                  </a:lnTo>
                  <a:lnTo>
                    <a:pt x="620814" y="1472857"/>
                  </a:lnTo>
                  <a:lnTo>
                    <a:pt x="692035" y="1487741"/>
                  </a:lnTo>
                  <a:lnTo>
                    <a:pt x="736561" y="1499997"/>
                  </a:lnTo>
                  <a:lnTo>
                    <a:pt x="779932" y="1516595"/>
                  </a:lnTo>
                  <a:lnTo>
                    <a:pt x="821931" y="1537195"/>
                  </a:lnTo>
                  <a:lnTo>
                    <a:pt x="862406" y="1561503"/>
                  </a:lnTo>
                  <a:lnTo>
                    <a:pt x="901128" y="1589189"/>
                  </a:lnTo>
                  <a:lnTo>
                    <a:pt x="937945" y="1619935"/>
                  </a:lnTo>
                  <a:lnTo>
                    <a:pt x="972642" y="1653451"/>
                  </a:lnTo>
                  <a:lnTo>
                    <a:pt x="1005052" y="1689392"/>
                  </a:lnTo>
                  <a:lnTo>
                    <a:pt x="1034961" y="1727466"/>
                  </a:lnTo>
                  <a:lnTo>
                    <a:pt x="1062202" y="1767332"/>
                  </a:lnTo>
                  <a:lnTo>
                    <a:pt x="1086573" y="1808708"/>
                  </a:lnTo>
                  <a:lnTo>
                    <a:pt x="1107897" y="1851253"/>
                  </a:lnTo>
                  <a:lnTo>
                    <a:pt x="1125969" y="1894662"/>
                  </a:lnTo>
                  <a:lnTo>
                    <a:pt x="1140612" y="1938616"/>
                  </a:lnTo>
                  <a:lnTo>
                    <a:pt x="1151623" y="1982800"/>
                  </a:lnTo>
                  <a:lnTo>
                    <a:pt x="1158709" y="2030488"/>
                  </a:lnTo>
                  <a:lnTo>
                    <a:pt x="1160310" y="2077745"/>
                  </a:lnTo>
                  <a:lnTo>
                    <a:pt x="1160310" y="1949361"/>
                  </a:lnTo>
                  <a:lnTo>
                    <a:pt x="1138872" y="1881771"/>
                  </a:lnTo>
                  <a:lnTo>
                    <a:pt x="1119720" y="1837131"/>
                  </a:lnTo>
                  <a:lnTo>
                    <a:pt x="1097267" y="1793265"/>
                  </a:lnTo>
                  <a:lnTo>
                    <a:pt x="1071689" y="1750491"/>
                  </a:lnTo>
                  <a:lnTo>
                    <a:pt x="1043178" y="1709178"/>
                  </a:lnTo>
                  <a:lnTo>
                    <a:pt x="1011910" y="1669656"/>
                  </a:lnTo>
                  <a:lnTo>
                    <a:pt x="978090" y="1632280"/>
                  </a:lnTo>
                  <a:lnTo>
                    <a:pt x="941882" y="1597367"/>
                  </a:lnTo>
                  <a:lnTo>
                    <a:pt x="903478" y="1565287"/>
                  </a:lnTo>
                  <a:lnTo>
                    <a:pt x="863066" y="1536369"/>
                  </a:lnTo>
                  <a:lnTo>
                    <a:pt x="820826" y="1510969"/>
                  </a:lnTo>
                  <a:lnTo>
                    <a:pt x="776935" y="1489417"/>
                  </a:lnTo>
                  <a:lnTo>
                    <a:pt x="731583" y="1472057"/>
                  </a:lnTo>
                  <a:lnTo>
                    <a:pt x="697052" y="1462570"/>
                  </a:lnTo>
                  <a:lnTo>
                    <a:pt x="697052" y="1484693"/>
                  </a:lnTo>
                  <a:lnTo>
                    <a:pt x="696607" y="1475346"/>
                  </a:lnTo>
                  <a:lnTo>
                    <a:pt x="696671" y="1476616"/>
                  </a:lnTo>
                  <a:lnTo>
                    <a:pt x="697052" y="1484693"/>
                  </a:lnTo>
                  <a:lnTo>
                    <a:pt x="697052" y="1462570"/>
                  </a:lnTo>
                  <a:lnTo>
                    <a:pt x="634555" y="1449451"/>
                  </a:lnTo>
                  <a:lnTo>
                    <a:pt x="585673" y="1444040"/>
                  </a:lnTo>
                  <a:lnTo>
                    <a:pt x="537273" y="1443837"/>
                  </a:lnTo>
                  <a:lnTo>
                    <a:pt x="488327" y="1449679"/>
                  </a:lnTo>
                  <a:lnTo>
                    <a:pt x="437781" y="1462392"/>
                  </a:lnTo>
                  <a:lnTo>
                    <a:pt x="388239" y="1482178"/>
                  </a:lnTo>
                  <a:lnTo>
                    <a:pt x="341972" y="1508353"/>
                  </a:lnTo>
                  <a:lnTo>
                    <a:pt x="299237" y="1539786"/>
                  </a:lnTo>
                  <a:lnTo>
                    <a:pt x="259549" y="1575904"/>
                  </a:lnTo>
                  <a:lnTo>
                    <a:pt x="223570" y="1615287"/>
                  </a:lnTo>
                  <a:lnTo>
                    <a:pt x="190995" y="1657273"/>
                  </a:lnTo>
                  <a:lnTo>
                    <a:pt x="161391" y="1701723"/>
                  </a:lnTo>
                  <a:lnTo>
                    <a:pt x="134645" y="1748650"/>
                  </a:lnTo>
                  <a:lnTo>
                    <a:pt x="111290" y="1797621"/>
                  </a:lnTo>
                  <a:lnTo>
                    <a:pt x="91884" y="1848167"/>
                  </a:lnTo>
                  <a:lnTo>
                    <a:pt x="76949" y="1899831"/>
                  </a:lnTo>
                  <a:lnTo>
                    <a:pt x="67017" y="1952155"/>
                  </a:lnTo>
                  <a:lnTo>
                    <a:pt x="63106" y="2000123"/>
                  </a:lnTo>
                  <a:lnTo>
                    <a:pt x="64338" y="2048014"/>
                  </a:lnTo>
                  <a:lnTo>
                    <a:pt x="70662" y="2097468"/>
                  </a:lnTo>
                  <a:lnTo>
                    <a:pt x="80391" y="2142464"/>
                  </a:lnTo>
                  <a:lnTo>
                    <a:pt x="94322" y="2188476"/>
                  </a:lnTo>
                  <a:lnTo>
                    <a:pt x="111594" y="2233345"/>
                  </a:lnTo>
                  <a:lnTo>
                    <a:pt x="131737" y="2276767"/>
                  </a:lnTo>
                  <a:lnTo>
                    <a:pt x="155981" y="2320620"/>
                  </a:lnTo>
                  <a:lnTo>
                    <a:pt x="183210" y="2361831"/>
                  </a:lnTo>
                  <a:lnTo>
                    <a:pt x="213334" y="2400198"/>
                  </a:lnTo>
                  <a:lnTo>
                    <a:pt x="246227" y="2435529"/>
                  </a:lnTo>
                  <a:lnTo>
                    <a:pt x="281800" y="2467635"/>
                  </a:lnTo>
                  <a:lnTo>
                    <a:pt x="319938" y="2496312"/>
                  </a:lnTo>
                  <a:lnTo>
                    <a:pt x="360527" y="2521381"/>
                  </a:lnTo>
                  <a:lnTo>
                    <a:pt x="403479" y="2542641"/>
                  </a:lnTo>
                  <a:lnTo>
                    <a:pt x="448665" y="2559888"/>
                  </a:lnTo>
                  <a:lnTo>
                    <a:pt x="495744" y="2572880"/>
                  </a:lnTo>
                  <a:lnTo>
                    <a:pt x="545325" y="2581605"/>
                  </a:lnTo>
                  <a:lnTo>
                    <a:pt x="594067" y="2585656"/>
                  </a:lnTo>
                  <a:lnTo>
                    <a:pt x="643013" y="2585555"/>
                  </a:lnTo>
                  <a:lnTo>
                    <a:pt x="691857" y="2581427"/>
                  </a:lnTo>
                  <a:lnTo>
                    <a:pt x="740270" y="2573375"/>
                  </a:lnTo>
                  <a:lnTo>
                    <a:pt x="787920" y="2561513"/>
                  </a:lnTo>
                  <a:lnTo>
                    <a:pt x="834517" y="2545981"/>
                  </a:lnTo>
                  <a:lnTo>
                    <a:pt x="880021" y="2526741"/>
                  </a:lnTo>
                  <a:lnTo>
                    <a:pt x="923213" y="2504313"/>
                  </a:lnTo>
                  <a:lnTo>
                    <a:pt x="964819" y="2478316"/>
                  </a:lnTo>
                  <a:lnTo>
                    <a:pt x="1003820" y="2449296"/>
                  </a:lnTo>
                  <a:lnTo>
                    <a:pt x="1040371" y="2416302"/>
                  </a:lnTo>
                  <a:lnTo>
                    <a:pt x="1072680" y="2380157"/>
                  </a:lnTo>
                  <a:lnTo>
                    <a:pt x="1100721" y="2341232"/>
                  </a:lnTo>
                  <a:lnTo>
                    <a:pt x="1124445" y="2299906"/>
                  </a:lnTo>
                  <a:lnTo>
                    <a:pt x="1143812" y="2256536"/>
                  </a:lnTo>
                  <a:lnTo>
                    <a:pt x="1158811" y="2211489"/>
                  </a:lnTo>
                  <a:lnTo>
                    <a:pt x="1169377" y="2165146"/>
                  </a:lnTo>
                  <a:lnTo>
                    <a:pt x="1175486" y="2117877"/>
                  </a:lnTo>
                  <a:lnTo>
                    <a:pt x="1177086" y="2070036"/>
                  </a:lnTo>
                  <a:close/>
                </a:path>
                <a:path w="2420619" h="2694940">
                  <a:moveTo>
                    <a:pt x="1240472" y="2063584"/>
                  </a:moveTo>
                  <a:lnTo>
                    <a:pt x="1240358" y="2010308"/>
                  </a:lnTo>
                  <a:lnTo>
                    <a:pt x="1236497" y="1960943"/>
                  </a:lnTo>
                  <a:lnTo>
                    <a:pt x="1229144" y="1911553"/>
                  </a:lnTo>
                  <a:lnTo>
                    <a:pt x="1221613" y="1877314"/>
                  </a:lnTo>
                  <a:lnTo>
                    <a:pt x="1221613" y="2055495"/>
                  </a:lnTo>
                  <a:lnTo>
                    <a:pt x="1217688" y="2107666"/>
                  </a:lnTo>
                  <a:lnTo>
                    <a:pt x="1209548" y="2159406"/>
                  </a:lnTo>
                  <a:lnTo>
                    <a:pt x="1197381" y="2207056"/>
                  </a:lnTo>
                  <a:lnTo>
                    <a:pt x="1180680" y="2252180"/>
                  </a:lnTo>
                  <a:lnTo>
                    <a:pt x="1159903" y="2294991"/>
                  </a:lnTo>
                  <a:lnTo>
                    <a:pt x="1135532" y="2335720"/>
                  </a:lnTo>
                  <a:lnTo>
                    <a:pt x="1108011" y="2374569"/>
                  </a:lnTo>
                  <a:lnTo>
                    <a:pt x="1077899" y="2411679"/>
                  </a:lnTo>
                  <a:lnTo>
                    <a:pt x="1045400" y="2447544"/>
                  </a:lnTo>
                  <a:lnTo>
                    <a:pt x="1011237" y="2482113"/>
                  </a:lnTo>
                  <a:lnTo>
                    <a:pt x="973543" y="2516441"/>
                  </a:lnTo>
                  <a:lnTo>
                    <a:pt x="933551" y="2548077"/>
                  </a:lnTo>
                  <a:lnTo>
                    <a:pt x="891413" y="2576715"/>
                  </a:lnTo>
                  <a:lnTo>
                    <a:pt x="847305" y="2601988"/>
                  </a:lnTo>
                  <a:lnTo>
                    <a:pt x="801382" y="2623604"/>
                  </a:lnTo>
                  <a:lnTo>
                    <a:pt x="753821" y="2641219"/>
                  </a:lnTo>
                  <a:lnTo>
                    <a:pt x="704799" y="2654490"/>
                  </a:lnTo>
                  <a:lnTo>
                    <a:pt x="654456" y="2663126"/>
                  </a:lnTo>
                  <a:lnTo>
                    <a:pt x="610539" y="2666492"/>
                  </a:lnTo>
                  <a:lnTo>
                    <a:pt x="562737" y="2665857"/>
                  </a:lnTo>
                  <a:lnTo>
                    <a:pt x="514273" y="2660370"/>
                  </a:lnTo>
                  <a:lnTo>
                    <a:pt x="468388" y="2649194"/>
                  </a:lnTo>
                  <a:lnTo>
                    <a:pt x="428282" y="2631478"/>
                  </a:lnTo>
                  <a:lnTo>
                    <a:pt x="387794" y="2607754"/>
                  </a:lnTo>
                  <a:lnTo>
                    <a:pt x="349262" y="2585123"/>
                  </a:lnTo>
                  <a:lnTo>
                    <a:pt x="349084" y="2584996"/>
                  </a:lnTo>
                  <a:lnTo>
                    <a:pt x="307835" y="2558516"/>
                  </a:lnTo>
                  <a:lnTo>
                    <a:pt x="269163" y="2528252"/>
                  </a:lnTo>
                  <a:lnTo>
                    <a:pt x="233235" y="2494673"/>
                  </a:lnTo>
                  <a:lnTo>
                    <a:pt x="200088" y="2458097"/>
                  </a:lnTo>
                  <a:lnTo>
                    <a:pt x="169697" y="2418854"/>
                  </a:lnTo>
                  <a:lnTo>
                    <a:pt x="142087" y="2377313"/>
                  </a:lnTo>
                  <a:lnTo>
                    <a:pt x="117259" y="2333777"/>
                  </a:lnTo>
                  <a:lnTo>
                    <a:pt x="95211" y="2288603"/>
                  </a:lnTo>
                  <a:lnTo>
                    <a:pt x="75958" y="2242108"/>
                  </a:lnTo>
                  <a:lnTo>
                    <a:pt x="59499" y="2194649"/>
                  </a:lnTo>
                  <a:lnTo>
                    <a:pt x="45847" y="2146554"/>
                  </a:lnTo>
                  <a:lnTo>
                    <a:pt x="35013" y="2098141"/>
                  </a:lnTo>
                  <a:lnTo>
                    <a:pt x="26987" y="2049780"/>
                  </a:lnTo>
                  <a:lnTo>
                    <a:pt x="21780" y="2001786"/>
                  </a:lnTo>
                  <a:lnTo>
                    <a:pt x="20116" y="1952637"/>
                  </a:lnTo>
                  <a:lnTo>
                    <a:pt x="22898" y="1903958"/>
                  </a:lnTo>
                  <a:lnTo>
                    <a:pt x="29997" y="1856028"/>
                  </a:lnTo>
                  <a:lnTo>
                    <a:pt x="41300" y="1809127"/>
                  </a:lnTo>
                  <a:lnTo>
                    <a:pt x="56667" y="1763560"/>
                  </a:lnTo>
                  <a:lnTo>
                    <a:pt x="75971" y="1719618"/>
                  </a:lnTo>
                  <a:lnTo>
                    <a:pt x="99110" y="1677581"/>
                  </a:lnTo>
                  <a:lnTo>
                    <a:pt x="125933" y="1637741"/>
                  </a:lnTo>
                  <a:lnTo>
                    <a:pt x="156311" y="1600377"/>
                  </a:lnTo>
                  <a:lnTo>
                    <a:pt x="190144" y="1565808"/>
                  </a:lnTo>
                  <a:lnTo>
                    <a:pt x="227291" y="1534299"/>
                  </a:lnTo>
                  <a:lnTo>
                    <a:pt x="267639" y="1506143"/>
                  </a:lnTo>
                  <a:lnTo>
                    <a:pt x="309435" y="1482394"/>
                  </a:lnTo>
                  <a:lnTo>
                    <a:pt x="353136" y="1462405"/>
                  </a:lnTo>
                  <a:lnTo>
                    <a:pt x="397992" y="1446263"/>
                  </a:lnTo>
                  <a:lnTo>
                    <a:pt x="444195" y="1433690"/>
                  </a:lnTo>
                  <a:lnTo>
                    <a:pt x="491286" y="1424635"/>
                  </a:lnTo>
                  <a:lnTo>
                    <a:pt x="539000" y="1419009"/>
                  </a:lnTo>
                  <a:lnTo>
                    <a:pt x="587044" y="1416697"/>
                  </a:lnTo>
                  <a:lnTo>
                    <a:pt x="635152" y="1417599"/>
                  </a:lnTo>
                  <a:lnTo>
                    <a:pt x="683031" y="1421625"/>
                  </a:lnTo>
                  <a:lnTo>
                    <a:pt x="730402" y="1428661"/>
                  </a:lnTo>
                  <a:lnTo>
                    <a:pt x="776973" y="1438605"/>
                  </a:lnTo>
                  <a:lnTo>
                    <a:pt x="824001" y="1452143"/>
                  </a:lnTo>
                  <a:lnTo>
                    <a:pt x="868807" y="1468970"/>
                  </a:lnTo>
                  <a:lnTo>
                    <a:pt x="911339" y="1488986"/>
                  </a:lnTo>
                  <a:lnTo>
                    <a:pt x="951522" y="1512112"/>
                  </a:lnTo>
                  <a:lnTo>
                    <a:pt x="989279" y="1538262"/>
                  </a:lnTo>
                  <a:lnTo>
                    <a:pt x="1024534" y="1567345"/>
                  </a:lnTo>
                  <a:lnTo>
                    <a:pt x="1057224" y="1599285"/>
                  </a:lnTo>
                  <a:lnTo>
                    <a:pt x="1087272" y="1633994"/>
                  </a:lnTo>
                  <a:lnTo>
                    <a:pt x="1114615" y="1671383"/>
                  </a:lnTo>
                  <a:lnTo>
                    <a:pt x="1139126" y="1711286"/>
                  </a:lnTo>
                  <a:lnTo>
                    <a:pt x="1160868" y="1753870"/>
                  </a:lnTo>
                  <a:lnTo>
                    <a:pt x="1179652" y="1798777"/>
                  </a:lnTo>
                  <a:lnTo>
                    <a:pt x="1196060" y="1848535"/>
                  </a:lnTo>
                  <a:lnTo>
                    <a:pt x="1208532" y="1899437"/>
                  </a:lnTo>
                  <a:lnTo>
                    <a:pt x="1216977" y="1951075"/>
                  </a:lnTo>
                  <a:lnTo>
                    <a:pt x="1221359" y="2003196"/>
                  </a:lnTo>
                  <a:lnTo>
                    <a:pt x="1221613" y="2055495"/>
                  </a:lnTo>
                  <a:lnTo>
                    <a:pt x="1221613" y="1877314"/>
                  </a:lnTo>
                  <a:lnTo>
                    <a:pt x="1204163" y="1814233"/>
                  </a:lnTo>
                  <a:lnTo>
                    <a:pt x="1186573" y="1767014"/>
                  </a:lnTo>
                  <a:lnTo>
                    <a:pt x="1165644" y="1721231"/>
                  </a:lnTo>
                  <a:lnTo>
                    <a:pt x="1141387" y="1677276"/>
                  </a:lnTo>
                  <a:lnTo>
                    <a:pt x="1113840" y="1635493"/>
                  </a:lnTo>
                  <a:lnTo>
                    <a:pt x="1083030" y="1596263"/>
                  </a:lnTo>
                  <a:lnTo>
                    <a:pt x="1048994" y="1559928"/>
                  </a:lnTo>
                  <a:lnTo>
                    <a:pt x="1011758" y="1526870"/>
                  </a:lnTo>
                  <a:lnTo>
                    <a:pt x="971461" y="1497291"/>
                  </a:lnTo>
                  <a:lnTo>
                    <a:pt x="928801" y="1471371"/>
                  </a:lnTo>
                  <a:lnTo>
                    <a:pt x="884110" y="1449070"/>
                  </a:lnTo>
                  <a:lnTo>
                    <a:pt x="837717" y="1430324"/>
                  </a:lnTo>
                  <a:lnTo>
                    <a:pt x="789952" y="1415084"/>
                  </a:lnTo>
                  <a:lnTo>
                    <a:pt x="741146" y="1403311"/>
                  </a:lnTo>
                  <a:lnTo>
                    <a:pt x="703516" y="1396936"/>
                  </a:lnTo>
                  <a:lnTo>
                    <a:pt x="641769" y="1389913"/>
                  </a:lnTo>
                  <a:lnTo>
                    <a:pt x="591858" y="1388198"/>
                  </a:lnTo>
                  <a:lnTo>
                    <a:pt x="542239" y="1389748"/>
                  </a:lnTo>
                  <a:lnTo>
                    <a:pt x="493026" y="1394815"/>
                  </a:lnTo>
                  <a:lnTo>
                    <a:pt x="445033" y="1403578"/>
                  </a:lnTo>
                  <a:lnTo>
                    <a:pt x="398475" y="1415923"/>
                  </a:lnTo>
                  <a:lnTo>
                    <a:pt x="353529" y="1431747"/>
                  </a:lnTo>
                  <a:lnTo>
                    <a:pt x="310375" y="1450936"/>
                  </a:lnTo>
                  <a:lnTo>
                    <a:pt x="269214" y="1473365"/>
                  </a:lnTo>
                  <a:lnTo>
                    <a:pt x="230225" y="1498917"/>
                  </a:lnTo>
                  <a:lnTo>
                    <a:pt x="193598" y="1527505"/>
                  </a:lnTo>
                  <a:lnTo>
                    <a:pt x="159524" y="1559001"/>
                  </a:lnTo>
                  <a:lnTo>
                    <a:pt x="128193" y="1593303"/>
                  </a:lnTo>
                  <a:lnTo>
                    <a:pt x="99796" y="1630273"/>
                  </a:lnTo>
                  <a:lnTo>
                    <a:pt x="74510" y="1669834"/>
                  </a:lnTo>
                  <a:lnTo>
                    <a:pt x="52539" y="1711845"/>
                  </a:lnTo>
                  <a:lnTo>
                    <a:pt x="34061" y="1756206"/>
                  </a:lnTo>
                  <a:lnTo>
                    <a:pt x="19253" y="1802803"/>
                  </a:lnTo>
                  <a:lnTo>
                    <a:pt x="8331" y="1851520"/>
                  </a:lnTo>
                  <a:lnTo>
                    <a:pt x="2095" y="1898865"/>
                  </a:lnTo>
                  <a:lnTo>
                    <a:pt x="0" y="1946732"/>
                  </a:lnTo>
                  <a:lnTo>
                    <a:pt x="1714" y="1994839"/>
                  </a:lnTo>
                  <a:lnTo>
                    <a:pt x="6883" y="2042947"/>
                  </a:lnTo>
                  <a:lnTo>
                    <a:pt x="15176" y="2090762"/>
                  </a:lnTo>
                  <a:lnTo>
                    <a:pt x="26225" y="2138045"/>
                  </a:lnTo>
                  <a:lnTo>
                    <a:pt x="39712" y="2184514"/>
                  </a:lnTo>
                  <a:lnTo>
                    <a:pt x="55270" y="2229929"/>
                  </a:lnTo>
                  <a:lnTo>
                    <a:pt x="72567" y="2273998"/>
                  </a:lnTo>
                  <a:lnTo>
                    <a:pt x="92837" y="2319007"/>
                  </a:lnTo>
                  <a:lnTo>
                    <a:pt x="115773" y="2363025"/>
                  </a:lnTo>
                  <a:lnTo>
                    <a:pt x="141401" y="2405672"/>
                  </a:lnTo>
                  <a:lnTo>
                    <a:pt x="169710" y="2446591"/>
                  </a:lnTo>
                  <a:lnTo>
                    <a:pt x="200698" y="2485402"/>
                  </a:lnTo>
                  <a:lnTo>
                    <a:pt x="234378" y="2521750"/>
                  </a:lnTo>
                  <a:lnTo>
                    <a:pt x="270738" y="2555265"/>
                  </a:lnTo>
                  <a:lnTo>
                    <a:pt x="309803" y="2585593"/>
                  </a:lnTo>
                  <a:lnTo>
                    <a:pt x="351548" y="2612339"/>
                  </a:lnTo>
                  <a:lnTo>
                    <a:pt x="427278" y="2656802"/>
                  </a:lnTo>
                  <a:lnTo>
                    <a:pt x="469582" y="2675229"/>
                  </a:lnTo>
                  <a:lnTo>
                    <a:pt x="516902" y="2686418"/>
                  </a:lnTo>
                  <a:lnTo>
                    <a:pt x="565467" y="2692184"/>
                  </a:lnTo>
                  <a:lnTo>
                    <a:pt x="611492" y="2694330"/>
                  </a:lnTo>
                  <a:lnTo>
                    <a:pt x="663702" y="2692095"/>
                  </a:lnTo>
                  <a:lnTo>
                    <a:pt x="715352" y="2683764"/>
                  </a:lnTo>
                  <a:lnTo>
                    <a:pt x="766038" y="2669946"/>
                  </a:lnTo>
                  <a:lnTo>
                    <a:pt x="815340" y="2651239"/>
                  </a:lnTo>
                  <a:lnTo>
                    <a:pt x="841044" y="2638768"/>
                  </a:lnTo>
                  <a:lnTo>
                    <a:pt x="862812" y="2628214"/>
                  </a:lnTo>
                  <a:lnTo>
                    <a:pt x="908037" y="2601480"/>
                  </a:lnTo>
                  <a:lnTo>
                    <a:pt x="950582" y="2571623"/>
                  </a:lnTo>
                  <a:lnTo>
                    <a:pt x="991641" y="2538628"/>
                  </a:lnTo>
                  <a:lnTo>
                    <a:pt x="1030185" y="2503919"/>
                  </a:lnTo>
                  <a:lnTo>
                    <a:pt x="1066038" y="2467495"/>
                  </a:lnTo>
                  <a:lnTo>
                    <a:pt x="1099032" y="2429383"/>
                  </a:lnTo>
                  <a:lnTo>
                    <a:pt x="1129017" y="2389568"/>
                  </a:lnTo>
                  <a:lnTo>
                    <a:pt x="1155814" y="2348052"/>
                  </a:lnTo>
                  <a:lnTo>
                    <a:pt x="1179258" y="2304846"/>
                  </a:lnTo>
                  <a:lnTo>
                    <a:pt x="1199197" y="2259952"/>
                  </a:lnTo>
                  <a:lnTo>
                    <a:pt x="1215453" y="2213381"/>
                  </a:lnTo>
                  <a:lnTo>
                    <a:pt x="1227861" y="2165121"/>
                  </a:lnTo>
                  <a:lnTo>
                    <a:pt x="1236256" y="2115197"/>
                  </a:lnTo>
                  <a:lnTo>
                    <a:pt x="1240472" y="2063584"/>
                  </a:lnTo>
                  <a:close/>
                </a:path>
                <a:path w="2420619" h="2694940">
                  <a:moveTo>
                    <a:pt x="2420543" y="657872"/>
                  </a:moveTo>
                  <a:lnTo>
                    <a:pt x="2418931" y="606704"/>
                  </a:lnTo>
                  <a:lnTo>
                    <a:pt x="2414219" y="556615"/>
                  </a:lnTo>
                  <a:lnTo>
                    <a:pt x="2406650" y="508495"/>
                  </a:lnTo>
                  <a:lnTo>
                    <a:pt x="2396464" y="463219"/>
                  </a:lnTo>
                  <a:lnTo>
                    <a:pt x="2383891" y="421678"/>
                  </a:lnTo>
                  <a:lnTo>
                    <a:pt x="2369172" y="384759"/>
                  </a:lnTo>
                  <a:lnTo>
                    <a:pt x="2349525" y="338213"/>
                  </a:lnTo>
                  <a:lnTo>
                    <a:pt x="2326627" y="294881"/>
                  </a:lnTo>
                  <a:lnTo>
                    <a:pt x="2300706" y="254711"/>
                  </a:lnTo>
                  <a:lnTo>
                    <a:pt x="2271992" y="217665"/>
                  </a:lnTo>
                  <a:lnTo>
                    <a:pt x="2240711" y="183705"/>
                  </a:lnTo>
                  <a:lnTo>
                    <a:pt x="2207082" y="152781"/>
                  </a:lnTo>
                  <a:lnTo>
                    <a:pt x="2171331" y="124841"/>
                  </a:lnTo>
                  <a:lnTo>
                    <a:pt x="2133689" y="99847"/>
                  </a:lnTo>
                  <a:lnTo>
                    <a:pt x="2094369" y="77762"/>
                  </a:lnTo>
                  <a:lnTo>
                    <a:pt x="2053602" y="58521"/>
                  </a:lnTo>
                  <a:lnTo>
                    <a:pt x="2011616" y="42087"/>
                  </a:lnTo>
                  <a:lnTo>
                    <a:pt x="1968639" y="28422"/>
                  </a:lnTo>
                  <a:lnTo>
                    <a:pt x="1924888" y="17475"/>
                  </a:lnTo>
                  <a:lnTo>
                    <a:pt x="1880590" y="9207"/>
                  </a:lnTo>
                  <a:lnTo>
                    <a:pt x="1835962" y="3568"/>
                  </a:lnTo>
                  <a:lnTo>
                    <a:pt x="1791246" y="520"/>
                  </a:lnTo>
                  <a:lnTo>
                    <a:pt x="1746656" y="0"/>
                  </a:lnTo>
                  <a:lnTo>
                    <a:pt x="1702409" y="1981"/>
                  </a:lnTo>
                  <a:lnTo>
                    <a:pt x="1663420" y="6057"/>
                  </a:lnTo>
                  <a:lnTo>
                    <a:pt x="1625155" y="13373"/>
                  </a:lnTo>
                  <a:lnTo>
                    <a:pt x="1587690" y="23596"/>
                  </a:lnTo>
                  <a:lnTo>
                    <a:pt x="1551114" y="36664"/>
                  </a:lnTo>
                  <a:lnTo>
                    <a:pt x="1515529" y="52425"/>
                  </a:lnTo>
                  <a:lnTo>
                    <a:pt x="1480997" y="70751"/>
                  </a:lnTo>
                  <a:lnTo>
                    <a:pt x="1447634" y="91478"/>
                  </a:lnTo>
                  <a:lnTo>
                    <a:pt x="1415516" y="114477"/>
                  </a:lnTo>
                  <a:lnTo>
                    <a:pt x="1384731" y="139611"/>
                  </a:lnTo>
                  <a:lnTo>
                    <a:pt x="1355356" y="166738"/>
                  </a:lnTo>
                  <a:lnTo>
                    <a:pt x="1327505" y="195707"/>
                  </a:lnTo>
                  <a:lnTo>
                    <a:pt x="1301229" y="226390"/>
                  </a:lnTo>
                  <a:lnTo>
                    <a:pt x="1276642" y="258648"/>
                  </a:lnTo>
                  <a:lnTo>
                    <a:pt x="1253832" y="292328"/>
                  </a:lnTo>
                  <a:lnTo>
                    <a:pt x="1232877" y="327291"/>
                  </a:lnTo>
                  <a:lnTo>
                    <a:pt x="1213853" y="363397"/>
                  </a:lnTo>
                  <a:lnTo>
                    <a:pt x="1196873" y="400519"/>
                  </a:lnTo>
                  <a:lnTo>
                    <a:pt x="1182014" y="438505"/>
                  </a:lnTo>
                  <a:lnTo>
                    <a:pt x="1169365" y="477202"/>
                  </a:lnTo>
                  <a:lnTo>
                    <a:pt x="1159002" y="516496"/>
                  </a:lnTo>
                  <a:lnTo>
                    <a:pt x="1151026" y="556221"/>
                  </a:lnTo>
                  <a:lnTo>
                    <a:pt x="1145514" y="596252"/>
                  </a:lnTo>
                  <a:lnTo>
                    <a:pt x="1142568" y="636447"/>
                  </a:lnTo>
                  <a:lnTo>
                    <a:pt x="1142263" y="676656"/>
                  </a:lnTo>
                  <a:lnTo>
                    <a:pt x="1144689" y="716749"/>
                  </a:lnTo>
                  <a:lnTo>
                    <a:pt x="1149934" y="756577"/>
                  </a:lnTo>
                  <a:lnTo>
                    <a:pt x="1158100" y="796010"/>
                  </a:lnTo>
                  <a:lnTo>
                    <a:pt x="1169250" y="834885"/>
                  </a:lnTo>
                  <a:lnTo>
                    <a:pt x="1183487" y="873086"/>
                  </a:lnTo>
                  <a:lnTo>
                    <a:pt x="1200886" y="910463"/>
                  </a:lnTo>
                  <a:lnTo>
                    <a:pt x="1221549" y="946861"/>
                  </a:lnTo>
                  <a:lnTo>
                    <a:pt x="1245565" y="982167"/>
                  </a:lnTo>
                  <a:lnTo>
                    <a:pt x="1273009" y="1016215"/>
                  </a:lnTo>
                  <a:lnTo>
                    <a:pt x="1303972" y="1048880"/>
                  </a:lnTo>
                  <a:lnTo>
                    <a:pt x="1338541" y="1080008"/>
                  </a:lnTo>
                  <a:lnTo>
                    <a:pt x="1369148" y="1104760"/>
                  </a:lnTo>
                  <a:lnTo>
                    <a:pt x="1403464" y="1127302"/>
                  </a:lnTo>
                  <a:lnTo>
                    <a:pt x="1441081" y="1147572"/>
                  </a:lnTo>
                  <a:lnTo>
                    <a:pt x="1481582" y="1165504"/>
                  </a:lnTo>
                  <a:lnTo>
                    <a:pt x="1524546" y="1181011"/>
                  </a:lnTo>
                  <a:lnTo>
                    <a:pt x="1569542" y="1194041"/>
                  </a:lnTo>
                  <a:lnTo>
                    <a:pt x="1616176" y="1204531"/>
                  </a:lnTo>
                  <a:lnTo>
                    <a:pt x="1663992" y="1212380"/>
                  </a:lnTo>
                  <a:lnTo>
                    <a:pt x="1712607" y="1217549"/>
                  </a:lnTo>
                  <a:lnTo>
                    <a:pt x="1761578" y="1219949"/>
                  </a:lnTo>
                  <a:lnTo>
                    <a:pt x="1810499" y="1219504"/>
                  </a:lnTo>
                  <a:lnTo>
                    <a:pt x="1858937" y="1216164"/>
                  </a:lnTo>
                  <a:lnTo>
                    <a:pt x="1906485" y="1209852"/>
                  </a:lnTo>
                  <a:lnTo>
                    <a:pt x="1952726" y="1200492"/>
                  </a:lnTo>
                  <a:lnTo>
                    <a:pt x="1997227" y="1188008"/>
                  </a:lnTo>
                  <a:lnTo>
                    <a:pt x="2039581" y="1172349"/>
                  </a:lnTo>
                  <a:lnTo>
                    <a:pt x="2079371" y="1153426"/>
                  </a:lnTo>
                  <a:lnTo>
                    <a:pt x="2116163" y="1131176"/>
                  </a:lnTo>
                  <a:lnTo>
                    <a:pt x="2149538" y="1105535"/>
                  </a:lnTo>
                  <a:lnTo>
                    <a:pt x="2179091" y="1076426"/>
                  </a:lnTo>
                  <a:lnTo>
                    <a:pt x="2256040" y="1020940"/>
                  </a:lnTo>
                  <a:lnTo>
                    <a:pt x="2293112" y="999871"/>
                  </a:lnTo>
                  <a:lnTo>
                    <a:pt x="2324925" y="971931"/>
                  </a:lnTo>
                  <a:lnTo>
                    <a:pt x="2351709" y="937983"/>
                  </a:lnTo>
                  <a:lnTo>
                    <a:pt x="2373731" y="898931"/>
                  </a:lnTo>
                  <a:lnTo>
                    <a:pt x="2391206" y="855637"/>
                  </a:lnTo>
                  <a:lnTo>
                    <a:pt x="2404389" y="809002"/>
                  </a:lnTo>
                  <a:lnTo>
                    <a:pt x="2413520" y="759904"/>
                  </a:lnTo>
                  <a:lnTo>
                    <a:pt x="2418816" y="709231"/>
                  </a:lnTo>
                  <a:lnTo>
                    <a:pt x="2420543" y="657872"/>
                  </a:lnTo>
                  <a:close/>
                </a:path>
              </a:pathLst>
            </a:custGeom>
            <a:solidFill>
              <a:srgbClr val="B18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6211367" y="1586435"/>
            <a:ext cx="1602740" cy="1884680"/>
            <a:chOff x="16211367" y="1586435"/>
            <a:chExt cx="1602740" cy="1884680"/>
          </a:xfrm>
        </p:grpSpPr>
        <p:sp>
          <p:nvSpPr>
            <p:cNvPr id="19" name="object 19"/>
            <p:cNvSpPr/>
            <p:nvPr/>
          </p:nvSpPr>
          <p:spPr>
            <a:xfrm>
              <a:off x="16211367" y="2192785"/>
              <a:ext cx="1220470" cy="1278255"/>
            </a:xfrm>
            <a:custGeom>
              <a:avLst/>
              <a:gdLst/>
              <a:ahLst/>
              <a:cxnLst/>
              <a:rect l="l" t="t" r="r" b="b"/>
              <a:pathLst>
                <a:path w="1220469" h="1278254">
                  <a:moveTo>
                    <a:pt x="756640" y="1270528"/>
                  </a:moveTo>
                  <a:lnTo>
                    <a:pt x="716810" y="1275771"/>
                  </a:lnTo>
                  <a:lnTo>
                    <a:pt x="676718" y="1278196"/>
                  </a:lnTo>
                  <a:lnTo>
                    <a:pt x="636505" y="1277888"/>
                  </a:lnTo>
                  <a:lnTo>
                    <a:pt x="596311" y="1274935"/>
                  </a:lnTo>
                  <a:lnTo>
                    <a:pt x="556278" y="1269426"/>
                  </a:lnTo>
                  <a:lnTo>
                    <a:pt x="516546" y="1261447"/>
                  </a:lnTo>
                  <a:lnTo>
                    <a:pt x="477256" y="1251086"/>
                  </a:lnTo>
                  <a:lnTo>
                    <a:pt x="438548" y="1238431"/>
                  </a:lnTo>
                  <a:lnTo>
                    <a:pt x="400564" y="1223569"/>
                  </a:lnTo>
                  <a:lnTo>
                    <a:pt x="363445" y="1206589"/>
                  </a:lnTo>
                  <a:lnTo>
                    <a:pt x="327331" y="1187576"/>
                  </a:lnTo>
                  <a:lnTo>
                    <a:pt x="292362" y="1166620"/>
                  </a:lnTo>
                  <a:lnTo>
                    <a:pt x="258680" y="1143807"/>
                  </a:lnTo>
                  <a:lnTo>
                    <a:pt x="226426" y="1119225"/>
                  </a:lnTo>
                  <a:lnTo>
                    <a:pt x="195740" y="1092962"/>
                  </a:lnTo>
                  <a:lnTo>
                    <a:pt x="166763" y="1065105"/>
                  </a:lnTo>
                  <a:lnTo>
                    <a:pt x="139636" y="1035742"/>
                  </a:lnTo>
                  <a:lnTo>
                    <a:pt x="114499" y="1004960"/>
                  </a:lnTo>
                  <a:lnTo>
                    <a:pt x="91494" y="972847"/>
                  </a:lnTo>
                  <a:lnTo>
                    <a:pt x="70761" y="939491"/>
                  </a:lnTo>
                  <a:lnTo>
                    <a:pt x="52441" y="904978"/>
                  </a:lnTo>
                  <a:lnTo>
                    <a:pt x="36675" y="869397"/>
                  </a:lnTo>
                  <a:lnTo>
                    <a:pt x="23603" y="832836"/>
                  </a:lnTo>
                  <a:lnTo>
                    <a:pt x="13367" y="795380"/>
                  </a:lnTo>
                  <a:lnTo>
                    <a:pt x="6107" y="757120"/>
                  </a:lnTo>
                  <a:lnTo>
                    <a:pt x="1964" y="718141"/>
                  </a:lnTo>
                  <a:lnTo>
                    <a:pt x="0" y="673919"/>
                  </a:lnTo>
                  <a:lnTo>
                    <a:pt x="527" y="629341"/>
                  </a:lnTo>
                  <a:lnTo>
                    <a:pt x="3592" y="584632"/>
                  </a:lnTo>
                  <a:lnTo>
                    <a:pt x="9239" y="540017"/>
                  </a:lnTo>
                  <a:lnTo>
                    <a:pt x="17514" y="495721"/>
                  </a:lnTo>
                  <a:lnTo>
                    <a:pt x="28462" y="451969"/>
                  </a:lnTo>
                  <a:lnTo>
                    <a:pt x="42127" y="408987"/>
                  </a:lnTo>
                  <a:lnTo>
                    <a:pt x="58556" y="366999"/>
                  </a:lnTo>
                  <a:lnTo>
                    <a:pt x="77794" y="326231"/>
                  </a:lnTo>
                  <a:lnTo>
                    <a:pt x="99885" y="286909"/>
                  </a:lnTo>
                  <a:lnTo>
                    <a:pt x="124875" y="249257"/>
                  </a:lnTo>
                  <a:lnTo>
                    <a:pt x="152809" y="213500"/>
                  </a:lnTo>
                  <a:lnTo>
                    <a:pt x="183733" y="179864"/>
                  </a:lnTo>
                  <a:lnTo>
                    <a:pt x="217691" y="148574"/>
                  </a:lnTo>
                  <a:lnTo>
                    <a:pt x="254729" y="119855"/>
                  </a:lnTo>
                  <a:lnTo>
                    <a:pt x="294892" y="93933"/>
                  </a:lnTo>
                  <a:lnTo>
                    <a:pt x="338226" y="71032"/>
                  </a:lnTo>
                  <a:lnTo>
                    <a:pt x="384775" y="51377"/>
                  </a:lnTo>
                  <a:lnTo>
                    <a:pt x="421701" y="36664"/>
                  </a:lnTo>
                  <a:lnTo>
                    <a:pt x="463246" y="24091"/>
                  </a:lnTo>
                  <a:lnTo>
                    <a:pt x="508526" y="13898"/>
                  </a:lnTo>
                  <a:lnTo>
                    <a:pt x="556655" y="6326"/>
                  </a:lnTo>
                  <a:lnTo>
                    <a:pt x="606747" y="1613"/>
                  </a:lnTo>
                  <a:lnTo>
                    <a:pt x="657919" y="0"/>
                  </a:lnTo>
                  <a:lnTo>
                    <a:pt x="709284" y="1725"/>
                  </a:lnTo>
                  <a:lnTo>
                    <a:pt x="759959" y="7030"/>
                  </a:lnTo>
                  <a:lnTo>
                    <a:pt x="809056" y="16153"/>
                  </a:lnTo>
                  <a:lnTo>
                    <a:pt x="855693" y="29335"/>
                  </a:lnTo>
                  <a:lnTo>
                    <a:pt x="898983" y="46814"/>
                  </a:lnTo>
                  <a:lnTo>
                    <a:pt x="938041" y="68832"/>
                  </a:lnTo>
                  <a:lnTo>
                    <a:pt x="971983" y="95627"/>
                  </a:lnTo>
                  <a:lnTo>
                    <a:pt x="999923" y="127440"/>
                  </a:lnTo>
                  <a:lnTo>
                    <a:pt x="1020976" y="164509"/>
                  </a:lnTo>
                  <a:lnTo>
                    <a:pt x="1076514" y="241446"/>
                  </a:lnTo>
                  <a:lnTo>
                    <a:pt x="1105625" y="271000"/>
                  </a:lnTo>
                  <a:lnTo>
                    <a:pt x="1131269" y="304382"/>
                  </a:lnTo>
                  <a:lnTo>
                    <a:pt x="1153517" y="341174"/>
                  </a:lnTo>
                  <a:lnTo>
                    <a:pt x="1172439" y="380956"/>
                  </a:lnTo>
                  <a:lnTo>
                    <a:pt x="1188105" y="423309"/>
                  </a:lnTo>
                  <a:lnTo>
                    <a:pt x="1200586" y="467813"/>
                  </a:lnTo>
                  <a:lnTo>
                    <a:pt x="1209951" y="514049"/>
                  </a:lnTo>
                  <a:lnTo>
                    <a:pt x="1216271" y="561599"/>
                  </a:lnTo>
                  <a:lnTo>
                    <a:pt x="1219615" y="610042"/>
                  </a:lnTo>
                  <a:lnTo>
                    <a:pt x="1220054" y="658960"/>
                  </a:lnTo>
                  <a:lnTo>
                    <a:pt x="1217658" y="707933"/>
                  </a:lnTo>
                  <a:lnTo>
                    <a:pt x="1212498" y="756542"/>
                  </a:lnTo>
                  <a:lnTo>
                    <a:pt x="1204642" y="804368"/>
                  </a:lnTo>
                  <a:lnTo>
                    <a:pt x="1194162" y="850991"/>
                  </a:lnTo>
                  <a:lnTo>
                    <a:pt x="1181128" y="895993"/>
                  </a:lnTo>
                  <a:lnTo>
                    <a:pt x="1165609" y="938954"/>
                  </a:lnTo>
                  <a:lnTo>
                    <a:pt x="1147675" y="979455"/>
                  </a:lnTo>
                  <a:lnTo>
                    <a:pt x="1127398" y="1017076"/>
                  </a:lnTo>
                  <a:lnTo>
                    <a:pt x="1104847" y="1051399"/>
                  </a:lnTo>
                  <a:lnTo>
                    <a:pt x="1080092" y="1082004"/>
                  </a:lnTo>
                  <a:lnTo>
                    <a:pt x="1048955" y="1116564"/>
                  </a:lnTo>
                  <a:lnTo>
                    <a:pt x="1016289" y="1147517"/>
                  </a:lnTo>
                  <a:lnTo>
                    <a:pt x="982235" y="1174950"/>
                  </a:lnTo>
                  <a:lnTo>
                    <a:pt x="946933" y="1198950"/>
                  </a:lnTo>
                  <a:lnTo>
                    <a:pt x="910525" y="1219606"/>
                  </a:lnTo>
                  <a:lnTo>
                    <a:pt x="873151" y="1237003"/>
                  </a:lnTo>
                  <a:lnTo>
                    <a:pt x="834951" y="1251231"/>
                  </a:lnTo>
                  <a:lnTo>
                    <a:pt x="796068" y="1262377"/>
                  </a:lnTo>
                  <a:lnTo>
                    <a:pt x="756640" y="1270528"/>
                  </a:lnTo>
                  <a:close/>
                </a:path>
              </a:pathLst>
            </a:custGeom>
            <a:solidFill>
              <a:srgbClr val="EDE2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573107" y="1586445"/>
              <a:ext cx="1240790" cy="1306195"/>
            </a:xfrm>
            <a:custGeom>
              <a:avLst/>
              <a:gdLst/>
              <a:ahLst/>
              <a:cxnLst/>
              <a:rect l="l" t="t" r="r" b="b"/>
              <a:pathLst>
                <a:path w="1240790" h="1306195">
                  <a:moveTo>
                    <a:pt x="1177099" y="681863"/>
                  </a:moveTo>
                  <a:lnTo>
                    <a:pt x="1174178" y="633831"/>
                  </a:lnTo>
                  <a:lnTo>
                    <a:pt x="1166685" y="585978"/>
                  </a:lnTo>
                  <a:lnTo>
                    <a:pt x="1154607" y="538657"/>
                  </a:lnTo>
                  <a:lnTo>
                    <a:pt x="1138910" y="493598"/>
                  </a:lnTo>
                  <a:lnTo>
                    <a:pt x="1119733" y="448957"/>
                  </a:lnTo>
                  <a:lnTo>
                    <a:pt x="1097254" y="405091"/>
                  </a:lnTo>
                  <a:lnTo>
                    <a:pt x="1071664" y="362331"/>
                  </a:lnTo>
                  <a:lnTo>
                    <a:pt x="1043139" y="321017"/>
                  </a:lnTo>
                  <a:lnTo>
                    <a:pt x="1011872" y="281495"/>
                  </a:lnTo>
                  <a:lnTo>
                    <a:pt x="978039" y="244106"/>
                  </a:lnTo>
                  <a:lnTo>
                    <a:pt x="941819" y="209194"/>
                  </a:lnTo>
                  <a:lnTo>
                    <a:pt x="903414" y="177114"/>
                  </a:lnTo>
                  <a:lnTo>
                    <a:pt x="863003" y="148196"/>
                  </a:lnTo>
                  <a:lnTo>
                    <a:pt x="820762" y="122783"/>
                  </a:lnTo>
                  <a:lnTo>
                    <a:pt x="776871" y="101231"/>
                  </a:lnTo>
                  <a:lnTo>
                    <a:pt x="731532" y="83858"/>
                  </a:lnTo>
                  <a:lnTo>
                    <a:pt x="684911" y="71031"/>
                  </a:lnTo>
                  <a:lnTo>
                    <a:pt x="634555" y="61226"/>
                  </a:lnTo>
                  <a:lnTo>
                    <a:pt x="585698" y="55803"/>
                  </a:lnTo>
                  <a:lnTo>
                    <a:pt x="537324" y="55613"/>
                  </a:lnTo>
                  <a:lnTo>
                    <a:pt x="488378" y="61455"/>
                  </a:lnTo>
                  <a:lnTo>
                    <a:pt x="437819" y="74168"/>
                  </a:lnTo>
                  <a:lnTo>
                    <a:pt x="388239" y="93954"/>
                  </a:lnTo>
                  <a:lnTo>
                    <a:pt x="341972" y="120129"/>
                  </a:lnTo>
                  <a:lnTo>
                    <a:pt x="299224" y="151599"/>
                  </a:lnTo>
                  <a:lnTo>
                    <a:pt x="259588" y="187706"/>
                  </a:lnTo>
                  <a:lnTo>
                    <a:pt x="223570" y="227164"/>
                  </a:lnTo>
                  <a:lnTo>
                    <a:pt x="191084" y="269087"/>
                  </a:lnTo>
                  <a:lnTo>
                    <a:pt x="161442" y="313486"/>
                  </a:lnTo>
                  <a:lnTo>
                    <a:pt x="134683" y="360387"/>
                  </a:lnTo>
                  <a:lnTo>
                    <a:pt x="111315" y="409333"/>
                  </a:lnTo>
                  <a:lnTo>
                    <a:pt x="91909" y="459867"/>
                  </a:lnTo>
                  <a:lnTo>
                    <a:pt x="76962" y="511517"/>
                  </a:lnTo>
                  <a:lnTo>
                    <a:pt x="67030" y="563841"/>
                  </a:lnTo>
                  <a:lnTo>
                    <a:pt x="63119" y="611860"/>
                  </a:lnTo>
                  <a:lnTo>
                    <a:pt x="64338" y="659790"/>
                  </a:lnTo>
                  <a:lnTo>
                    <a:pt x="70675" y="709295"/>
                  </a:lnTo>
                  <a:lnTo>
                    <a:pt x="80403" y="754253"/>
                  </a:lnTo>
                  <a:lnTo>
                    <a:pt x="94335" y="800252"/>
                  </a:lnTo>
                  <a:lnTo>
                    <a:pt x="111594" y="845083"/>
                  </a:lnTo>
                  <a:lnTo>
                    <a:pt x="131737" y="888466"/>
                  </a:lnTo>
                  <a:lnTo>
                    <a:pt x="155994" y="932345"/>
                  </a:lnTo>
                  <a:lnTo>
                    <a:pt x="183235" y="973569"/>
                  </a:lnTo>
                  <a:lnTo>
                    <a:pt x="213360" y="1011948"/>
                  </a:lnTo>
                  <a:lnTo>
                    <a:pt x="246253" y="1047280"/>
                  </a:lnTo>
                  <a:lnTo>
                    <a:pt x="281686" y="1079258"/>
                  </a:lnTo>
                  <a:lnTo>
                    <a:pt x="319951" y="1108049"/>
                  </a:lnTo>
                  <a:lnTo>
                    <a:pt x="360540" y="1133106"/>
                  </a:lnTo>
                  <a:lnTo>
                    <a:pt x="403479" y="1154353"/>
                  </a:lnTo>
                  <a:lnTo>
                    <a:pt x="448652" y="1171587"/>
                  </a:lnTo>
                  <a:lnTo>
                    <a:pt x="495896" y="1184617"/>
                  </a:lnTo>
                  <a:lnTo>
                    <a:pt x="545312" y="1193292"/>
                  </a:lnTo>
                  <a:lnTo>
                    <a:pt x="594055" y="1197381"/>
                  </a:lnTo>
                  <a:lnTo>
                    <a:pt x="643013" y="1197305"/>
                  </a:lnTo>
                  <a:lnTo>
                    <a:pt x="691845" y="1193177"/>
                  </a:lnTo>
                  <a:lnTo>
                    <a:pt x="740257" y="1185138"/>
                  </a:lnTo>
                  <a:lnTo>
                    <a:pt x="787908" y="1173276"/>
                  </a:lnTo>
                  <a:lnTo>
                    <a:pt x="834504" y="1157744"/>
                  </a:lnTo>
                  <a:lnTo>
                    <a:pt x="880033" y="1138504"/>
                  </a:lnTo>
                  <a:lnTo>
                    <a:pt x="672896" y="1165529"/>
                  </a:lnTo>
                  <a:lnTo>
                    <a:pt x="667448" y="1166241"/>
                  </a:lnTo>
                  <a:lnTo>
                    <a:pt x="620458" y="1168908"/>
                  </a:lnTo>
                  <a:lnTo>
                    <a:pt x="573214" y="1167892"/>
                  </a:lnTo>
                  <a:lnTo>
                    <a:pt x="526313" y="1163142"/>
                  </a:lnTo>
                  <a:lnTo>
                    <a:pt x="480085" y="1154595"/>
                  </a:lnTo>
                  <a:lnTo>
                    <a:pt x="434835" y="1142187"/>
                  </a:lnTo>
                  <a:lnTo>
                    <a:pt x="389737" y="1124775"/>
                  </a:lnTo>
                  <a:lnTo>
                    <a:pt x="347027" y="1102563"/>
                  </a:lnTo>
                  <a:lnTo>
                    <a:pt x="306882" y="1075969"/>
                  </a:lnTo>
                  <a:lnTo>
                    <a:pt x="269481" y="1045413"/>
                  </a:lnTo>
                  <a:lnTo>
                    <a:pt x="234975" y="1011275"/>
                  </a:lnTo>
                  <a:lnTo>
                    <a:pt x="203568" y="973988"/>
                  </a:lnTo>
                  <a:lnTo>
                    <a:pt x="175399" y="933958"/>
                  </a:lnTo>
                  <a:lnTo>
                    <a:pt x="150672" y="891590"/>
                  </a:lnTo>
                  <a:lnTo>
                    <a:pt x="129540" y="847280"/>
                  </a:lnTo>
                  <a:lnTo>
                    <a:pt x="112179" y="801446"/>
                  </a:lnTo>
                  <a:lnTo>
                    <a:pt x="98767" y="754494"/>
                  </a:lnTo>
                  <a:lnTo>
                    <a:pt x="89471" y="706843"/>
                  </a:lnTo>
                  <a:lnTo>
                    <a:pt x="84455" y="658888"/>
                  </a:lnTo>
                  <a:lnTo>
                    <a:pt x="83908" y="611035"/>
                  </a:lnTo>
                  <a:lnTo>
                    <a:pt x="87998" y="563702"/>
                  </a:lnTo>
                  <a:lnTo>
                    <a:pt x="97523" y="514832"/>
                  </a:lnTo>
                  <a:lnTo>
                    <a:pt x="112318" y="465988"/>
                  </a:lnTo>
                  <a:lnTo>
                    <a:pt x="131851" y="417741"/>
                  </a:lnTo>
                  <a:lnTo>
                    <a:pt x="155625" y="370649"/>
                  </a:lnTo>
                  <a:lnTo>
                    <a:pt x="183108" y="325285"/>
                  </a:lnTo>
                  <a:lnTo>
                    <a:pt x="213804" y="282219"/>
                  </a:lnTo>
                  <a:lnTo>
                    <a:pt x="247167" y="242011"/>
                  </a:lnTo>
                  <a:lnTo>
                    <a:pt x="282689" y="205232"/>
                  </a:lnTo>
                  <a:lnTo>
                    <a:pt x="319862" y="172453"/>
                  </a:lnTo>
                  <a:lnTo>
                    <a:pt x="360730" y="143573"/>
                  </a:lnTo>
                  <a:lnTo>
                    <a:pt x="404545" y="120091"/>
                  </a:lnTo>
                  <a:lnTo>
                    <a:pt x="450773" y="101981"/>
                  </a:lnTo>
                  <a:lnTo>
                    <a:pt x="498843" y="89230"/>
                  </a:lnTo>
                  <a:lnTo>
                    <a:pt x="548195" y="81800"/>
                  </a:lnTo>
                  <a:lnTo>
                    <a:pt x="585266" y="80924"/>
                  </a:lnTo>
                  <a:lnTo>
                    <a:pt x="620814" y="84632"/>
                  </a:lnTo>
                  <a:lnTo>
                    <a:pt x="692035" y="99504"/>
                  </a:lnTo>
                  <a:lnTo>
                    <a:pt x="736574" y="111747"/>
                  </a:lnTo>
                  <a:lnTo>
                    <a:pt x="779945" y="128333"/>
                  </a:lnTo>
                  <a:lnTo>
                    <a:pt x="821956" y="148920"/>
                  </a:lnTo>
                  <a:lnTo>
                    <a:pt x="862431" y="173215"/>
                  </a:lnTo>
                  <a:lnTo>
                    <a:pt x="901166" y="200901"/>
                  </a:lnTo>
                  <a:lnTo>
                    <a:pt x="937983" y="231648"/>
                  </a:lnTo>
                  <a:lnTo>
                    <a:pt x="972680" y="265163"/>
                  </a:lnTo>
                  <a:lnTo>
                    <a:pt x="1005090" y="301104"/>
                  </a:lnTo>
                  <a:lnTo>
                    <a:pt x="1035011" y="339178"/>
                  </a:lnTo>
                  <a:lnTo>
                    <a:pt x="1062253" y="379069"/>
                  </a:lnTo>
                  <a:lnTo>
                    <a:pt x="1086624" y="420446"/>
                  </a:lnTo>
                  <a:lnTo>
                    <a:pt x="1107948" y="463003"/>
                  </a:lnTo>
                  <a:lnTo>
                    <a:pt x="1126020" y="506437"/>
                  </a:lnTo>
                  <a:lnTo>
                    <a:pt x="1140663" y="550405"/>
                  </a:lnTo>
                  <a:lnTo>
                    <a:pt x="1151686" y="594614"/>
                  </a:lnTo>
                  <a:lnTo>
                    <a:pt x="1158773" y="642302"/>
                  </a:lnTo>
                  <a:lnTo>
                    <a:pt x="1160373" y="689559"/>
                  </a:lnTo>
                  <a:lnTo>
                    <a:pt x="1156754" y="736092"/>
                  </a:lnTo>
                  <a:lnTo>
                    <a:pt x="1148194" y="781634"/>
                  </a:lnTo>
                  <a:lnTo>
                    <a:pt x="1134935" y="825881"/>
                  </a:lnTo>
                  <a:lnTo>
                    <a:pt x="1117269" y="868553"/>
                  </a:lnTo>
                  <a:lnTo>
                    <a:pt x="1095451" y="909370"/>
                  </a:lnTo>
                  <a:lnTo>
                    <a:pt x="1069746" y="948055"/>
                  </a:lnTo>
                  <a:lnTo>
                    <a:pt x="1040434" y="984326"/>
                  </a:lnTo>
                  <a:lnTo>
                    <a:pt x="1007757" y="1017879"/>
                  </a:lnTo>
                  <a:lnTo>
                    <a:pt x="972019" y="1048461"/>
                  </a:lnTo>
                  <a:lnTo>
                    <a:pt x="933450" y="1075753"/>
                  </a:lnTo>
                  <a:lnTo>
                    <a:pt x="892924" y="1099413"/>
                  </a:lnTo>
                  <a:lnTo>
                    <a:pt x="850455" y="1119720"/>
                  </a:lnTo>
                  <a:lnTo>
                    <a:pt x="806373" y="1136599"/>
                  </a:lnTo>
                  <a:lnTo>
                    <a:pt x="761009" y="1150023"/>
                  </a:lnTo>
                  <a:lnTo>
                    <a:pt x="714692" y="1159916"/>
                  </a:lnTo>
                  <a:lnTo>
                    <a:pt x="672896" y="1165529"/>
                  </a:lnTo>
                  <a:lnTo>
                    <a:pt x="879957" y="1138504"/>
                  </a:lnTo>
                  <a:lnTo>
                    <a:pt x="923226" y="1116088"/>
                  </a:lnTo>
                  <a:lnTo>
                    <a:pt x="964717" y="1090206"/>
                  </a:lnTo>
                  <a:lnTo>
                    <a:pt x="1003884" y="1061123"/>
                  </a:lnTo>
                  <a:lnTo>
                    <a:pt x="1040422" y="1028115"/>
                  </a:lnTo>
                  <a:lnTo>
                    <a:pt x="1072730" y="991971"/>
                  </a:lnTo>
                  <a:lnTo>
                    <a:pt x="1100759" y="953058"/>
                  </a:lnTo>
                  <a:lnTo>
                    <a:pt x="1124470" y="911733"/>
                  </a:lnTo>
                  <a:lnTo>
                    <a:pt x="1143838" y="868362"/>
                  </a:lnTo>
                  <a:lnTo>
                    <a:pt x="1158824" y="823315"/>
                  </a:lnTo>
                  <a:lnTo>
                    <a:pt x="1169377" y="776973"/>
                  </a:lnTo>
                  <a:lnTo>
                    <a:pt x="1175486" y="729703"/>
                  </a:lnTo>
                  <a:lnTo>
                    <a:pt x="1177099" y="681863"/>
                  </a:lnTo>
                  <a:close/>
                </a:path>
                <a:path w="1240790" h="1306195">
                  <a:moveTo>
                    <a:pt x="1240536" y="675411"/>
                  </a:moveTo>
                  <a:lnTo>
                    <a:pt x="1240421" y="622134"/>
                  </a:lnTo>
                  <a:lnTo>
                    <a:pt x="1236510" y="572731"/>
                  </a:lnTo>
                  <a:lnTo>
                    <a:pt x="1229144" y="523328"/>
                  </a:lnTo>
                  <a:lnTo>
                    <a:pt x="1221613" y="489153"/>
                  </a:lnTo>
                  <a:lnTo>
                    <a:pt x="1221613" y="667270"/>
                  </a:lnTo>
                  <a:lnTo>
                    <a:pt x="1217701" y="719404"/>
                  </a:lnTo>
                  <a:lnTo>
                    <a:pt x="1209598" y="771093"/>
                  </a:lnTo>
                  <a:lnTo>
                    <a:pt x="1197419" y="818781"/>
                  </a:lnTo>
                  <a:lnTo>
                    <a:pt x="1180719" y="863942"/>
                  </a:lnTo>
                  <a:lnTo>
                    <a:pt x="1159929" y="906780"/>
                  </a:lnTo>
                  <a:lnTo>
                    <a:pt x="1135545" y="947521"/>
                  </a:lnTo>
                  <a:lnTo>
                    <a:pt x="1108024" y="986396"/>
                  </a:lnTo>
                  <a:lnTo>
                    <a:pt x="1077823" y="1023607"/>
                  </a:lnTo>
                  <a:lnTo>
                    <a:pt x="1045425" y="1059370"/>
                  </a:lnTo>
                  <a:lnTo>
                    <a:pt x="1011288" y="1093927"/>
                  </a:lnTo>
                  <a:lnTo>
                    <a:pt x="973607" y="1128255"/>
                  </a:lnTo>
                  <a:lnTo>
                    <a:pt x="933615" y="1159878"/>
                  </a:lnTo>
                  <a:lnTo>
                    <a:pt x="891489" y="1188491"/>
                  </a:lnTo>
                  <a:lnTo>
                    <a:pt x="847572" y="1213650"/>
                  </a:lnTo>
                  <a:lnTo>
                    <a:pt x="801458" y="1235367"/>
                  </a:lnTo>
                  <a:lnTo>
                    <a:pt x="753884" y="1252982"/>
                  </a:lnTo>
                  <a:lnTo>
                    <a:pt x="704824" y="1266278"/>
                  </a:lnTo>
                  <a:lnTo>
                    <a:pt x="654456" y="1274953"/>
                  </a:lnTo>
                  <a:lnTo>
                    <a:pt x="610565" y="1278267"/>
                  </a:lnTo>
                  <a:lnTo>
                    <a:pt x="562800" y="1277620"/>
                  </a:lnTo>
                  <a:lnTo>
                    <a:pt x="514350" y="1272159"/>
                  </a:lnTo>
                  <a:lnTo>
                    <a:pt x="468439" y="1261008"/>
                  </a:lnTo>
                  <a:lnTo>
                    <a:pt x="428282" y="1243304"/>
                  </a:lnTo>
                  <a:lnTo>
                    <a:pt x="387654" y="1219454"/>
                  </a:lnTo>
                  <a:lnTo>
                    <a:pt x="349351" y="1196936"/>
                  </a:lnTo>
                  <a:lnTo>
                    <a:pt x="349097" y="1196771"/>
                  </a:lnTo>
                  <a:lnTo>
                    <a:pt x="343433" y="1193139"/>
                  </a:lnTo>
                  <a:lnTo>
                    <a:pt x="343433" y="1197508"/>
                  </a:lnTo>
                  <a:lnTo>
                    <a:pt x="343420" y="1197711"/>
                  </a:lnTo>
                  <a:lnTo>
                    <a:pt x="343141" y="1200912"/>
                  </a:lnTo>
                  <a:lnTo>
                    <a:pt x="343433" y="1197508"/>
                  </a:lnTo>
                  <a:lnTo>
                    <a:pt x="343433" y="1193139"/>
                  </a:lnTo>
                  <a:lnTo>
                    <a:pt x="307924" y="1170305"/>
                  </a:lnTo>
                  <a:lnTo>
                    <a:pt x="269240" y="1140028"/>
                  </a:lnTo>
                  <a:lnTo>
                    <a:pt x="233324" y="1106424"/>
                  </a:lnTo>
                  <a:lnTo>
                    <a:pt x="200152" y="1069822"/>
                  </a:lnTo>
                  <a:lnTo>
                    <a:pt x="169760" y="1030592"/>
                  </a:lnTo>
                  <a:lnTo>
                    <a:pt x="142138" y="989025"/>
                  </a:lnTo>
                  <a:lnTo>
                    <a:pt x="117297" y="945502"/>
                  </a:lnTo>
                  <a:lnTo>
                    <a:pt x="95250" y="900328"/>
                  </a:lnTo>
                  <a:lnTo>
                    <a:pt x="75984" y="853846"/>
                  </a:lnTo>
                  <a:lnTo>
                    <a:pt x="59524" y="806386"/>
                  </a:lnTo>
                  <a:lnTo>
                    <a:pt x="45859" y="758304"/>
                  </a:lnTo>
                  <a:lnTo>
                    <a:pt x="35013" y="709930"/>
                  </a:lnTo>
                  <a:lnTo>
                    <a:pt x="26974" y="661581"/>
                  </a:lnTo>
                  <a:lnTo>
                    <a:pt x="21767" y="613613"/>
                  </a:lnTo>
                  <a:lnTo>
                    <a:pt x="20116" y="564438"/>
                  </a:lnTo>
                  <a:lnTo>
                    <a:pt x="22910" y="515734"/>
                  </a:lnTo>
                  <a:lnTo>
                    <a:pt x="30022" y="467779"/>
                  </a:lnTo>
                  <a:lnTo>
                    <a:pt x="41325" y="420865"/>
                  </a:lnTo>
                  <a:lnTo>
                    <a:pt x="56692" y="375285"/>
                  </a:lnTo>
                  <a:lnTo>
                    <a:pt x="76009" y="331330"/>
                  </a:lnTo>
                  <a:lnTo>
                    <a:pt x="99136" y="289293"/>
                  </a:lnTo>
                  <a:lnTo>
                    <a:pt x="125958" y="249453"/>
                  </a:lnTo>
                  <a:lnTo>
                    <a:pt x="156349" y="212115"/>
                  </a:lnTo>
                  <a:lnTo>
                    <a:pt x="190182" y="177546"/>
                  </a:lnTo>
                  <a:lnTo>
                    <a:pt x="227330" y="146062"/>
                  </a:lnTo>
                  <a:lnTo>
                    <a:pt x="267665" y="117932"/>
                  </a:lnTo>
                  <a:lnTo>
                    <a:pt x="309486" y="94170"/>
                  </a:lnTo>
                  <a:lnTo>
                    <a:pt x="353275" y="74155"/>
                  </a:lnTo>
                  <a:lnTo>
                    <a:pt x="398056" y="58039"/>
                  </a:lnTo>
                  <a:lnTo>
                    <a:pt x="444246" y="45453"/>
                  </a:lnTo>
                  <a:lnTo>
                    <a:pt x="491337" y="36398"/>
                  </a:lnTo>
                  <a:lnTo>
                    <a:pt x="539038" y="30772"/>
                  </a:lnTo>
                  <a:lnTo>
                    <a:pt x="587082" y="28448"/>
                  </a:lnTo>
                  <a:lnTo>
                    <a:pt x="635190" y="29362"/>
                  </a:lnTo>
                  <a:lnTo>
                    <a:pt x="683069" y="33388"/>
                  </a:lnTo>
                  <a:lnTo>
                    <a:pt x="730440" y="40436"/>
                  </a:lnTo>
                  <a:lnTo>
                    <a:pt x="777036" y="50393"/>
                  </a:lnTo>
                  <a:lnTo>
                    <a:pt x="824052" y="63931"/>
                  </a:lnTo>
                  <a:lnTo>
                    <a:pt x="868870" y="80759"/>
                  </a:lnTo>
                  <a:lnTo>
                    <a:pt x="911402" y="100761"/>
                  </a:lnTo>
                  <a:lnTo>
                    <a:pt x="951572" y="123888"/>
                  </a:lnTo>
                  <a:lnTo>
                    <a:pt x="989330" y="150025"/>
                  </a:lnTo>
                  <a:lnTo>
                    <a:pt x="1024585" y="179108"/>
                  </a:lnTo>
                  <a:lnTo>
                    <a:pt x="1057275" y="211048"/>
                  </a:lnTo>
                  <a:lnTo>
                    <a:pt x="1087323" y="245757"/>
                  </a:lnTo>
                  <a:lnTo>
                    <a:pt x="1114666" y="283146"/>
                  </a:lnTo>
                  <a:lnTo>
                    <a:pt x="1139164" y="323037"/>
                  </a:lnTo>
                  <a:lnTo>
                    <a:pt x="1160932" y="365658"/>
                  </a:lnTo>
                  <a:lnTo>
                    <a:pt x="1179715" y="410603"/>
                  </a:lnTo>
                  <a:lnTo>
                    <a:pt x="1196111" y="460362"/>
                  </a:lnTo>
                  <a:lnTo>
                    <a:pt x="1208570" y="511263"/>
                  </a:lnTo>
                  <a:lnTo>
                    <a:pt x="1216990" y="562902"/>
                  </a:lnTo>
                  <a:lnTo>
                    <a:pt x="1221359" y="614997"/>
                  </a:lnTo>
                  <a:lnTo>
                    <a:pt x="1221613" y="667270"/>
                  </a:lnTo>
                  <a:lnTo>
                    <a:pt x="1221613" y="489153"/>
                  </a:lnTo>
                  <a:lnTo>
                    <a:pt x="1204112" y="425970"/>
                  </a:lnTo>
                  <a:lnTo>
                    <a:pt x="1186510" y="378739"/>
                  </a:lnTo>
                  <a:lnTo>
                    <a:pt x="1165567" y="332968"/>
                  </a:lnTo>
                  <a:lnTo>
                    <a:pt x="1141310" y="289026"/>
                  </a:lnTo>
                  <a:lnTo>
                    <a:pt x="1113751" y="247256"/>
                  </a:lnTo>
                  <a:lnTo>
                    <a:pt x="1082954" y="208038"/>
                  </a:lnTo>
                  <a:lnTo>
                    <a:pt x="1048918" y="171729"/>
                  </a:lnTo>
                  <a:lnTo>
                    <a:pt x="1011682" y="138709"/>
                  </a:lnTo>
                  <a:lnTo>
                    <a:pt x="971397" y="109118"/>
                  </a:lnTo>
                  <a:lnTo>
                    <a:pt x="928738" y="83185"/>
                  </a:lnTo>
                  <a:lnTo>
                    <a:pt x="884047" y="60883"/>
                  </a:lnTo>
                  <a:lnTo>
                    <a:pt x="837653" y="42125"/>
                  </a:lnTo>
                  <a:lnTo>
                    <a:pt x="789901" y="26885"/>
                  </a:lnTo>
                  <a:lnTo>
                    <a:pt x="741108" y="15100"/>
                  </a:lnTo>
                  <a:lnTo>
                    <a:pt x="703414" y="8724"/>
                  </a:lnTo>
                  <a:lnTo>
                    <a:pt x="641743" y="1714"/>
                  </a:lnTo>
                  <a:lnTo>
                    <a:pt x="591832" y="0"/>
                  </a:lnTo>
                  <a:lnTo>
                    <a:pt x="542213" y="1536"/>
                  </a:lnTo>
                  <a:lnTo>
                    <a:pt x="493001" y="6604"/>
                  </a:lnTo>
                  <a:lnTo>
                    <a:pt x="445008" y="15367"/>
                  </a:lnTo>
                  <a:lnTo>
                    <a:pt x="398449" y="27711"/>
                  </a:lnTo>
                  <a:lnTo>
                    <a:pt x="353504" y="43535"/>
                  </a:lnTo>
                  <a:lnTo>
                    <a:pt x="310349" y="62699"/>
                  </a:lnTo>
                  <a:lnTo>
                    <a:pt x="269176" y="85128"/>
                  </a:lnTo>
                  <a:lnTo>
                    <a:pt x="230200" y="110693"/>
                  </a:lnTo>
                  <a:lnTo>
                    <a:pt x="193573" y="139268"/>
                  </a:lnTo>
                  <a:lnTo>
                    <a:pt x="159499" y="170764"/>
                  </a:lnTo>
                  <a:lnTo>
                    <a:pt x="128168" y="205054"/>
                  </a:lnTo>
                  <a:lnTo>
                    <a:pt x="99771" y="242036"/>
                  </a:lnTo>
                  <a:lnTo>
                    <a:pt x="74485" y="281597"/>
                  </a:lnTo>
                  <a:lnTo>
                    <a:pt x="52501" y="323621"/>
                  </a:lnTo>
                  <a:lnTo>
                    <a:pt x="34023" y="367995"/>
                  </a:lnTo>
                  <a:lnTo>
                    <a:pt x="19215" y="414604"/>
                  </a:lnTo>
                  <a:lnTo>
                    <a:pt x="8293" y="463359"/>
                  </a:lnTo>
                  <a:lnTo>
                    <a:pt x="2070" y="510654"/>
                  </a:lnTo>
                  <a:lnTo>
                    <a:pt x="0" y="558495"/>
                  </a:lnTo>
                  <a:lnTo>
                    <a:pt x="1714" y="606577"/>
                  </a:lnTo>
                  <a:lnTo>
                    <a:pt x="6896" y="654659"/>
                  </a:lnTo>
                  <a:lnTo>
                    <a:pt x="15189" y="702462"/>
                  </a:lnTo>
                  <a:lnTo>
                    <a:pt x="26250" y="749731"/>
                  </a:lnTo>
                  <a:lnTo>
                    <a:pt x="39751" y="796201"/>
                  </a:lnTo>
                  <a:lnTo>
                    <a:pt x="55333" y="841603"/>
                  </a:lnTo>
                  <a:lnTo>
                    <a:pt x="72669" y="885685"/>
                  </a:lnTo>
                  <a:lnTo>
                    <a:pt x="92913" y="930694"/>
                  </a:lnTo>
                  <a:lnTo>
                    <a:pt x="115836" y="974712"/>
                  </a:lnTo>
                  <a:lnTo>
                    <a:pt x="141439" y="1017371"/>
                  </a:lnTo>
                  <a:lnTo>
                    <a:pt x="169722" y="1058291"/>
                  </a:lnTo>
                  <a:lnTo>
                    <a:pt x="200698" y="1097114"/>
                  </a:lnTo>
                  <a:lnTo>
                    <a:pt x="234365" y="1133487"/>
                  </a:lnTo>
                  <a:lnTo>
                    <a:pt x="270725" y="1167028"/>
                  </a:lnTo>
                  <a:lnTo>
                    <a:pt x="309791" y="1197381"/>
                  </a:lnTo>
                  <a:lnTo>
                    <a:pt x="351548" y="1224165"/>
                  </a:lnTo>
                  <a:lnTo>
                    <a:pt x="427355" y="1268488"/>
                  </a:lnTo>
                  <a:lnTo>
                    <a:pt x="469620" y="1286941"/>
                  </a:lnTo>
                  <a:lnTo>
                    <a:pt x="516915" y="1298155"/>
                  </a:lnTo>
                  <a:lnTo>
                    <a:pt x="565467" y="1303934"/>
                  </a:lnTo>
                  <a:lnTo>
                    <a:pt x="611517" y="1306029"/>
                  </a:lnTo>
                  <a:lnTo>
                    <a:pt x="663714" y="1303820"/>
                  </a:lnTo>
                  <a:lnTo>
                    <a:pt x="715378" y="1295514"/>
                  </a:lnTo>
                  <a:lnTo>
                    <a:pt x="766076" y="1281696"/>
                  </a:lnTo>
                  <a:lnTo>
                    <a:pt x="815390" y="1262964"/>
                  </a:lnTo>
                  <a:lnTo>
                    <a:pt x="862863" y="1239926"/>
                  </a:lnTo>
                  <a:lnTo>
                    <a:pt x="908088" y="1213167"/>
                  </a:lnTo>
                  <a:lnTo>
                    <a:pt x="950620" y="1183309"/>
                  </a:lnTo>
                  <a:lnTo>
                    <a:pt x="991666" y="1150340"/>
                  </a:lnTo>
                  <a:lnTo>
                    <a:pt x="1030185" y="1115656"/>
                  </a:lnTo>
                  <a:lnTo>
                    <a:pt x="1066038" y="1079271"/>
                  </a:lnTo>
                  <a:lnTo>
                    <a:pt x="1099032" y="1041171"/>
                  </a:lnTo>
                  <a:lnTo>
                    <a:pt x="1129017" y="1001369"/>
                  </a:lnTo>
                  <a:lnTo>
                    <a:pt x="1155814" y="959866"/>
                  </a:lnTo>
                  <a:lnTo>
                    <a:pt x="1179271" y="916660"/>
                  </a:lnTo>
                  <a:lnTo>
                    <a:pt x="1199222" y="871778"/>
                  </a:lnTo>
                  <a:lnTo>
                    <a:pt x="1215478" y="825207"/>
                  </a:lnTo>
                  <a:lnTo>
                    <a:pt x="1227899" y="776947"/>
                  </a:lnTo>
                  <a:lnTo>
                    <a:pt x="1236306" y="727011"/>
                  </a:lnTo>
                  <a:lnTo>
                    <a:pt x="1240536" y="675411"/>
                  </a:lnTo>
                  <a:close/>
                </a:path>
              </a:pathLst>
            </a:custGeom>
            <a:solidFill>
              <a:srgbClr val="B18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15219402" y="2531888"/>
            <a:ext cx="281940" cy="295275"/>
          </a:xfrm>
          <a:custGeom>
            <a:avLst/>
            <a:gdLst/>
            <a:ahLst/>
            <a:cxnLst/>
            <a:rect l="l" t="t" r="r" b="b"/>
            <a:pathLst>
              <a:path w="281940" h="295275">
                <a:moveTo>
                  <a:pt x="177340" y="293414"/>
                </a:moveTo>
                <a:lnTo>
                  <a:pt x="136680" y="294708"/>
                </a:lnTo>
                <a:lnTo>
                  <a:pt x="96814" y="284699"/>
                </a:lnTo>
                <a:lnTo>
                  <a:pt x="60476" y="265085"/>
                </a:lnTo>
                <a:lnTo>
                  <a:pt x="30404" y="237566"/>
                </a:lnTo>
                <a:lnTo>
                  <a:pt x="9333" y="203840"/>
                </a:lnTo>
                <a:lnTo>
                  <a:pt x="0" y="165608"/>
                </a:lnTo>
                <a:lnTo>
                  <a:pt x="2576" y="119169"/>
                </a:lnTo>
                <a:lnTo>
                  <a:pt x="17598" y="74734"/>
                </a:lnTo>
                <a:lnTo>
                  <a:pt x="46020" y="37080"/>
                </a:lnTo>
                <a:lnTo>
                  <a:pt x="88798" y="10988"/>
                </a:lnTo>
                <a:lnTo>
                  <a:pt x="125848" y="945"/>
                </a:lnTo>
                <a:lnTo>
                  <a:pt x="169999" y="0"/>
                </a:lnTo>
                <a:lnTo>
                  <a:pt x="210435" y="11109"/>
                </a:lnTo>
                <a:lnTo>
                  <a:pt x="236344" y="37231"/>
                </a:lnTo>
                <a:lnTo>
                  <a:pt x="249174" y="55172"/>
                </a:lnTo>
                <a:lnTo>
                  <a:pt x="271436" y="87475"/>
                </a:lnTo>
                <a:lnTo>
                  <a:pt x="281609" y="129352"/>
                </a:lnTo>
                <a:lnTo>
                  <a:pt x="280743" y="174573"/>
                </a:lnTo>
                <a:lnTo>
                  <a:pt x="269888" y="216906"/>
                </a:lnTo>
                <a:lnTo>
                  <a:pt x="250095" y="250120"/>
                </a:lnTo>
                <a:lnTo>
                  <a:pt x="216057" y="279117"/>
                </a:lnTo>
                <a:lnTo>
                  <a:pt x="177340" y="293414"/>
                </a:lnTo>
                <a:close/>
              </a:path>
            </a:pathLst>
          </a:custGeom>
          <a:solidFill>
            <a:srgbClr val="EDE2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742052" y="814592"/>
            <a:ext cx="281940" cy="295275"/>
          </a:xfrm>
          <a:custGeom>
            <a:avLst/>
            <a:gdLst/>
            <a:ahLst/>
            <a:cxnLst/>
            <a:rect l="l" t="t" r="r" b="b"/>
            <a:pathLst>
              <a:path w="281940" h="295275">
                <a:moveTo>
                  <a:pt x="177352" y="293394"/>
                </a:moveTo>
                <a:lnTo>
                  <a:pt x="136711" y="294701"/>
                </a:lnTo>
                <a:lnTo>
                  <a:pt x="96861" y="284700"/>
                </a:lnTo>
                <a:lnTo>
                  <a:pt x="60533" y="265093"/>
                </a:lnTo>
                <a:lnTo>
                  <a:pt x="30460" y="237579"/>
                </a:lnTo>
                <a:lnTo>
                  <a:pt x="9371" y="203861"/>
                </a:lnTo>
                <a:lnTo>
                  <a:pt x="0" y="165638"/>
                </a:lnTo>
                <a:lnTo>
                  <a:pt x="2573" y="119173"/>
                </a:lnTo>
                <a:lnTo>
                  <a:pt x="17595" y="74744"/>
                </a:lnTo>
                <a:lnTo>
                  <a:pt x="46019" y="37107"/>
                </a:lnTo>
                <a:lnTo>
                  <a:pt x="88798" y="11018"/>
                </a:lnTo>
                <a:lnTo>
                  <a:pt x="125843" y="937"/>
                </a:lnTo>
                <a:lnTo>
                  <a:pt x="169994" y="0"/>
                </a:lnTo>
                <a:lnTo>
                  <a:pt x="210434" y="11132"/>
                </a:lnTo>
                <a:lnTo>
                  <a:pt x="236344" y="37261"/>
                </a:lnTo>
                <a:lnTo>
                  <a:pt x="249296" y="55091"/>
                </a:lnTo>
                <a:lnTo>
                  <a:pt x="271563" y="87444"/>
                </a:lnTo>
                <a:lnTo>
                  <a:pt x="281732" y="129345"/>
                </a:lnTo>
                <a:lnTo>
                  <a:pt x="280845" y="174567"/>
                </a:lnTo>
                <a:lnTo>
                  <a:pt x="269947" y="216880"/>
                </a:lnTo>
                <a:lnTo>
                  <a:pt x="250083" y="250056"/>
                </a:lnTo>
                <a:lnTo>
                  <a:pt x="216053" y="279080"/>
                </a:lnTo>
                <a:lnTo>
                  <a:pt x="177352" y="293394"/>
                </a:lnTo>
                <a:close/>
              </a:path>
            </a:pathLst>
          </a:custGeom>
          <a:solidFill>
            <a:srgbClr val="EDE2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126116" y="2888317"/>
            <a:ext cx="161925" cy="294640"/>
          </a:xfrm>
          <a:custGeom>
            <a:avLst/>
            <a:gdLst/>
            <a:ahLst/>
            <a:cxnLst/>
            <a:rect l="l" t="t" r="r" b="b"/>
            <a:pathLst>
              <a:path w="161925" h="294639">
                <a:moveTo>
                  <a:pt x="161883" y="293730"/>
                </a:moveTo>
                <a:lnTo>
                  <a:pt x="96880" y="284521"/>
                </a:lnTo>
                <a:lnTo>
                  <a:pt x="60542" y="264907"/>
                </a:lnTo>
                <a:lnTo>
                  <a:pt x="30463" y="237389"/>
                </a:lnTo>
                <a:lnTo>
                  <a:pt x="9372" y="203666"/>
                </a:lnTo>
                <a:lnTo>
                  <a:pt x="0" y="165439"/>
                </a:lnTo>
                <a:lnTo>
                  <a:pt x="2576" y="119000"/>
                </a:lnTo>
                <a:lnTo>
                  <a:pt x="17598" y="74565"/>
                </a:lnTo>
                <a:lnTo>
                  <a:pt x="46020" y="36911"/>
                </a:lnTo>
                <a:lnTo>
                  <a:pt x="88798" y="10819"/>
                </a:lnTo>
                <a:lnTo>
                  <a:pt x="125867" y="773"/>
                </a:lnTo>
                <a:lnTo>
                  <a:pt x="161883" y="0"/>
                </a:lnTo>
                <a:lnTo>
                  <a:pt x="161883" y="293730"/>
                </a:lnTo>
                <a:close/>
              </a:path>
            </a:pathLst>
          </a:custGeom>
          <a:solidFill>
            <a:srgbClr val="EDE2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922130" y="945018"/>
            <a:ext cx="366395" cy="1132205"/>
          </a:xfrm>
          <a:custGeom>
            <a:avLst/>
            <a:gdLst/>
            <a:ahLst/>
            <a:cxnLst/>
            <a:rect l="l" t="t" r="r" b="b"/>
            <a:pathLst>
              <a:path w="366394" h="1132205">
                <a:moveTo>
                  <a:pt x="365869" y="1131622"/>
                </a:moveTo>
                <a:lnTo>
                  <a:pt x="311665" y="1107137"/>
                </a:lnTo>
                <a:lnTo>
                  <a:pt x="275510" y="1083886"/>
                </a:lnTo>
                <a:lnTo>
                  <a:pt x="241026" y="1056484"/>
                </a:lnTo>
                <a:lnTo>
                  <a:pt x="208333" y="1025341"/>
                </a:lnTo>
                <a:lnTo>
                  <a:pt x="177553" y="990863"/>
                </a:lnTo>
                <a:lnTo>
                  <a:pt x="148808" y="953457"/>
                </a:lnTo>
                <a:lnTo>
                  <a:pt x="122219" y="913533"/>
                </a:lnTo>
                <a:lnTo>
                  <a:pt x="97908" y="871496"/>
                </a:lnTo>
                <a:lnTo>
                  <a:pt x="75996" y="827755"/>
                </a:lnTo>
                <a:lnTo>
                  <a:pt x="56605" y="782718"/>
                </a:lnTo>
                <a:lnTo>
                  <a:pt x="39856" y="736791"/>
                </a:lnTo>
                <a:lnTo>
                  <a:pt x="25871" y="690382"/>
                </a:lnTo>
                <a:lnTo>
                  <a:pt x="14771" y="643900"/>
                </a:lnTo>
                <a:lnTo>
                  <a:pt x="6678" y="597750"/>
                </a:lnTo>
                <a:lnTo>
                  <a:pt x="1714" y="552342"/>
                </a:lnTo>
                <a:lnTo>
                  <a:pt x="0" y="508083"/>
                </a:lnTo>
                <a:lnTo>
                  <a:pt x="1657" y="465379"/>
                </a:lnTo>
                <a:lnTo>
                  <a:pt x="6807" y="424640"/>
                </a:lnTo>
                <a:lnTo>
                  <a:pt x="15572" y="386272"/>
                </a:lnTo>
                <a:lnTo>
                  <a:pt x="28334" y="341536"/>
                </a:lnTo>
                <a:lnTo>
                  <a:pt x="44057" y="299367"/>
                </a:lnTo>
                <a:lnTo>
                  <a:pt x="62574" y="259751"/>
                </a:lnTo>
                <a:lnTo>
                  <a:pt x="83721" y="222669"/>
                </a:lnTo>
                <a:lnTo>
                  <a:pt x="107334" y="188104"/>
                </a:lnTo>
                <a:lnTo>
                  <a:pt x="133246" y="156041"/>
                </a:lnTo>
                <a:lnTo>
                  <a:pt x="161294" y="126462"/>
                </a:lnTo>
                <a:lnTo>
                  <a:pt x="191313" y="99351"/>
                </a:lnTo>
                <a:lnTo>
                  <a:pt x="223136" y="74691"/>
                </a:lnTo>
                <a:lnTo>
                  <a:pt x="256600" y="52465"/>
                </a:lnTo>
                <a:lnTo>
                  <a:pt x="291539" y="32656"/>
                </a:lnTo>
                <a:lnTo>
                  <a:pt x="327789" y="15249"/>
                </a:lnTo>
                <a:lnTo>
                  <a:pt x="365869" y="0"/>
                </a:lnTo>
                <a:lnTo>
                  <a:pt x="365869" y="1131622"/>
                </a:lnTo>
                <a:close/>
              </a:path>
            </a:pathLst>
          </a:custGeom>
          <a:solidFill>
            <a:srgbClr val="DEB0B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706589" y="731825"/>
            <a:ext cx="7410504" cy="887510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337" y="665779"/>
            <a:ext cx="16256000" cy="1416050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7185025">
              <a:lnSpc>
                <a:spcPct val="100000"/>
              </a:lnSpc>
              <a:spcBef>
                <a:spcPts val="1045"/>
              </a:spcBef>
            </a:pPr>
            <a:r>
              <a:rPr lang="ru-RU" sz="5600" b="0" dirty="0">
                <a:solidFill>
                  <a:srgbClr val="5C2437"/>
                </a:solidFill>
                <a:latin typeface="Times New Roman"/>
                <a:cs typeface="Times New Roman"/>
              </a:rPr>
              <a:t>ХТО НАДАЄ ГРАНТИ</a:t>
            </a:r>
            <a:r>
              <a:rPr lang="ru-RU" sz="5600" b="0" spc="-670" dirty="0">
                <a:solidFill>
                  <a:srgbClr val="5C2437"/>
                </a:solidFill>
                <a:latin typeface="Times New Roman"/>
                <a:cs typeface="Times New Roman"/>
              </a:rPr>
              <a:t>?</a:t>
            </a:r>
            <a:endParaRPr lang="ru-RU" sz="5600" dirty="0">
              <a:latin typeface="Times New Roman"/>
              <a:cs typeface="Times New Roman"/>
            </a:endParaRPr>
          </a:p>
          <a:p>
            <a:pPr marL="7185025">
              <a:lnSpc>
                <a:spcPct val="100000"/>
              </a:lnSpc>
              <a:spcBef>
                <a:spcPts val="405"/>
              </a:spcBef>
            </a:pPr>
            <a:r>
              <a:rPr lang="ru-RU" sz="2400" b="0" i="1" spc="70" dirty="0">
                <a:latin typeface="Trebuchet MS"/>
                <a:cs typeface="Trebuchet MS"/>
              </a:rPr>
              <a:t>(</a:t>
            </a:r>
            <a:r>
              <a:rPr lang="ru-RU" sz="2400" b="0" i="1" spc="70" dirty="0" err="1">
                <a:latin typeface="Trebuchet MS"/>
                <a:cs typeface="Trebuchet MS"/>
              </a:rPr>
              <a:t>грантонадавачі</a:t>
            </a:r>
            <a:r>
              <a:rPr lang="ru-RU" sz="2400" b="0" i="1" spc="70" dirty="0">
                <a:latin typeface="Trebuchet MS"/>
                <a:cs typeface="Trebuchet MS"/>
              </a:rPr>
              <a:t>,</a:t>
            </a:r>
            <a:r>
              <a:rPr lang="ru-RU" sz="2400" b="0" i="1" spc="-135" dirty="0">
                <a:latin typeface="Trebuchet MS"/>
                <a:cs typeface="Trebuchet MS"/>
              </a:rPr>
              <a:t> </a:t>
            </a:r>
            <a:r>
              <a:rPr lang="ru-RU" sz="2400" b="0" i="1" spc="160" dirty="0" err="1">
                <a:latin typeface="Trebuchet MS"/>
                <a:cs typeface="Trebuchet MS"/>
              </a:rPr>
              <a:t>донори</a:t>
            </a:r>
            <a:r>
              <a:rPr lang="ru-RU" sz="2400" b="0" i="1" spc="160" dirty="0">
                <a:latin typeface="Trebuchet MS"/>
                <a:cs typeface="Trebuchet MS"/>
              </a:rPr>
              <a:t>)</a:t>
            </a:r>
            <a:endParaRPr lang="ru-RU" sz="24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0" y="2463538"/>
            <a:ext cx="9157970" cy="3444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70" dirty="0">
                <a:solidFill>
                  <a:srgbClr val="5C2437"/>
                </a:solidFill>
                <a:latin typeface="Tahoma"/>
                <a:cs typeface="Tahoma"/>
              </a:rPr>
              <a:t>Державні</a:t>
            </a:r>
            <a:r>
              <a:rPr sz="3200" b="1" spc="-90" dirty="0">
                <a:solidFill>
                  <a:srgbClr val="5C2437"/>
                </a:solidFill>
                <a:latin typeface="Tahoma"/>
                <a:cs typeface="Tahoma"/>
              </a:rPr>
              <a:t> </a:t>
            </a:r>
            <a:r>
              <a:rPr sz="3200" b="1" spc="-10" dirty="0" err="1">
                <a:solidFill>
                  <a:srgbClr val="5C2437"/>
                </a:solidFill>
                <a:latin typeface="Tahoma"/>
                <a:cs typeface="Tahoma"/>
              </a:rPr>
              <a:t>програми</a:t>
            </a:r>
            <a:r>
              <a:rPr sz="3200" b="1" spc="-10" dirty="0">
                <a:solidFill>
                  <a:srgbClr val="5C2437"/>
                </a:solidFill>
                <a:latin typeface="Tahoma"/>
                <a:cs typeface="Tahoma"/>
              </a:rPr>
              <a:t>:</a:t>
            </a:r>
            <a:endParaRPr lang="uk-UA" sz="3200" b="1" spc="-10" dirty="0">
              <a:solidFill>
                <a:srgbClr val="5C2437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endParaRPr sz="3200" dirty="0">
              <a:latin typeface="Tahoma"/>
              <a:cs typeface="Tahoma"/>
            </a:endParaRPr>
          </a:p>
          <a:p>
            <a:pPr marL="1297940" marR="5080" indent="-342900">
              <a:lnSpc>
                <a:spcPts val="2630"/>
              </a:lnSpc>
              <a:buFont typeface="Arial" panose="020B0604020202020204" pitchFamily="34" charset="0"/>
              <a:buChar char="•"/>
            </a:pPr>
            <a:r>
              <a:rPr sz="2400" b="1" spc="55" dirty="0">
                <a:latin typeface="Tahoma"/>
                <a:cs typeface="Tahoma"/>
              </a:rPr>
              <a:t>єРобота</a:t>
            </a:r>
            <a:r>
              <a:rPr sz="2400" b="1" spc="-55" dirty="0">
                <a:latin typeface="Tahoma"/>
                <a:cs typeface="Tahoma"/>
              </a:rPr>
              <a:t> </a:t>
            </a:r>
            <a:r>
              <a:rPr sz="2400" spc="120" dirty="0">
                <a:latin typeface="Tahoma"/>
                <a:cs typeface="Tahoma"/>
              </a:rPr>
              <a:t>(гранти</a:t>
            </a:r>
            <a:r>
              <a:rPr sz="2400" spc="-145" dirty="0">
                <a:latin typeface="Tahoma"/>
                <a:cs typeface="Tahoma"/>
              </a:rPr>
              <a:t> </a:t>
            </a:r>
            <a:r>
              <a:rPr sz="2400" spc="150" dirty="0">
                <a:latin typeface="Tahoma"/>
                <a:cs typeface="Tahoma"/>
              </a:rPr>
              <a:t>від</a:t>
            </a:r>
            <a:r>
              <a:rPr sz="2400" spc="-150" dirty="0">
                <a:latin typeface="Tahoma"/>
                <a:cs typeface="Tahoma"/>
              </a:rPr>
              <a:t> </a:t>
            </a:r>
            <a:r>
              <a:rPr sz="2400" spc="80" dirty="0">
                <a:latin typeface="Tahoma"/>
                <a:cs typeface="Tahoma"/>
              </a:rPr>
              <a:t>"Дія.Бізнес")</a:t>
            </a:r>
            <a:r>
              <a:rPr sz="2400" spc="-145" dirty="0">
                <a:latin typeface="Tahoma"/>
                <a:cs typeface="Tahoma"/>
              </a:rPr>
              <a:t> </a:t>
            </a:r>
            <a:r>
              <a:rPr sz="2400" spc="-125" dirty="0">
                <a:latin typeface="Tahoma"/>
                <a:cs typeface="Tahoma"/>
              </a:rPr>
              <a:t>–</a:t>
            </a:r>
            <a:r>
              <a:rPr sz="2400" spc="-150" dirty="0">
                <a:latin typeface="Tahoma"/>
                <a:cs typeface="Tahoma"/>
              </a:rPr>
              <a:t> </a:t>
            </a:r>
            <a:r>
              <a:rPr sz="2400" spc="175" dirty="0" err="1">
                <a:latin typeface="Tahoma"/>
                <a:cs typeface="Tahoma"/>
              </a:rPr>
              <a:t>для</a:t>
            </a:r>
            <a:r>
              <a:rPr sz="2400" spc="-145" dirty="0">
                <a:latin typeface="Tahoma"/>
                <a:cs typeface="Tahoma"/>
              </a:rPr>
              <a:t> </a:t>
            </a:r>
            <a:r>
              <a:rPr sz="2400" spc="140" dirty="0" err="1">
                <a:latin typeface="Tahoma"/>
                <a:cs typeface="Tahoma"/>
              </a:rPr>
              <a:t>відкриття</a:t>
            </a:r>
            <a:endParaRPr lang="uk-UA" sz="2400" spc="-150" dirty="0">
              <a:latin typeface="Tahoma"/>
              <a:cs typeface="Tahoma"/>
            </a:endParaRPr>
          </a:p>
          <a:p>
            <a:pPr marL="955040" marR="5080">
              <a:lnSpc>
                <a:spcPts val="2630"/>
              </a:lnSpc>
            </a:pPr>
            <a:r>
              <a:rPr sz="2400" spc="155" dirty="0" err="1">
                <a:latin typeface="Tahoma"/>
                <a:cs typeface="Tahoma"/>
              </a:rPr>
              <a:t>або</a:t>
            </a:r>
            <a:r>
              <a:rPr sz="2400" spc="155" dirty="0">
                <a:latin typeface="Tahoma"/>
                <a:cs typeface="Tahoma"/>
              </a:rPr>
              <a:t> </a:t>
            </a:r>
            <a:r>
              <a:rPr sz="2400" spc="240" dirty="0">
                <a:latin typeface="Tahoma"/>
                <a:cs typeface="Tahoma"/>
              </a:rPr>
              <a:t>розширення</a:t>
            </a:r>
            <a:r>
              <a:rPr sz="2400" spc="-170" dirty="0">
                <a:latin typeface="Tahoma"/>
                <a:cs typeface="Tahoma"/>
              </a:rPr>
              <a:t> </a:t>
            </a:r>
            <a:r>
              <a:rPr sz="2400" spc="165" dirty="0">
                <a:latin typeface="Tahoma"/>
                <a:cs typeface="Tahoma"/>
              </a:rPr>
              <a:t>власної</a:t>
            </a:r>
            <a:r>
              <a:rPr sz="2400" spc="-165" dirty="0">
                <a:latin typeface="Tahoma"/>
                <a:cs typeface="Tahoma"/>
              </a:rPr>
              <a:t> </a:t>
            </a:r>
            <a:r>
              <a:rPr sz="2400" spc="140" dirty="0" err="1">
                <a:latin typeface="Tahoma"/>
                <a:cs typeface="Tahoma"/>
              </a:rPr>
              <a:t>справи</a:t>
            </a:r>
            <a:r>
              <a:rPr sz="2400" spc="140" dirty="0">
                <a:latin typeface="Tahoma"/>
                <a:cs typeface="Tahoma"/>
              </a:rPr>
              <a:t>.</a:t>
            </a:r>
            <a:endParaRPr lang="uk-UA" sz="2400" spc="140" dirty="0">
              <a:latin typeface="Tahoma"/>
              <a:cs typeface="Tahoma"/>
            </a:endParaRPr>
          </a:p>
          <a:p>
            <a:pPr marL="955040" marR="5080">
              <a:lnSpc>
                <a:spcPts val="2630"/>
              </a:lnSpc>
            </a:pPr>
            <a:endParaRPr sz="2400" dirty="0">
              <a:latin typeface="Tahoma"/>
              <a:cs typeface="Tahoma"/>
            </a:endParaRPr>
          </a:p>
          <a:p>
            <a:pPr marL="1254125" indent="-342900">
              <a:lnSpc>
                <a:spcPts val="2755"/>
              </a:lnSpc>
              <a:buFont typeface="Arial" panose="020B0604020202020204" pitchFamily="34" charset="0"/>
              <a:buChar char="•"/>
            </a:pPr>
            <a:r>
              <a:rPr lang="ru-RU" sz="2400" b="1" spc="60" dirty="0" err="1">
                <a:latin typeface="Tahoma"/>
                <a:cs typeface="Tahoma"/>
              </a:rPr>
              <a:t>Місцеві</a:t>
            </a:r>
            <a:r>
              <a:rPr lang="ru-RU" sz="2400" b="1" spc="-65" dirty="0">
                <a:latin typeface="Tahoma"/>
                <a:cs typeface="Tahoma"/>
              </a:rPr>
              <a:t> </a:t>
            </a:r>
            <a:r>
              <a:rPr lang="ru-RU" sz="2400" b="1" spc="70" dirty="0" err="1">
                <a:latin typeface="Tahoma"/>
                <a:cs typeface="Tahoma"/>
              </a:rPr>
              <a:t>програми</a:t>
            </a:r>
            <a:r>
              <a:rPr lang="ru-RU" sz="2400" b="1" spc="-60" dirty="0">
                <a:latin typeface="Tahoma"/>
                <a:cs typeface="Tahoma"/>
              </a:rPr>
              <a:t> </a:t>
            </a:r>
            <a:r>
              <a:rPr lang="ru-RU" sz="2400" b="1" spc="75" dirty="0" err="1">
                <a:latin typeface="Tahoma"/>
                <a:cs typeface="Tahoma"/>
              </a:rPr>
              <a:t>підтримки</a:t>
            </a:r>
            <a:r>
              <a:rPr lang="ru-RU" sz="2400" b="1" spc="-60" dirty="0">
                <a:latin typeface="Tahoma"/>
                <a:cs typeface="Tahoma"/>
              </a:rPr>
              <a:t> </a:t>
            </a:r>
            <a:r>
              <a:rPr lang="ru-RU" sz="2400" b="1" spc="65" dirty="0" err="1">
                <a:latin typeface="Tahoma"/>
                <a:cs typeface="Tahoma"/>
              </a:rPr>
              <a:t>бізнесу</a:t>
            </a:r>
            <a:r>
              <a:rPr lang="ru-RU" sz="2400" b="1" spc="-60" dirty="0">
                <a:latin typeface="Tahoma"/>
                <a:cs typeface="Tahoma"/>
              </a:rPr>
              <a:t> </a:t>
            </a:r>
            <a:r>
              <a:rPr lang="ru-RU" sz="2400" spc="-125" dirty="0">
                <a:latin typeface="Tahoma"/>
                <a:cs typeface="Tahoma"/>
              </a:rPr>
              <a:t>–</a:t>
            </a:r>
            <a:r>
              <a:rPr lang="ru-RU" sz="2400" spc="-160" dirty="0">
                <a:latin typeface="Tahoma"/>
                <a:cs typeface="Tahoma"/>
              </a:rPr>
              <a:t> </a:t>
            </a:r>
            <a:r>
              <a:rPr lang="ru-RU" sz="2400" spc="160" dirty="0" err="1">
                <a:latin typeface="Tahoma"/>
                <a:cs typeface="Tahoma"/>
              </a:rPr>
              <a:t>гранти</a:t>
            </a:r>
            <a:endParaRPr lang="ru-RU" sz="2400" dirty="0">
              <a:latin typeface="Tahoma"/>
              <a:cs typeface="Tahoma"/>
            </a:endParaRPr>
          </a:p>
          <a:p>
            <a:pPr marL="911225">
              <a:lnSpc>
                <a:spcPts val="2755"/>
              </a:lnSpc>
            </a:pPr>
            <a:r>
              <a:rPr lang="ru-RU" sz="2400" spc="50" dirty="0">
                <a:latin typeface="Tahoma"/>
                <a:cs typeface="Tahoma"/>
              </a:rPr>
              <a:t>та</a:t>
            </a:r>
            <a:r>
              <a:rPr lang="ru-RU" sz="2400" spc="-160" dirty="0">
                <a:latin typeface="Tahoma"/>
                <a:cs typeface="Tahoma"/>
              </a:rPr>
              <a:t> </a:t>
            </a:r>
            <a:r>
              <a:rPr lang="ru-RU" sz="2400" spc="155" dirty="0" err="1">
                <a:latin typeface="Tahoma"/>
                <a:cs typeface="Tahoma"/>
              </a:rPr>
              <a:t>фінансова</a:t>
            </a:r>
            <a:r>
              <a:rPr lang="ru-RU" sz="2400" spc="-160" dirty="0">
                <a:latin typeface="Tahoma"/>
                <a:cs typeface="Tahoma"/>
              </a:rPr>
              <a:t> </a:t>
            </a:r>
            <a:r>
              <a:rPr lang="ru-RU" sz="2400" spc="195" dirty="0" err="1">
                <a:latin typeface="Tahoma"/>
                <a:cs typeface="Tahoma"/>
              </a:rPr>
              <a:t>допомога</a:t>
            </a:r>
            <a:r>
              <a:rPr lang="ru-RU" sz="2400" spc="-160" dirty="0">
                <a:latin typeface="Tahoma"/>
                <a:cs typeface="Tahoma"/>
              </a:rPr>
              <a:t> </a:t>
            </a:r>
            <a:r>
              <a:rPr lang="ru-RU" sz="2400" spc="150" dirty="0" err="1">
                <a:latin typeface="Tahoma"/>
                <a:cs typeface="Tahoma"/>
              </a:rPr>
              <a:t>від</a:t>
            </a:r>
            <a:r>
              <a:rPr lang="ru-RU" sz="2400" spc="-155" dirty="0">
                <a:latin typeface="Tahoma"/>
                <a:cs typeface="Tahoma"/>
              </a:rPr>
              <a:t> </a:t>
            </a:r>
            <a:r>
              <a:rPr lang="ru-RU" sz="2400" spc="180" dirty="0" err="1">
                <a:latin typeface="Tahoma"/>
                <a:cs typeface="Tahoma"/>
              </a:rPr>
              <a:t>обласних</a:t>
            </a:r>
            <a:r>
              <a:rPr lang="ru-RU" sz="2400" spc="-160" dirty="0">
                <a:latin typeface="Tahoma"/>
                <a:cs typeface="Tahoma"/>
              </a:rPr>
              <a:t> </a:t>
            </a:r>
            <a:r>
              <a:rPr lang="ru-RU" sz="2400" spc="160" dirty="0" err="1">
                <a:latin typeface="Tahoma"/>
                <a:cs typeface="Tahoma"/>
              </a:rPr>
              <a:t>адміністрацій</a:t>
            </a:r>
            <a:r>
              <a:rPr lang="ru-RU" sz="2400" spc="160" dirty="0">
                <a:latin typeface="Tahoma"/>
                <a:cs typeface="Tahoma"/>
              </a:rPr>
              <a:t> </a:t>
            </a:r>
            <a:r>
              <a:rPr lang="ru-RU" sz="2400" spc="50" dirty="0">
                <a:latin typeface="Tahoma"/>
                <a:cs typeface="Tahoma"/>
              </a:rPr>
              <a:t>та</a:t>
            </a:r>
            <a:r>
              <a:rPr lang="ru-RU" sz="2400" spc="-160" dirty="0">
                <a:latin typeface="Tahoma"/>
                <a:cs typeface="Tahoma"/>
              </a:rPr>
              <a:t> </a:t>
            </a:r>
            <a:r>
              <a:rPr lang="ru-RU" sz="2400" spc="175" dirty="0" err="1">
                <a:latin typeface="Tahoma"/>
                <a:cs typeface="Tahoma"/>
              </a:rPr>
              <a:t>міських</a:t>
            </a:r>
            <a:r>
              <a:rPr lang="ru-RU" sz="2400" spc="-160" dirty="0">
                <a:latin typeface="Tahoma"/>
                <a:cs typeface="Tahoma"/>
              </a:rPr>
              <a:t> </a:t>
            </a:r>
            <a:r>
              <a:rPr lang="ru-RU" sz="2400" spc="70" dirty="0">
                <a:latin typeface="Tahoma"/>
                <a:cs typeface="Tahoma"/>
              </a:rPr>
              <a:t>рад.</a:t>
            </a:r>
            <a:endParaRPr lang="ru-RU" sz="2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400" dirty="0">
              <a:latin typeface="Tahoma"/>
              <a:cs typeface="Tahoma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0F65A64D-D61F-D0BC-4FC6-059D01314D9D}"/>
              </a:ext>
            </a:extLst>
          </p:cNvPr>
          <p:cNvSpPr txBox="1"/>
          <p:nvPr/>
        </p:nvSpPr>
        <p:spPr>
          <a:xfrm>
            <a:off x="6096000" y="6134100"/>
            <a:ext cx="12276455" cy="15465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00"/>
              </a:spcBef>
            </a:pPr>
            <a:r>
              <a:rPr sz="3200" b="1" spc="70" dirty="0" err="1">
                <a:solidFill>
                  <a:srgbClr val="5C2437"/>
                </a:solidFill>
                <a:latin typeface="Tahoma"/>
                <a:cs typeface="Tahoma"/>
              </a:rPr>
              <a:t>Міжнародні</a:t>
            </a:r>
            <a:r>
              <a:rPr sz="3200" b="1" spc="-65" dirty="0">
                <a:solidFill>
                  <a:srgbClr val="5C2437"/>
                </a:solidFill>
                <a:latin typeface="Tahoma"/>
                <a:cs typeface="Tahoma"/>
              </a:rPr>
              <a:t> </a:t>
            </a:r>
            <a:r>
              <a:rPr sz="3200" b="1" spc="-10" dirty="0" err="1">
                <a:solidFill>
                  <a:srgbClr val="5C2437"/>
                </a:solidFill>
                <a:latin typeface="Tahoma"/>
                <a:cs typeface="Tahoma"/>
              </a:rPr>
              <a:t>організації</a:t>
            </a:r>
            <a:endParaRPr sz="3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440"/>
              </a:spcBef>
            </a:pPr>
            <a:endParaRPr sz="2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uk-UA" sz="3200" b="1" spc="60" dirty="0">
                <a:solidFill>
                  <a:srgbClr val="5C2437"/>
                </a:solidFill>
                <a:latin typeface="Tahoma"/>
                <a:cs typeface="Tahoma"/>
              </a:rPr>
              <a:t> </a:t>
            </a:r>
            <a:r>
              <a:rPr sz="3200" b="1" spc="60" dirty="0" err="1">
                <a:solidFill>
                  <a:srgbClr val="5C2437"/>
                </a:solidFill>
                <a:latin typeface="Tahoma"/>
                <a:cs typeface="Tahoma"/>
              </a:rPr>
              <a:t>Приватні</a:t>
            </a:r>
            <a:r>
              <a:rPr sz="3200" b="1" spc="-80" dirty="0">
                <a:solidFill>
                  <a:srgbClr val="5C2437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5C2437"/>
                </a:solidFill>
                <a:latin typeface="Tahoma"/>
                <a:cs typeface="Tahoma"/>
              </a:rPr>
              <a:t>та</a:t>
            </a:r>
            <a:r>
              <a:rPr sz="3200" b="1" spc="-75" dirty="0">
                <a:solidFill>
                  <a:srgbClr val="5C2437"/>
                </a:solidFill>
                <a:latin typeface="Tahoma"/>
                <a:cs typeface="Tahoma"/>
              </a:rPr>
              <a:t> </a:t>
            </a:r>
            <a:r>
              <a:rPr sz="3200" b="1" spc="50" dirty="0" err="1">
                <a:solidFill>
                  <a:srgbClr val="5C2437"/>
                </a:solidFill>
                <a:latin typeface="Tahoma"/>
                <a:cs typeface="Tahoma"/>
              </a:rPr>
              <a:t>благодійні</a:t>
            </a:r>
            <a:r>
              <a:rPr sz="3200" b="1" spc="-80" dirty="0">
                <a:solidFill>
                  <a:srgbClr val="5C2437"/>
                </a:solidFill>
                <a:latin typeface="Tahoma"/>
                <a:cs typeface="Tahoma"/>
              </a:rPr>
              <a:t> </a:t>
            </a:r>
            <a:r>
              <a:rPr sz="3200" b="1" spc="-10" dirty="0" err="1">
                <a:solidFill>
                  <a:srgbClr val="5C2437"/>
                </a:solidFill>
                <a:latin typeface="Tahoma"/>
                <a:cs typeface="Tahoma"/>
              </a:rPr>
              <a:t>фонди</a:t>
            </a:r>
            <a:endParaRPr sz="32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7233" y="3583466"/>
            <a:ext cx="11685905" cy="421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sng" spc="175" dirty="0">
                <a:latin typeface="Tahoma"/>
                <a:cs typeface="Tahoma"/>
              </a:rPr>
              <a:t>Мікро,</a:t>
            </a:r>
            <a:r>
              <a:rPr sz="2800" u="sng" spc="-190" dirty="0">
                <a:latin typeface="Tahoma"/>
                <a:cs typeface="Tahoma"/>
              </a:rPr>
              <a:t> </a:t>
            </a:r>
            <a:r>
              <a:rPr sz="2800" u="sng" spc="235" dirty="0">
                <a:latin typeface="Tahoma"/>
                <a:cs typeface="Tahoma"/>
              </a:rPr>
              <a:t>малому</a:t>
            </a:r>
            <a:r>
              <a:rPr sz="2800" u="sng" spc="-190" dirty="0">
                <a:latin typeface="Tahoma"/>
                <a:cs typeface="Tahoma"/>
              </a:rPr>
              <a:t> </a:t>
            </a:r>
            <a:r>
              <a:rPr sz="2800" u="sng" spc="55" dirty="0">
                <a:latin typeface="Tahoma"/>
                <a:cs typeface="Tahoma"/>
              </a:rPr>
              <a:t>та</a:t>
            </a:r>
            <a:r>
              <a:rPr sz="2800" u="sng" spc="-185" dirty="0">
                <a:latin typeface="Tahoma"/>
                <a:cs typeface="Tahoma"/>
              </a:rPr>
              <a:t> </a:t>
            </a:r>
            <a:r>
              <a:rPr sz="2800" u="sng" spc="240" dirty="0">
                <a:latin typeface="Tahoma"/>
                <a:cs typeface="Tahoma"/>
              </a:rPr>
              <a:t>середньому</a:t>
            </a:r>
            <a:r>
              <a:rPr sz="2800" u="sng" spc="-190" dirty="0">
                <a:latin typeface="Tahoma"/>
                <a:cs typeface="Tahoma"/>
              </a:rPr>
              <a:t> </a:t>
            </a:r>
            <a:r>
              <a:rPr sz="2800" u="sng" spc="195" dirty="0">
                <a:latin typeface="Tahoma"/>
                <a:cs typeface="Tahoma"/>
              </a:rPr>
              <a:t>бізнесу</a:t>
            </a:r>
            <a:endParaRPr sz="2800" u="sng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9"/>
              </a:spcBef>
            </a:pPr>
            <a:endParaRPr sz="2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800" u="sng" spc="254" dirty="0">
                <a:latin typeface="Tahoma"/>
                <a:cs typeface="Tahoma"/>
              </a:rPr>
              <a:t>Приватним</a:t>
            </a:r>
            <a:r>
              <a:rPr sz="2800" u="sng" spc="-185" dirty="0">
                <a:latin typeface="Tahoma"/>
                <a:cs typeface="Tahoma"/>
              </a:rPr>
              <a:t> </a:t>
            </a:r>
            <a:r>
              <a:rPr sz="2800" u="sng" spc="170" dirty="0">
                <a:latin typeface="Tahoma"/>
                <a:cs typeface="Tahoma"/>
              </a:rPr>
              <a:t>особам,</a:t>
            </a:r>
            <a:r>
              <a:rPr sz="2800" u="sng" spc="-180" dirty="0">
                <a:latin typeface="Tahoma"/>
                <a:cs typeface="Tahoma"/>
              </a:rPr>
              <a:t> </a:t>
            </a:r>
            <a:r>
              <a:rPr sz="2800" u="sng" spc="229" dirty="0">
                <a:latin typeface="Tahoma"/>
                <a:cs typeface="Tahoma"/>
              </a:rPr>
              <a:t>в</a:t>
            </a:r>
            <a:r>
              <a:rPr sz="2800" u="sng" spc="-180" dirty="0">
                <a:latin typeface="Tahoma"/>
                <a:cs typeface="Tahoma"/>
              </a:rPr>
              <a:t> </a:t>
            </a:r>
            <a:r>
              <a:rPr sz="2800" u="sng" spc="-55" dirty="0">
                <a:latin typeface="Tahoma"/>
                <a:cs typeface="Tahoma"/>
              </a:rPr>
              <a:t>99%</a:t>
            </a:r>
            <a:r>
              <a:rPr sz="2800" u="sng" spc="-180" dirty="0">
                <a:latin typeface="Tahoma"/>
                <a:cs typeface="Tahoma"/>
              </a:rPr>
              <a:t> </a:t>
            </a:r>
            <a:r>
              <a:rPr sz="2800" u="sng" spc="200" dirty="0">
                <a:latin typeface="Tahoma"/>
                <a:cs typeface="Tahoma"/>
              </a:rPr>
              <a:t>під</a:t>
            </a:r>
            <a:r>
              <a:rPr sz="2800" u="sng" spc="-180" dirty="0">
                <a:latin typeface="Tahoma"/>
                <a:cs typeface="Tahoma"/>
              </a:rPr>
              <a:t> </a:t>
            </a:r>
            <a:r>
              <a:rPr sz="2800" u="sng" spc="195" dirty="0">
                <a:latin typeface="Tahoma"/>
                <a:cs typeface="Tahoma"/>
              </a:rPr>
              <a:t>зобов’язання</a:t>
            </a:r>
            <a:r>
              <a:rPr sz="2800" u="sng" spc="-180" dirty="0">
                <a:latin typeface="Tahoma"/>
                <a:cs typeface="Tahoma"/>
              </a:rPr>
              <a:t> </a:t>
            </a:r>
            <a:r>
              <a:rPr sz="2800" u="sng" spc="180" dirty="0">
                <a:latin typeface="Tahoma"/>
                <a:cs typeface="Tahoma"/>
              </a:rPr>
              <a:t>зареєструвати</a:t>
            </a:r>
            <a:r>
              <a:rPr sz="2800" u="sng" spc="-180" dirty="0">
                <a:latin typeface="Tahoma"/>
                <a:cs typeface="Tahoma"/>
              </a:rPr>
              <a:t> </a:t>
            </a:r>
            <a:r>
              <a:rPr sz="2800" u="sng" spc="375" dirty="0">
                <a:latin typeface="Tahoma"/>
                <a:cs typeface="Tahoma"/>
              </a:rPr>
              <a:t>ФОП</a:t>
            </a:r>
            <a:endParaRPr sz="2800" u="sng" dirty="0">
              <a:latin typeface="Tahoma"/>
              <a:cs typeface="Tahoma"/>
            </a:endParaRPr>
          </a:p>
          <a:p>
            <a:pPr marL="12700" marR="118745">
              <a:lnSpc>
                <a:spcPct val="220900"/>
              </a:lnSpc>
              <a:spcBef>
                <a:spcPts val="75"/>
              </a:spcBef>
            </a:pPr>
            <a:r>
              <a:rPr sz="2800" u="sng" spc="175" dirty="0">
                <a:latin typeface="Tahoma"/>
                <a:cs typeface="Tahoma"/>
              </a:rPr>
              <a:t>Ініціативним</a:t>
            </a:r>
            <a:r>
              <a:rPr sz="2800" u="sng" spc="-190" dirty="0">
                <a:latin typeface="Tahoma"/>
                <a:cs typeface="Tahoma"/>
              </a:rPr>
              <a:t> </a:t>
            </a:r>
            <a:r>
              <a:rPr sz="2800" u="sng" spc="155" dirty="0">
                <a:latin typeface="Tahoma"/>
                <a:cs typeface="Tahoma"/>
              </a:rPr>
              <a:t>групам,</a:t>
            </a:r>
            <a:r>
              <a:rPr sz="2800" u="sng" spc="-185" dirty="0">
                <a:latin typeface="Tahoma"/>
                <a:cs typeface="Tahoma"/>
              </a:rPr>
              <a:t> </a:t>
            </a:r>
            <a:r>
              <a:rPr sz="2800" u="sng" spc="165" dirty="0">
                <a:latin typeface="Tahoma"/>
                <a:cs typeface="Tahoma"/>
              </a:rPr>
              <a:t>які</a:t>
            </a:r>
            <a:r>
              <a:rPr sz="2800" u="sng" spc="-185" dirty="0">
                <a:latin typeface="Tahoma"/>
                <a:cs typeface="Tahoma"/>
              </a:rPr>
              <a:t> </a:t>
            </a:r>
            <a:r>
              <a:rPr sz="2800" u="sng" spc="175" dirty="0">
                <a:latin typeface="Tahoma"/>
                <a:cs typeface="Tahoma"/>
              </a:rPr>
              <a:t>мають</a:t>
            </a:r>
            <a:r>
              <a:rPr sz="2800" u="sng" spc="-185" dirty="0">
                <a:latin typeface="Tahoma"/>
                <a:cs typeface="Tahoma"/>
              </a:rPr>
              <a:t> </a:t>
            </a:r>
            <a:r>
              <a:rPr sz="2800" u="sng" spc="204" dirty="0">
                <a:latin typeface="Tahoma"/>
                <a:cs typeface="Tahoma"/>
              </a:rPr>
              <a:t>партнера</a:t>
            </a:r>
            <a:r>
              <a:rPr sz="2800" u="sng" spc="-185" dirty="0">
                <a:latin typeface="Tahoma"/>
                <a:cs typeface="Tahoma"/>
              </a:rPr>
              <a:t> </a:t>
            </a:r>
            <a:r>
              <a:rPr sz="2800" u="sng" spc="225" dirty="0">
                <a:latin typeface="Tahoma"/>
                <a:cs typeface="Tahoma"/>
              </a:rPr>
              <a:t>ФОП,</a:t>
            </a:r>
            <a:r>
              <a:rPr sz="2800" u="sng" spc="-190" dirty="0">
                <a:latin typeface="Tahoma"/>
                <a:cs typeface="Tahoma"/>
              </a:rPr>
              <a:t> </a:t>
            </a:r>
            <a:r>
              <a:rPr sz="2800" u="sng" spc="120" dirty="0">
                <a:latin typeface="Tahoma"/>
                <a:cs typeface="Tahoma"/>
              </a:rPr>
              <a:t>ТОВ,</a:t>
            </a:r>
            <a:r>
              <a:rPr sz="2800" u="sng" spc="-185" dirty="0">
                <a:latin typeface="Tahoma"/>
                <a:cs typeface="Tahoma"/>
              </a:rPr>
              <a:t> </a:t>
            </a:r>
            <a:r>
              <a:rPr sz="2800" u="sng" spc="210" dirty="0">
                <a:latin typeface="Tahoma"/>
                <a:cs typeface="Tahoma"/>
              </a:rPr>
              <a:t>або</a:t>
            </a:r>
            <a:r>
              <a:rPr sz="2800" u="sng" spc="-185" dirty="0">
                <a:latin typeface="Tahoma"/>
                <a:cs typeface="Tahoma"/>
              </a:rPr>
              <a:t> </a:t>
            </a:r>
            <a:r>
              <a:rPr sz="2800" u="sng" spc="80" dirty="0">
                <a:latin typeface="Tahoma"/>
                <a:cs typeface="Tahoma"/>
              </a:rPr>
              <a:t>ГО,</a:t>
            </a:r>
            <a:r>
              <a:rPr sz="2800" u="sng" spc="-185" dirty="0">
                <a:latin typeface="Tahoma"/>
                <a:cs typeface="Tahoma"/>
              </a:rPr>
              <a:t> </a:t>
            </a:r>
            <a:r>
              <a:rPr sz="2800" u="sng" spc="345" dirty="0">
                <a:latin typeface="Tahoma"/>
                <a:cs typeface="Tahoma"/>
              </a:rPr>
              <a:t>БО </a:t>
            </a:r>
            <a:r>
              <a:rPr sz="2800" spc="245" dirty="0">
                <a:latin typeface="Tahoma"/>
                <a:cs typeface="Tahoma"/>
              </a:rPr>
              <a:t>Громадським</a:t>
            </a:r>
            <a:r>
              <a:rPr sz="2800" spc="-195" dirty="0">
                <a:latin typeface="Tahoma"/>
                <a:cs typeface="Tahoma"/>
              </a:rPr>
              <a:t> </a:t>
            </a:r>
            <a:r>
              <a:rPr sz="2800" spc="165" dirty="0">
                <a:latin typeface="Tahoma"/>
                <a:cs typeface="Tahoma"/>
              </a:rPr>
              <a:t>організаціям,</a:t>
            </a:r>
            <a:r>
              <a:rPr sz="2800" spc="-195" dirty="0">
                <a:latin typeface="Tahoma"/>
                <a:cs typeface="Tahoma"/>
              </a:rPr>
              <a:t> </a:t>
            </a:r>
            <a:r>
              <a:rPr sz="2800" spc="240" dirty="0">
                <a:latin typeface="Tahoma"/>
                <a:cs typeface="Tahoma"/>
              </a:rPr>
              <a:t>Благодійним</a:t>
            </a:r>
            <a:r>
              <a:rPr sz="2800" spc="-195" dirty="0">
                <a:latin typeface="Tahoma"/>
                <a:cs typeface="Tahoma"/>
              </a:rPr>
              <a:t> </a:t>
            </a:r>
            <a:r>
              <a:rPr sz="2800" spc="200" dirty="0">
                <a:latin typeface="Tahoma"/>
                <a:cs typeface="Tahoma"/>
              </a:rPr>
              <a:t>фондам</a:t>
            </a:r>
            <a:endParaRPr sz="2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2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800" spc="180" dirty="0">
                <a:latin typeface="Tahoma"/>
                <a:cs typeface="Tahoma"/>
              </a:rPr>
              <a:t>Громадам,</a:t>
            </a:r>
            <a:r>
              <a:rPr sz="2800" spc="-180" dirty="0">
                <a:latin typeface="Tahoma"/>
                <a:cs typeface="Tahoma"/>
              </a:rPr>
              <a:t> </a:t>
            </a:r>
            <a:r>
              <a:rPr sz="2800" spc="190" dirty="0">
                <a:latin typeface="Tahoma"/>
                <a:cs typeface="Tahoma"/>
              </a:rPr>
              <a:t>закладам</a:t>
            </a:r>
            <a:r>
              <a:rPr sz="2800" spc="-180" dirty="0">
                <a:latin typeface="Tahoma"/>
                <a:cs typeface="Tahoma"/>
              </a:rPr>
              <a:t> </a:t>
            </a:r>
            <a:r>
              <a:rPr sz="2800" spc="120" dirty="0">
                <a:latin typeface="Tahoma"/>
                <a:cs typeface="Tahoma"/>
              </a:rPr>
              <a:t>культури,</a:t>
            </a:r>
            <a:r>
              <a:rPr sz="2800" spc="-175" dirty="0">
                <a:latin typeface="Tahoma"/>
                <a:cs typeface="Tahoma"/>
              </a:rPr>
              <a:t> </a:t>
            </a:r>
            <a:r>
              <a:rPr sz="2800" spc="225" dirty="0">
                <a:latin typeface="Tahoma"/>
                <a:cs typeface="Tahoma"/>
              </a:rPr>
              <a:t>медицини,</a:t>
            </a:r>
            <a:r>
              <a:rPr sz="2800" spc="-180" dirty="0">
                <a:latin typeface="Tahoma"/>
                <a:cs typeface="Tahoma"/>
              </a:rPr>
              <a:t> </a:t>
            </a:r>
            <a:r>
              <a:rPr sz="2800" spc="175" dirty="0">
                <a:latin typeface="Tahoma"/>
                <a:cs typeface="Tahoma"/>
              </a:rPr>
              <a:t>освіти</a:t>
            </a:r>
            <a:r>
              <a:rPr sz="2800" spc="-175" dirty="0">
                <a:latin typeface="Tahoma"/>
                <a:cs typeface="Tahoma"/>
              </a:rPr>
              <a:t> </a:t>
            </a:r>
            <a:r>
              <a:rPr sz="2800" spc="120" dirty="0">
                <a:latin typeface="Tahoma"/>
                <a:cs typeface="Tahoma"/>
              </a:rPr>
              <a:t>і</a:t>
            </a:r>
            <a:r>
              <a:rPr sz="2800" spc="-180" dirty="0">
                <a:latin typeface="Tahoma"/>
                <a:cs typeface="Tahoma"/>
              </a:rPr>
              <a:t> </a:t>
            </a:r>
            <a:r>
              <a:rPr sz="2800" spc="210" dirty="0">
                <a:latin typeface="Tahoma"/>
                <a:cs typeface="Tahoma"/>
              </a:rPr>
              <a:t>науки</a:t>
            </a:r>
            <a:r>
              <a:rPr sz="2800" spc="-175" dirty="0">
                <a:latin typeface="Tahoma"/>
                <a:cs typeface="Tahoma"/>
              </a:rPr>
              <a:t> </a:t>
            </a:r>
            <a:r>
              <a:rPr sz="2800" spc="55" dirty="0">
                <a:latin typeface="Tahoma"/>
                <a:cs typeface="Tahoma"/>
              </a:rPr>
              <a:t>та</a:t>
            </a:r>
            <a:r>
              <a:rPr sz="2800" spc="-180" dirty="0">
                <a:latin typeface="Tahoma"/>
                <a:cs typeface="Tahoma"/>
              </a:rPr>
              <a:t> </a:t>
            </a:r>
            <a:r>
              <a:rPr sz="2800" spc="229" dirty="0">
                <a:latin typeface="Tahoma"/>
                <a:cs typeface="Tahoma"/>
              </a:rPr>
              <a:t>інше</a:t>
            </a:r>
            <a:endParaRPr sz="28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40698" y="1387351"/>
            <a:ext cx="9421915" cy="1416413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5600" b="0" dirty="0">
                <a:solidFill>
                  <a:srgbClr val="5C2437"/>
                </a:solidFill>
                <a:latin typeface="Times New Roman"/>
                <a:cs typeface="Times New Roman"/>
              </a:rPr>
              <a:t>КОМУ НАДАЮТЬ ГРАНТИ?</a:t>
            </a:r>
            <a:endParaRPr sz="5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sz="2400" b="0" i="1" spc="-10" dirty="0">
                <a:latin typeface="Trebuchet MS"/>
                <a:cs typeface="Trebuchet MS"/>
              </a:rPr>
              <a:t>(грантоотримувачі)</a:t>
            </a:r>
            <a:endParaRPr sz="2400" dirty="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53399" y="3508662"/>
            <a:ext cx="619125" cy="619125"/>
            <a:chOff x="1353399" y="3508662"/>
            <a:chExt cx="619125" cy="619125"/>
          </a:xfrm>
        </p:grpSpPr>
        <p:sp>
          <p:nvSpPr>
            <p:cNvPr id="5" name="object 5"/>
            <p:cNvSpPr/>
            <p:nvPr/>
          </p:nvSpPr>
          <p:spPr>
            <a:xfrm>
              <a:off x="1353400" y="3508662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309282" y="618564"/>
                  </a:moveTo>
                  <a:lnTo>
                    <a:pt x="263578" y="615211"/>
                  </a:lnTo>
                  <a:lnTo>
                    <a:pt x="219957" y="605469"/>
                  </a:lnTo>
                  <a:lnTo>
                    <a:pt x="178896" y="589819"/>
                  </a:lnTo>
                  <a:lnTo>
                    <a:pt x="140874" y="568737"/>
                  </a:lnTo>
                  <a:lnTo>
                    <a:pt x="106370" y="542702"/>
                  </a:lnTo>
                  <a:lnTo>
                    <a:pt x="75861" y="512194"/>
                  </a:lnTo>
                  <a:lnTo>
                    <a:pt x="49827" y="477689"/>
                  </a:lnTo>
                  <a:lnTo>
                    <a:pt x="28745" y="439667"/>
                  </a:lnTo>
                  <a:lnTo>
                    <a:pt x="13094" y="398607"/>
                  </a:lnTo>
                  <a:lnTo>
                    <a:pt x="3353" y="354985"/>
                  </a:lnTo>
                  <a:lnTo>
                    <a:pt x="0" y="309282"/>
                  </a:lnTo>
                  <a:lnTo>
                    <a:pt x="3353" y="263578"/>
                  </a:lnTo>
                  <a:lnTo>
                    <a:pt x="13094" y="219957"/>
                  </a:lnTo>
                  <a:lnTo>
                    <a:pt x="28745" y="178896"/>
                  </a:lnTo>
                  <a:lnTo>
                    <a:pt x="49827" y="140874"/>
                  </a:lnTo>
                  <a:lnTo>
                    <a:pt x="75861" y="106370"/>
                  </a:lnTo>
                  <a:lnTo>
                    <a:pt x="106370" y="75861"/>
                  </a:lnTo>
                  <a:lnTo>
                    <a:pt x="140874" y="49827"/>
                  </a:lnTo>
                  <a:lnTo>
                    <a:pt x="178896" y="28745"/>
                  </a:lnTo>
                  <a:lnTo>
                    <a:pt x="219957" y="13094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54985" y="3353"/>
                  </a:lnTo>
                  <a:lnTo>
                    <a:pt x="398607" y="13094"/>
                  </a:lnTo>
                  <a:lnTo>
                    <a:pt x="439667" y="28745"/>
                  </a:lnTo>
                  <a:lnTo>
                    <a:pt x="477689" y="49827"/>
                  </a:lnTo>
                  <a:lnTo>
                    <a:pt x="512194" y="75861"/>
                  </a:lnTo>
                  <a:lnTo>
                    <a:pt x="542702" y="106370"/>
                  </a:lnTo>
                  <a:lnTo>
                    <a:pt x="568737" y="140874"/>
                  </a:lnTo>
                  <a:lnTo>
                    <a:pt x="589819" y="178896"/>
                  </a:lnTo>
                  <a:lnTo>
                    <a:pt x="605469" y="219957"/>
                  </a:lnTo>
                  <a:lnTo>
                    <a:pt x="615211" y="263578"/>
                  </a:lnTo>
                  <a:lnTo>
                    <a:pt x="618564" y="309282"/>
                  </a:lnTo>
                  <a:lnTo>
                    <a:pt x="615211" y="354985"/>
                  </a:lnTo>
                  <a:lnTo>
                    <a:pt x="605469" y="398607"/>
                  </a:lnTo>
                  <a:lnTo>
                    <a:pt x="589819" y="439667"/>
                  </a:lnTo>
                  <a:lnTo>
                    <a:pt x="568737" y="477689"/>
                  </a:lnTo>
                  <a:lnTo>
                    <a:pt x="542702" y="512194"/>
                  </a:lnTo>
                  <a:lnTo>
                    <a:pt x="512194" y="542702"/>
                  </a:lnTo>
                  <a:lnTo>
                    <a:pt x="477689" y="568737"/>
                  </a:lnTo>
                  <a:lnTo>
                    <a:pt x="439667" y="589819"/>
                  </a:lnTo>
                  <a:lnTo>
                    <a:pt x="398607" y="605469"/>
                  </a:lnTo>
                  <a:lnTo>
                    <a:pt x="354985" y="615211"/>
                  </a:lnTo>
                  <a:lnTo>
                    <a:pt x="309282" y="618564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53399" y="3508663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192620" y="74995"/>
                  </a:moveTo>
                  <a:lnTo>
                    <a:pt x="171566" y="32809"/>
                  </a:lnTo>
                  <a:lnTo>
                    <a:pt x="178896" y="28745"/>
                  </a:lnTo>
                  <a:lnTo>
                    <a:pt x="215562" y="14769"/>
                  </a:lnTo>
                  <a:lnTo>
                    <a:pt x="229901" y="59869"/>
                  </a:lnTo>
                  <a:lnTo>
                    <a:pt x="220366" y="63105"/>
                  </a:lnTo>
                  <a:lnTo>
                    <a:pt x="210975" y="66705"/>
                  </a:lnTo>
                  <a:lnTo>
                    <a:pt x="201726" y="70668"/>
                  </a:lnTo>
                  <a:lnTo>
                    <a:pt x="192620" y="74995"/>
                  </a:lnTo>
                  <a:close/>
                </a:path>
                <a:path w="619125" h="619125">
                  <a:moveTo>
                    <a:pt x="127111" y="121456"/>
                  </a:moveTo>
                  <a:lnTo>
                    <a:pt x="94447" y="87785"/>
                  </a:lnTo>
                  <a:lnTo>
                    <a:pt x="106370" y="75861"/>
                  </a:lnTo>
                  <a:lnTo>
                    <a:pt x="130902" y="57351"/>
                  </a:lnTo>
                  <a:lnTo>
                    <a:pt x="158098" y="95691"/>
                  </a:lnTo>
                  <a:lnTo>
                    <a:pt x="149984" y="101683"/>
                  </a:lnTo>
                  <a:lnTo>
                    <a:pt x="142115" y="107974"/>
                  </a:lnTo>
                  <a:lnTo>
                    <a:pt x="134491" y="114565"/>
                  </a:lnTo>
                  <a:lnTo>
                    <a:pt x="127111" y="121456"/>
                  </a:lnTo>
                  <a:close/>
                </a:path>
                <a:path w="619125" h="619125">
                  <a:moveTo>
                    <a:pt x="78663" y="185544"/>
                  </a:moveTo>
                  <a:lnTo>
                    <a:pt x="37373" y="163335"/>
                  </a:lnTo>
                  <a:lnTo>
                    <a:pt x="49827" y="140874"/>
                  </a:lnTo>
                  <a:lnTo>
                    <a:pt x="63030" y="123376"/>
                  </a:lnTo>
                  <a:lnTo>
                    <a:pt x="100417" y="151645"/>
                  </a:lnTo>
                  <a:lnTo>
                    <a:pt x="94483" y="159814"/>
                  </a:lnTo>
                  <a:lnTo>
                    <a:pt x="88880" y="168186"/>
                  </a:lnTo>
                  <a:lnTo>
                    <a:pt x="83606" y="176763"/>
                  </a:lnTo>
                  <a:lnTo>
                    <a:pt x="78663" y="185544"/>
                  </a:lnTo>
                  <a:close/>
                </a:path>
                <a:path w="619125" h="619125">
                  <a:moveTo>
                    <a:pt x="52031" y="261164"/>
                  </a:moveTo>
                  <a:lnTo>
                    <a:pt x="5808" y="252582"/>
                  </a:lnTo>
                  <a:lnTo>
                    <a:pt x="13094" y="219957"/>
                  </a:lnTo>
                  <a:lnTo>
                    <a:pt x="18140" y="206718"/>
                  </a:lnTo>
                  <a:lnTo>
                    <a:pt x="62411" y="222314"/>
                  </a:lnTo>
                  <a:lnTo>
                    <a:pt x="59251" y="231870"/>
                  </a:lnTo>
                  <a:lnTo>
                    <a:pt x="56468" y="241531"/>
                  </a:lnTo>
                  <a:lnTo>
                    <a:pt x="54061" y="251295"/>
                  </a:lnTo>
                  <a:lnTo>
                    <a:pt x="52031" y="261164"/>
                  </a:lnTo>
                  <a:close/>
                </a:path>
                <a:path w="619125" h="619125">
                  <a:moveTo>
                    <a:pt x="2794" y="347373"/>
                  </a:moveTo>
                  <a:lnTo>
                    <a:pt x="0" y="309282"/>
                  </a:lnTo>
                  <a:lnTo>
                    <a:pt x="592" y="301203"/>
                  </a:lnTo>
                  <a:lnTo>
                    <a:pt x="697" y="299782"/>
                  </a:lnTo>
                  <a:lnTo>
                    <a:pt x="47746" y="301203"/>
                  </a:lnTo>
                  <a:lnTo>
                    <a:pt x="47748" y="317413"/>
                  </a:lnTo>
                  <a:lnTo>
                    <a:pt x="48118" y="325512"/>
                  </a:lnTo>
                  <a:lnTo>
                    <a:pt x="48734" y="333580"/>
                  </a:lnTo>
                  <a:lnTo>
                    <a:pt x="49598" y="341616"/>
                  </a:lnTo>
                  <a:lnTo>
                    <a:pt x="2794" y="347373"/>
                  </a:lnTo>
                  <a:close/>
                </a:path>
                <a:path w="619125" h="619125">
                  <a:moveTo>
                    <a:pt x="28363" y="438664"/>
                  </a:moveTo>
                  <a:lnTo>
                    <a:pt x="13094" y="398607"/>
                  </a:lnTo>
                  <a:lnTo>
                    <a:pt x="12063" y="393990"/>
                  </a:lnTo>
                  <a:lnTo>
                    <a:pt x="57575" y="381044"/>
                  </a:lnTo>
                  <a:lnTo>
                    <a:pt x="60515" y="390668"/>
                  </a:lnTo>
                  <a:lnTo>
                    <a:pt x="63823" y="400160"/>
                  </a:lnTo>
                  <a:lnTo>
                    <a:pt x="67497" y="409519"/>
                  </a:lnTo>
                  <a:lnTo>
                    <a:pt x="71539" y="418745"/>
                  </a:lnTo>
                  <a:lnTo>
                    <a:pt x="28363" y="438664"/>
                  </a:lnTo>
                  <a:close/>
                </a:path>
                <a:path w="619125" h="619125">
                  <a:moveTo>
                    <a:pt x="81116" y="517449"/>
                  </a:moveTo>
                  <a:lnTo>
                    <a:pt x="75861" y="512194"/>
                  </a:lnTo>
                  <a:lnTo>
                    <a:pt x="51662" y="480122"/>
                  </a:lnTo>
                  <a:lnTo>
                    <a:pt x="91164" y="453874"/>
                  </a:lnTo>
                  <a:lnTo>
                    <a:pt x="96905" y="462165"/>
                  </a:lnTo>
                  <a:lnTo>
                    <a:pt x="102954" y="470221"/>
                  </a:lnTo>
                  <a:lnTo>
                    <a:pt x="109310" y="478042"/>
                  </a:lnTo>
                  <a:lnTo>
                    <a:pt x="115974" y="485628"/>
                  </a:lnTo>
                  <a:lnTo>
                    <a:pt x="81116" y="517449"/>
                  </a:lnTo>
                  <a:close/>
                </a:path>
                <a:path w="619125" h="619125">
                  <a:moveTo>
                    <a:pt x="155085" y="576616"/>
                  </a:moveTo>
                  <a:lnTo>
                    <a:pt x="140874" y="568737"/>
                  </a:lnTo>
                  <a:lnTo>
                    <a:pt x="115856" y="549860"/>
                  </a:lnTo>
                  <a:lnTo>
                    <a:pt x="145344" y="513229"/>
                  </a:lnTo>
                  <a:lnTo>
                    <a:pt x="153327" y="519408"/>
                  </a:lnTo>
                  <a:lnTo>
                    <a:pt x="161523" y="525263"/>
                  </a:lnTo>
                  <a:lnTo>
                    <a:pt x="169935" y="530796"/>
                  </a:lnTo>
                  <a:lnTo>
                    <a:pt x="178560" y="536005"/>
                  </a:lnTo>
                  <a:lnTo>
                    <a:pt x="155085" y="576616"/>
                  </a:lnTo>
                  <a:close/>
                </a:path>
                <a:path w="619125" h="619125">
                  <a:moveTo>
                    <a:pt x="243398" y="610704"/>
                  </a:moveTo>
                  <a:lnTo>
                    <a:pt x="219957" y="605469"/>
                  </a:lnTo>
                  <a:lnTo>
                    <a:pt x="197916" y="597068"/>
                  </a:lnTo>
                  <a:lnTo>
                    <a:pt x="214831" y="553387"/>
                  </a:lnTo>
                  <a:lnTo>
                    <a:pt x="224291" y="556841"/>
                  </a:lnTo>
                  <a:lnTo>
                    <a:pt x="233864" y="559921"/>
                  </a:lnTo>
                  <a:lnTo>
                    <a:pt x="243551" y="562627"/>
                  </a:lnTo>
                  <a:lnTo>
                    <a:pt x="253351" y="564958"/>
                  </a:lnTo>
                  <a:lnTo>
                    <a:pt x="243398" y="610704"/>
                  </a:lnTo>
                  <a:close/>
                </a:path>
                <a:path w="619125" h="619125">
                  <a:moveTo>
                    <a:pt x="333755" y="570939"/>
                  </a:moveTo>
                  <a:lnTo>
                    <a:pt x="317449" y="570939"/>
                  </a:lnTo>
                  <a:lnTo>
                    <a:pt x="328032" y="570454"/>
                  </a:lnTo>
                  <a:lnTo>
                    <a:pt x="326795" y="570454"/>
                  </a:lnTo>
                  <a:lnTo>
                    <a:pt x="333652" y="569822"/>
                  </a:lnTo>
                  <a:lnTo>
                    <a:pt x="333755" y="570939"/>
                  </a:lnTo>
                  <a:close/>
                </a:path>
                <a:path w="619125" h="619125">
                  <a:moveTo>
                    <a:pt x="309282" y="618564"/>
                  </a:moveTo>
                  <a:lnTo>
                    <a:pt x="290369" y="617176"/>
                  </a:lnTo>
                  <a:lnTo>
                    <a:pt x="293166" y="570939"/>
                  </a:lnTo>
                  <a:lnTo>
                    <a:pt x="293195" y="570454"/>
                  </a:lnTo>
                  <a:lnTo>
                    <a:pt x="298540" y="570777"/>
                  </a:lnTo>
                  <a:lnTo>
                    <a:pt x="303902" y="570939"/>
                  </a:lnTo>
                  <a:lnTo>
                    <a:pt x="333755" y="570939"/>
                  </a:lnTo>
                  <a:lnTo>
                    <a:pt x="337949" y="616461"/>
                  </a:lnTo>
                  <a:lnTo>
                    <a:pt x="309282" y="618564"/>
                  </a:lnTo>
                  <a:close/>
                </a:path>
                <a:path w="619125" h="619125">
                  <a:moveTo>
                    <a:pt x="384791" y="608555"/>
                  </a:moveTo>
                  <a:lnTo>
                    <a:pt x="373346" y="563051"/>
                  </a:lnTo>
                  <a:lnTo>
                    <a:pt x="383051" y="560409"/>
                  </a:lnTo>
                  <a:lnTo>
                    <a:pt x="392633" y="557398"/>
                  </a:lnTo>
                  <a:lnTo>
                    <a:pt x="402093" y="554016"/>
                  </a:lnTo>
                  <a:lnTo>
                    <a:pt x="411429" y="550264"/>
                  </a:lnTo>
                  <a:lnTo>
                    <a:pt x="429814" y="593574"/>
                  </a:lnTo>
                  <a:lnTo>
                    <a:pt x="398607" y="605469"/>
                  </a:lnTo>
                  <a:lnTo>
                    <a:pt x="384791" y="608555"/>
                  </a:lnTo>
                  <a:close/>
                </a:path>
                <a:path w="619125" h="619125">
                  <a:moveTo>
                    <a:pt x="544172" y="510245"/>
                  </a:moveTo>
                  <a:lnTo>
                    <a:pt x="508121" y="479372"/>
                  </a:lnTo>
                  <a:lnTo>
                    <a:pt x="514415" y="471731"/>
                  </a:lnTo>
                  <a:lnTo>
                    <a:pt x="520642" y="463565"/>
                  </a:lnTo>
                  <a:lnTo>
                    <a:pt x="526429" y="455325"/>
                  </a:lnTo>
                  <a:lnTo>
                    <a:pt x="531900" y="446861"/>
                  </a:lnTo>
                  <a:lnTo>
                    <a:pt x="572041" y="471731"/>
                  </a:lnTo>
                  <a:lnTo>
                    <a:pt x="568737" y="477689"/>
                  </a:lnTo>
                  <a:lnTo>
                    <a:pt x="544172" y="510245"/>
                  </a:lnTo>
                  <a:close/>
                </a:path>
                <a:path w="619125" h="619125">
                  <a:moveTo>
                    <a:pt x="472092" y="571840"/>
                  </a:moveTo>
                  <a:lnTo>
                    <a:pt x="447159" y="531715"/>
                  </a:lnTo>
                  <a:lnTo>
                    <a:pt x="455616" y="526233"/>
                  </a:lnTo>
                  <a:lnTo>
                    <a:pt x="463848" y="520434"/>
                  </a:lnTo>
                  <a:lnTo>
                    <a:pt x="471855" y="514321"/>
                  </a:lnTo>
                  <a:lnTo>
                    <a:pt x="479638" y="507892"/>
                  </a:lnTo>
                  <a:lnTo>
                    <a:pt x="510576" y="543923"/>
                  </a:lnTo>
                  <a:lnTo>
                    <a:pt x="477689" y="568737"/>
                  </a:lnTo>
                  <a:lnTo>
                    <a:pt x="472092" y="571840"/>
                  </a:lnTo>
                  <a:close/>
                </a:path>
                <a:path w="619125" h="619125">
                  <a:moveTo>
                    <a:pt x="593722" y="429427"/>
                  </a:moveTo>
                  <a:lnTo>
                    <a:pt x="550401" y="411106"/>
                  </a:lnTo>
                  <a:lnTo>
                    <a:pt x="554140" y="401765"/>
                  </a:lnTo>
                  <a:lnTo>
                    <a:pt x="557509" y="392302"/>
                  </a:lnTo>
                  <a:lnTo>
                    <a:pt x="560508" y="382716"/>
                  </a:lnTo>
                  <a:lnTo>
                    <a:pt x="563136" y="373007"/>
                  </a:lnTo>
                  <a:lnTo>
                    <a:pt x="608645" y="384388"/>
                  </a:lnTo>
                  <a:lnTo>
                    <a:pt x="605469" y="398607"/>
                  </a:lnTo>
                  <a:lnTo>
                    <a:pt x="593722" y="429427"/>
                  </a:lnTo>
                  <a:close/>
                </a:path>
                <a:path w="619125" h="619125">
                  <a:moveTo>
                    <a:pt x="616491" y="337541"/>
                  </a:moveTo>
                  <a:lnTo>
                    <a:pt x="569854" y="333306"/>
                  </a:lnTo>
                  <a:lnTo>
                    <a:pt x="570577" y="325340"/>
                  </a:lnTo>
                  <a:lnTo>
                    <a:pt x="570939" y="317332"/>
                  </a:lnTo>
                  <a:lnTo>
                    <a:pt x="570939" y="303785"/>
                  </a:lnTo>
                  <a:lnTo>
                    <a:pt x="570770" y="298306"/>
                  </a:lnTo>
                  <a:lnTo>
                    <a:pt x="570433" y="292846"/>
                  </a:lnTo>
                  <a:lnTo>
                    <a:pt x="617146" y="289959"/>
                  </a:lnTo>
                  <a:lnTo>
                    <a:pt x="618564" y="309282"/>
                  </a:lnTo>
                  <a:lnTo>
                    <a:pt x="616491" y="337541"/>
                  </a:lnTo>
                  <a:close/>
                </a:path>
                <a:path w="619125" h="619125">
                  <a:moveTo>
                    <a:pt x="564883" y="253007"/>
                  </a:moveTo>
                  <a:lnTo>
                    <a:pt x="562539" y="243212"/>
                  </a:lnTo>
                  <a:lnTo>
                    <a:pt x="559820" y="233529"/>
                  </a:lnTo>
                  <a:lnTo>
                    <a:pt x="556727" y="223961"/>
                  </a:lnTo>
                  <a:lnTo>
                    <a:pt x="553261" y="214506"/>
                  </a:lnTo>
                  <a:lnTo>
                    <a:pt x="596922" y="197531"/>
                  </a:lnTo>
                  <a:lnTo>
                    <a:pt x="605469" y="219957"/>
                  </a:lnTo>
                  <a:lnTo>
                    <a:pt x="610614" y="242993"/>
                  </a:lnTo>
                  <a:lnTo>
                    <a:pt x="564883" y="253007"/>
                  </a:lnTo>
                  <a:close/>
                </a:path>
                <a:path w="619125" h="619125">
                  <a:moveTo>
                    <a:pt x="485369" y="115738"/>
                  </a:moveTo>
                  <a:lnTo>
                    <a:pt x="477774" y="109085"/>
                  </a:lnTo>
                  <a:lnTo>
                    <a:pt x="469945" y="102739"/>
                  </a:lnTo>
                  <a:lnTo>
                    <a:pt x="461881" y="96701"/>
                  </a:lnTo>
                  <a:lnTo>
                    <a:pt x="453583" y="90971"/>
                  </a:lnTo>
                  <a:lnTo>
                    <a:pt x="479792" y="51413"/>
                  </a:lnTo>
                  <a:lnTo>
                    <a:pt x="512194" y="75861"/>
                  </a:lnTo>
                  <a:lnTo>
                    <a:pt x="517156" y="80824"/>
                  </a:lnTo>
                  <a:lnTo>
                    <a:pt x="485369" y="115738"/>
                  </a:lnTo>
                  <a:close/>
                </a:path>
                <a:path w="619125" h="619125">
                  <a:moveTo>
                    <a:pt x="535830" y="178257"/>
                  </a:moveTo>
                  <a:lnTo>
                    <a:pt x="530609" y="169639"/>
                  </a:lnTo>
                  <a:lnTo>
                    <a:pt x="525065" y="161235"/>
                  </a:lnTo>
                  <a:lnTo>
                    <a:pt x="519199" y="153046"/>
                  </a:lnTo>
                  <a:lnTo>
                    <a:pt x="513010" y="145072"/>
                  </a:lnTo>
                  <a:lnTo>
                    <a:pt x="549611" y="115526"/>
                  </a:lnTo>
                  <a:lnTo>
                    <a:pt x="568737" y="140874"/>
                  </a:lnTo>
                  <a:lnTo>
                    <a:pt x="576416" y="154724"/>
                  </a:lnTo>
                  <a:lnTo>
                    <a:pt x="535830" y="178257"/>
                  </a:lnTo>
                  <a:close/>
                </a:path>
                <a:path w="619125" h="619125">
                  <a:moveTo>
                    <a:pt x="418427" y="71393"/>
                  </a:moveTo>
                  <a:lnTo>
                    <a:pt x="409196" y="67364"/>
                  </a:lnTo>
                  <a:lnTo>
                    <a:pt x="399833" y="63702"/>
                  </a:lnTo>
                  <a:lnTo>
                    <a:pt x="390337" y="60407"/>
                  </a:lnTo>
                  <a:lnTo>
                    <a:pt x="380709" y="57480"/>
                  </a:lnTo>
                  <a:lnTo>
                    <a:pt x="393587" y="11973"/>
                  </a:lnTo>
                  <a:lnTo>
                    <a:pt x="398607" y="13094"/>
                  </a:lnTo>
                  <a:lnTo>
                    <a:pt x="438276" y="28215"/>
                  </a:lnTo>
                  <a:lnTo>
                    <a:pt x="418427" y="71393"/>
                  </a:lnTo>
                  <a:close/>
                </a:path>
                <a:path w="619125" h="619125">
                  <a:moveTo>
                    <a:pt x="269015" y="50697"/>
                  </a:moveTo>
                  <a:lnTo>
                    <a:pt x="261776" y="3756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46959" y="2764"/>
                  </a:lnTo>
                  <a:lnTo>
                    <a:pt x="341502" y="47624"/>
                  </a:lnTo>
                  <a:lnTo>
                    <a:pt x="302500" y="47624"/>
                  </a:lnTo>
                  <a:lnTo>
                    <a:pt x="289043" y="48393"/>
                  </a:lnTo>
                  <a:lnTo>
                    <a:pt x="279002" y="49353"/>
                  </a:lnTo>
                  <a:lnTo>
                    <a:pt x="269015" y="50697"/>
                  </a:lnTo>
                  <a:close/>
                </a:path>
                <a:path w="619125" h="619125">
                  <a:moveTo>
                    <a:pt x="341267" y="49555"/>
                  </a:moveTo>
                  <a:lnTo>
                    <a:pt x="333317" y="48710"/>
                  </a:lnTo>
                  <a:lnTo>
                    <a:pt x="325336" y="48107"/>
                  </a:lnTo>
                  <a:lnTo>
                    <a:pt x="314654" y="47624"/>
                  </a:lnTo>
                  <a:lnTo>
                    <a:pt x="341502" y="47624"/>
                  </a:lnTo>
                  <a:lnTo>
                    <a:pt x="341409" y="48393"/>
                  </a:lnTo>
                  <a:lnTo>
                    <a:pt x="341292" y="49353"/>
                  </a:lnTo>
                  <a:lnTo>
                    <a:pt x="341267" y="49555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33771" y="3832670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503" y="0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0000" y="3789714"/>
              <a:ext cx="57785" cy="86360"/>
            </a:xfrm>
            <a:custGeom>
              <a:avLst/>
              <a:gdLst/>
              <a:ahLst/>
              <a:cxnLst/>
              <a:rect l="l" t="t" r="r" b="b"/>
              <a:pathLst>
                <a:path w="57785" h="86360">
                  <a:moveTo>
                    <a:pt x="0" y="0"/>
                  </a:moveTo>
                  <a:lnTo>
                    <a:pt x="57274" y="42955"/>
                  </a:lnTo>
                  <a:lnTo>
                    <a:pt x="0" y="85911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353399" y="4449421"/>
            <a:ext cx="619125" cy="619125"/>
            <a:chOff x="1353399" y="4449421"/>
            <a:chExt cx="619125" cy="619125"/>
          </a:xfrm>
        </p:grpSpPr>
        <p:sp>
          <p:nvSpPr>
            <p:cNvPr id="10" name="object 10"/>
            <p:cNvSpPr/>
            <p:nvPr/>
          </p:nvSpPr>
          <p:spPr>
            <a:xfrm>
              <a:off x="1353400" y="4449421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309282" y="618564"/>
                  </a:moveTo>
                  <a:lnTo>
                    <a:pt x="263578" y="615211"/>
                  </a:lnTo>
                  <a:lnTo>
                    <a:pt x="219957" y="605469"/>
                  </a:lnTo>
                  <a:lnTo>
                    <a:pt x="178896" y="589819"/>
                  </a:lnTo>
                  <a:lnTo>
                    <a:pt x="140874" y="568737"/>
                  </a:lnTo>
                  <a:lnTo>
                    <a:pt x="106370" y="542702"/>
                  </a:lnTo>
                  <a:lnTo>
                    <a:pt x="75861" y="512194"/>
                  </a:lnTo>
                  <a:lnTo>
                    <a:pt x="49827" y="477689"/>
                  </a:lnTo>
                  <a:lnTo>
                    <a:pt x="28745" y="439667"/>
                  </a:lnTo>
                  <a:lnTo>
                    <a:pt x="13094" y="398607"/>
                  </a:lnTo>
                  <a:lnTo>
                    <a:pt x="3353" y="354985"/>
                  </a:lnTo>
                  <a:lnTo>
                    <a:pt x="0" y="309282"/>
                  </a:lnTo>
                  <a:lnTo>
                    <a:pt x="3353" y="263578"/>
                  </a:lnTo>
                  <a:lnTo>
                    <a:pt x="13094" y="219957"/>
                  </a:lnTo>
                  <a:lnTo>
                    <a:pt x="28745" y="178896"/>
                  </a:lnTo>
                  <a:lnTo>
                    <a:pt x="49827" y="140874"/>
                  </a:lnTo>
                  <a:lnTo>
                    <a:pt x="75861" y="106370"/>
                  </a:lnTo>
                  <a:lnTo>
                    <a:pt x="106370" y="75861"/>
                  </a:lnTo>
                  <a:lnTo>
                    <a:pt x="140874" y="49827"/>
                  </a:lnTo>
                  <a:lnTo>
                    <a:pt x="178896" y="28745"/>
                  </a:lnTo>
                  <a:lnTo>
                    <a:pt x="219957" y="13094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54985" y="3353"/>
                  </a:lnTo>
                  <a:lnTo>
                    <a:pt x="398607" y="13094"/>
                  </a:lnTo>
                  <a:lnTo>
                    <a:pt x="439667" y="28745"/>
                  </a:lnTo>
                  <a:lnTo>
                    <a:pt x="477689" y="49827"/>
                  </a:lnTo>
                  <a:lnTo>
                    <a:pt x="512194" y="75861"/>
                  </a:lnTo>
                  <a:lnTo>
                    <a:pt x="542702" y="106370"/>
                  </a:lnTo>
                  <a:lnTo>
                    <a:pt x="568737" y="140874"/>
                  </a:lnTo>
                  <a:lnTo>
                    <a:pt x="589819" y="178896"/>
                  </a:lnTo>
                  <a:lnTo>
                    <a:pt x="605469" y="219957"/>
                  </a:lnTo>
                  <a:lnTo>
                    <a:pt x="615211" y="263578"/>
                  </a:lnTo>
                  <a:lnTo>
                    <a:pt x="618564" y="309282"/>
                  </a:lnTo>
                  <a:lnTo>
                    <a:pt x="615211" y="354985"/>
                  </a:lnTo>
                  <a:lnTo>
                    <a:pt x="605469" y="398607"/>
                  </a:lnTo>
                  <a:lnTo>
                    <a:pt x="589819" y="439667"/>
                  </a:lnTo>
                  <a:lnTo>
                    <a:pt x="568737" y="477689"/>
                  </a:lnTo>
                  <a:lnTo>
                    <a:pt x="542702" y="512194"/>
                  </a:lnTo>
                  <a:lnTo>
                    <a:pt x="512194" y="542702"/>
                  </a:lnTo>
                  <a:lnTo>
                    <a:pt x="477689" y="568737"/>
                  </a:lnTo>
                  <a:lnTo>
                    <a:pt x="439667" y="589819"/>
                  </a:lnTo>
                  <a:lnTo>
                    <a:pt x="398607" y="605469"/>
                  </a:lnTo>
                  <a:lnTo>
                    <a:pt x="354985" y="615211"/>
                  </a:lnTo>
                  <a:lnTo>
                    <a:pt x="309282" y="618564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53399" y="4449422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192620" y="74995"/>
                  </a:moveTo>
                  <a:lnTo>
                    <a:pt x="171566" y="32809"/>
                  </a:lnTo>
                  <a:lnTo>
                    <a:pt x="178896" y="28745"/>
                  </a:lnTo>
                  <a:lnTo>
                    <a:pt x="215562" y="14769"/>
                  </a:lnTo>
                  <a:lnTo>
                    <a:pt x="229901" y="59869"/>
                  </a:lnTo>
                  <a:lnTo>
                    <a:pt x="220366" y="63105"/>
                  </a:lnTo>
                  <a:lnTo>
                    <a:pt x="210975" y="66705"/>
                  </a:lnTo>
                  <a:lnTo>
                    <a:pt x="201726" y="70668"/>
                  </a:lnTo>
                  <a:lnTo>
                    <a:pt x="192620" y="74995"/>
                  </a:lnTo>
                  <a:close/>
                </a:path>
                <a:path w="619125" h="619125">
                  <a:moveTo>
                    <a:pt x="127111" y="121456"/>
                  </a:moveTo>
                  <a:lnTo>
                    <a:pt x="94447" y="87785"/>
                  </a:lnTo>
                  <a:lnTo>
                    <a:pt x="106370" y="75861"/>
                  </a:lnTo>
                  <a:lnTo>
                    <a:pt x="130902" y="57351"/>
                  </a:lnTo>
                  <a:lnTo>
                    <a:pt x="158098" y="95691"/>
                  </a:lnTo>
                  <a:lnTo>
                    <a:pt x="149984" y="101683"/>
                  </a:lnTo>
                  <a:lnTo>
                    <a:pt x="142115" y="107974"/>
                  </a:lnTo>
                  <a:lnTo>
                    <a:pt x="134491" y="114565"/>
                  </a:lnTo>
                  <a:lnTo>
                    <a:pt x="127111" y="121456"/>
                  </a:lnTo>
                  <a:close/>
                </a:path>
                <a:path w="619125" h="619125">
                  <a:moveTo>
                    <a:pt x="78663" y="185544"/>
                  </a:moveTo>
                  <a:lnTo>
                    <a:pt x="37373" y="163335"/>
                  </a:lnTo>
                  <a:lnTo>
                    <a:pt x="49827" y="140874"/>
                  </a:lnTo>
                  <a:lnTo>
                    <a:pt x="63030" y="123376"/>
                  </a:lnTo>
                  <a:lnTo>
                    <a:pt x="100417" y="151645"/>
                  </a:lnTo>
                  <a:lnTo>
                    <a:pt x="94483" y="159814"/>
                  </a:lnTo>
                  <a:lnTo>
                    <a:pt x="88880" y="168186"/>
                  </a:lnTo>
                  <a:lnTo>
                    <a:pt x="83606" y="176763"/>
                  </a:lnTo>
                  <a:lnTo>
                    <a:pt x="78663" y="185544"/>
                  </a:lnTo>
                  <a:close/>
                </a:path>
                <a:path w="619125" h="619125">
                  <a:moveTo>
                    <a:pt x="52031" y="261164"/>
                  </a:moveTo>
                  <a:lnTo>
                    <a:pt x="5808" y="252582"/>
                  </a:lnTo>
                  <a:lnTo>
                    <a:pt x="13094" y="219957"/>
                  </a:lnTo>
                  <a:lnTo>
                    <a:pt x="18140" y="206718"/>
                  </a:lnTo>
                  <a:lnTo>
                    <a:pt x="62411" y="222314"/>
                  </a:lnTo>
                  <a:lnTo>
                    <a:pt x="59251" y="231870"/>
                  </a:lnTo>
                  <a:lnTo>
                    <a:pt x="56468" y="241531"/>
                  </a:lnTo>
                  <a:lnTo>
                    <a:pt x="54061" y="251295"/>
                  </a:lnTo>
                  <a:lnTo>
                    <a:pt x="52031" y="261164"/>
                  </a:lnTo>
                  <a:close/>
                </a:path>
                <a:path w="619125" h="619125">
                  <a:moveTo>
                    <a:pt x="2794" y="347373"/>
                  </a:moveTo>
                  <a:lnTo>
                    <a:pt x="0" y="309282"/>
                  </a:lnTo>
                  <a:lnTo>
                    <a:pt x="592" y="301203"/>
                  </a:lnTo>
                  <a:lnTo>
                    <a:pt x="697" y="299782"/>
                  </a:lnTo>
                  <a:lnTo>
                    <a:pt x="47746" y="301203"/>
                  </a:lnTo>
                  <a:lnTo>
                    <a:pt x="47748" y="317413"/>
                  </a:lnTo>
                  <a:lnTo>
                    <a:pt x="48118" y="325512"/>
                  </a:lnTo>
                  <a:lnTo>
                    <a:pt x="48734" y="333580"/>
                  </a:lnTo>
                  <a:lnTo>
                    <a:pt x="49598" y="341616"/>
                  </a:lnTo>
                  <a:lnTo>
                    <a:pt x="2794" y="347373"/>
                  </a:lnTo>
                  <a:close/>
                </a:path>
                <a:path w="619125" h="619125">
                  <a:moveTo>
                    <a:pt x="28363" y="438664"/>
                  </a:moveTo>
                  <a:lnTo>
                    <a:pt x="13094" y="398607"/>
                  </a:lnTo>
                  <a:lnTo>
                    <a:pt x="12063" y="393990"/>
                  </a:lnTo>
                  <a:lnTo>
                    <a:pt x="57575" y="381044"/>
                  </a:lnTo>
                  <a:lnTo>
                    <a:pt x="60515" y="390668"/>
                  </a:lnTo>
                  <a:lnTo>
                    <a:pt x="63823" y="400160"/>
                  </a:lnTo>
                  <a:lnTo>
                    <a:pt x="67497" y="409519"/>
                  </a:lnTo>
                  <a:lnTo>
                    <a:pt x="71539" y="418745"/>
                  </a:lnTo>
                  <a:lnTo>
                    <a:pt x="28363" y="438664"/>
                  </a:lnTo>
                  <a:close/>
                </a:path>
                <a:path w="619125" h="619125">
                  <a:moveTo>
                    <a:pt x="81116" y="517449"/>
                  </a:moveTo>
                  <a:lnTo>
                    <a:pt x="75861" y="512194"/>
                  </a:lnTo>
                  <a:lnTo>
                    <a:pt x="51662" y="480122"/>
                  </a:lnTo>
                  <a:lnTo>
                    <a:pt x="91164" y="453874"/>
                  </a:lnTo>
                  <a:lnTo>
                    <a:pt x="96905" y="462165"/>
                  </a:lnTo>
                  <a:lnTo>
                    <a:pt x="102954" y="470221"/>
                  </a:lnTo>
                  <a:lnTo>
                    <a:pt x="109310" y="478041"/>
                  </a:lnTo>
                  <a:lnTo>
                    <a:pt x="115974" y="485628"/>
                  </a:lnTo>
                  <a:lnTo>
                    <a:pt x="81116" y="517449"/>
                  </a:lnTo>
                  <a:close/>
                </a:path>
                <a:path w="619125" h="619125">
                  <a:moveTo>
                    <a:pt x="155085" y="576616"/>
                  </a:moveTo>
                  <a:lnTo>
                    <a:pt x="140874" y="568737"/>
                  </a:lnTo>
                  <a:lnTo>
                    <a:pt x="115856" y="549860"/>
                  </a:lnTo>
                  <a:lnTo>
                    <a:pt x="145344" y="513229"/>
                  </a:lnTo>
                  <a:lnTo>
                    <a:pt x="153327" y="519408"/>
                  </a:lnTo>
                  <a:lnTo>
                    <a:pt x="161523" y="525263"/>
                  </a:lnTo>
                  <a:lnTo>
                    <a:pt x="169935" y="530796"/>
                  </a:lnTo>
                  <a:lnTo>
                    <a:pt x="178560" y="536005"/>
                  </a:lnTo>
                  <a:lnTo>
                    <a:pt x="155085" y="576616"/>
                  </a:lnTo>
                  <a:close/>
                </a:path>
                <a:path w="619125" h="619125">
                  <a:moveTo>
                    <a:pt x="243398" y="610704"/>
                  </a:moveTo>
                  <a:lnTo>
                    <a:pt x="219957" y="605469"/>
                  </a:lnTo>
                  <a:lnTo>
                    <a:pt x="197916" y="597068"/>
                  </a:lnTo>
                  <a:lnTo>
                    <a:pt x="214831" y="553387"/>
                  </a:lnTo>
                  <a:lnTo>
                    <a:pt x="224291" y="556841"/>
                  </a:lnTo>
                  <a:lnTo>
                    <a:pt x="233864" y="559921"/>
                  </a:lnTo>
                  <a:lnTo>
                    <a:pt x="243551" y="562626"/>
                  </a:lnTo>
                  <a:lnTo>
                    <a:pt x="253351" y="564958"/>
                  </a:lnTo>
                  <a:lnTo>
                    <a:pt x="243398" y="610704"/>
                  </a:lnTo>
                  <a:close/>
                </a:path>
                <a:path w="619125" h="619125">
                  <a:moveTo>
                    <a:pt x="333755" y="570939"/>
                  </a:moveTo>
                  <a:lnTo>
                    <a:pt x="317449" y="570939"/>
                  </a:lnTo>
                  <a:lnTo>
                    <a:pt x="328032" y="570454"/>
                  </a:lnTo>
                  <a:lnTo>
                    <a:pt x="326795" y="570454"/>
                  </a:lnTo>
                  <a:lnTo>
                    <a:pt x="333652" y="569822"/>
                  </a:lnTo>
                  <a:lnTo>
                    <a:pt x="333755" y="570939"/>
                  </a:lnTo>
                  <a:close/>
                </a:path>
                <a:path w="619125" h="619125">
                  <a:moveTo>
                    <a:pt x="309282" y="618564"/>
                  </a:moveTo>
                  <a:lnTo>
                    <a:pt x="290369" y="617176"/>
                  </a:lnTo>
                  <a:lnTo>
                    <a:pt x="293166" y="570939"/>
                  </a:lnTo>
                  <a:lnTo>
                    <a:pt x="293195" y="570454"/>
                  </a:lnTo>
                  <a:lnTo>
                    <a:pt x="298540" y="570777"/>
                  </a:lnTo>
                  <a:lnTo>
                    <a:pt x="303902" y="570939"/>
                  </a:lnTo>
                  <a:lnTo>
                    <a:pt x="333755" y="570939"/>
                  </a:lnTo>
                  <a:lnTo>
                    <a:pt x="337949" y="616461"/>
                  </a:lnTo>
                  <a:lnTo>
                    <a:pt x="309282" y="618564"/>
                  </a:lnTo>
                  <a:close/>
                </a:path>
                <a:path w="619125" h="619125">
                  <a:moveTo>
                    <a:pt x="384791" y="608555"/>
                  </a:moveTo>
                  <a:lnTo>
                    <a:pt x="373346" y="563051"/>
                  </a:lnTo>
                  <a:lnTo>
                    <a:pt x="383051" y="560409"/>
                  </a:lnTo>
                  <a:lnTo>
                    <a:pt x="392633" y="557398"/>
                  </a:lnTo>
                  <a:lnTo>
                    <a:pt x="402093" y="554016"/>
                  </a:lnTo>
                  <a:lnTo>
                    <a:pt x="411429" y="550264"/>
                  </a:lnTo>
                  <a:lnTo>
                    <a:pt x="429814" y="593574"/>
                  </a:lnTo>
                  <a:lnTo>
                    <a:pt x="398607" y="605469"/>
                  </a:lnTo>
                  <a:lnTo>
                    <a:pt x="384791" y="608555"/>
                  </a:lnTo>
                  <a:close/>
                </a:path>
                <a:path w="619125" h="619125">
                  <a:moveTo>
                    <a:pt x="544172" y="510245"/>
                  </a:moveTo>
                  <a:lnTo>
                    <a:pt x="508121" y="479372"/>
                  </a:lnTo>
                  <a:lnTo>
                    <a:pt x="514415" y="471731"/>
                  </a:lnTo>
                  <a:lnTo>
                    <a:pt x="520642" y="463565"/>
                  </a:lnTo>
                  <a:lnTo>
                    <a:pt x="526429" y="455325"/>
                  </a:lnTo>
                  <a:lnTo>
                    <a:pt x="531900" y="446861"/>
                  </a:lnTo>
                  <a:lnTo>
                    <a:pt x="572041" y="471731"/>
                  </a:lnTo>
                  <a:lnTo>
                    <a:pt x="568737" y="477689"/>
                  </a:lnTo>
                  <a:lnTo>
                    <a:pt x="544172" y="510245"/>
                  </a:lnTo>
                  <a:close/>
                </a:path>
                <a:path w="619125" h="619125">
                  <a:moveTo>
                    <a:pt x="472092" y="571840"/>
                  </a:moveTo>
                  <a:lnTo>
                    <a:pt x="447159" y="531715"/>
                  </a:lnTo>
                  <a:lnTo>
                    <a:pt x="455616" y="526233"/>
                  </a:lnTo>
                  <a:lnTo>
                    <a:pt x="463848" y="520434"/>
                  </a:lnTo>
                  <a:lnTo>
                    <a:pt x="471855" y="514321"/>
                  </a:lnTo>
                  <a:lnTo>
                    <a:pt x="479638" y="507892"/>
                  </a:lnTo>
                  <a:lnTo>
                    <a:pt x="510576" y="543923"/>
                  </a:lnTo>
                  <a:lnTo>
                    <a:pt x="477689" y="568737"/>
                  </a:lnTo>
                  <a:lnTo>
                    <a:pt x="472092" y="571840"/>
                  </a:lnTo>
                  <a:close/>
                </a:path>
                <a:path w="619125" h="619125">
                  <a:moveTo>
                    <a:pt x="593722" y="429427"/>
                  </a:moveTo>
                  <a:lnTo>
                    <a:pt x="550401" y="411106"/>
                  </a:lnTo>
                  <a:lnTo>
                    <a:pt x="554140" y="401765"/>
                  </a:lnTo>
                  <a:lnTo>
                    <a:pt x="557509" y="392302"/>
                  </a:lnTo>
                  <a:lnTo>
                    <a:pt x="560508" y="382716"/>
                  </a:lnTo>
                  <a:lnTo>
                    <a:pt x="563136" y="373007"/>
                  </a:lnTo>
                  <a:lnTo>
                    <a:pt x="608645" y="384388"/>
                  </a:lnTo>
                  <a:lnTo>
                    <a:pt x="605469" y="398607"/>
                  </a:lnTo>
                  <a:lnTo>
                    <a:pt x="593722" y="429427"/>
                  </a:lnTo>
                  <a:close/>
                </a:path>
                <a:path w="619125" h="619125">
                  <a:moveTo>
                    <a:pt x="616491" y="337541"/>
                  </a:moveTo>
                  <a:lnTo>
                    <a:pt x="569854" y="333306"/>
                  </a:lnTo>
                  <a:lnTo>
                    <a:pt x="570577" y="325340"/>
                  </a:lnTo>
                  <a:lnTo>
                    <a:pt x="570939" y="317332"/>
                  </a:lnTo>
                  <a:lnTo>
                    <a:pt x="570939" y="303785"/>
                  </a:lnTo>
                  <a:lnTo>
                    <a:pt x="570770" y="298306"/>
                  </a:lnTo>
                  <a:lnTo>
                    <a:pt x="570433" y="292846"/>
                  </a:lnTo>
                  <a:lnTo>
                    <a:pt x="617146" y="289959"/>
                  </a:lnTo>
                  <a:lnTo>
                    <a:pt x="618564" y="309282"/>
                  </a:lnTo>
                  <a:lnTo>
                    <a:pt x="616491" y="337541"/>
                  </a:lnTo>
                  <a:close/>
                </a:path>
                <a:path w="619125" h="619125">
                  <a:moveTo>
                    <a:pt x="564883" y="253007"/>
                  </a:moveTo>
                  <a:lnTo>
                    <a:pt x="562539" y="243212"/>
                  </a:lnTo>
                  <a:lnTo>
                    <a:pt x="559820" y="233529"/>
                  </a:lnTo>
                  <a:lnTo>
                    <a:pt x="556727" y="223961"/>
                  </a:lnTo>
                  <a:lnTo>
                    <a:pt x="553261" y="214506"/>
                  </a:lnTo>
                  <a:lnTo>
                    <a:pt x="596922" y="197531"/>
                  </a:lnTo>
                  <a:lnTo>
                    <a:pt x="605469" y="219957"/>
                  </a:lnTo>
                  <a:lnTo>
                    <a:pt x="610614" y="242993"/>
                  </a:lnTo>
                  <a:lnTo>
                    <a:pt x="564883" y="253007"/>
                  </a:lnTo>
                  <a:close/>
                </a:path>
                <a:path w="619125" h="619125">
                  <a:moveTo>
                    <a:pt x="485369" y="115738"/>
                  </a:moveTo>
                  <a:lnTo>
                    <a:pt x="477774" y="109085"/>
                  </a:lnTo>
                  <a:lnTo>
                    <a:pt x="469945" y="102739"/>
                  </a:lnTo>
                  <a:lnTo>
                    <a:pt x="461881" y="96701"/>
                  </a:lnTo>
                  <a:lnTo>
                    <a:pt x="453583" y="90971"/>
                  </a:lnTo>
                  <a:lnTo>
                    <a:pt x="479792" y="51413"/>
                  </a:lnTo>
                  <a:lnTo>
                    <a:pt x="512194" y="75861"/>
                  </a:lnTo>
                  <a:lnTo>
                    <a:pt x="517156" y="80824"/>
                  </a:lnTo>
                  <a:lnTo>
                    <a:pt x="485369" y="115738"/>
                  </a:lnTo>
                  <a:close/>
                </a:path>
                <a:path w="619125" h="619125">
                  <a:moveTo>
                    <a:pt x="535830" y="178257"/>
                  </a:moveTo>
                  <a:lnTo>
                    <a:pt x="530609" y="169639"/>
                  </a:lnTo>
                  <a:lnTo>
                    <a:pt x="525065" y="161235"/>
                  </a:lnTo>
                  <a:lnTo>
                    <a:pt x="519199" y="153046"/>
                  </a:lnTo>
                  <a:lnTo>
                    <a:pt x="513010" y="145072"/>
                  </a:lnTo>
                  <a:lnTo>
                    <a:pt x="549611" y="115526"/>
                  </a:lnTo>
                  <a:lnTo>
                    <a:pt x="568737" y="140874"/>
                  </a:lnTo>
                  <a:lnTo>
                    <a:pt x="576416" y="154724"/>
                  </a:lnTo>
                  <a:lnTo>
                    <a:pt x="535830" y="178257"/>
                  </a:lnTo>
                  <a:close/>
                </a:path>
                <a:path w="619125" h="619125">
                  <a:moveTo>
                    <a:pt x="418427" y="71393"/>
                  </a:moveTo>
                  <a:lnTo>
                    <a:pt x="409196" y="67364"/>
                  </a:lnTo>
                  <a:lnTo>
                    <a:pt x="399833" y="63702"/>
                  </a:lnTo>
                  <a:lnTo>
                    <a:pt x="390337" y="60407"/>
                  </a:lnTo>
                  <a:lnTo>
                    <a:pt x="380709" y="57480"/>
                  </a:lnTo>
                  <a:lnTo>
                    <a:pt x="393587" y="11973"/>
                  </a:lnTo>
                  <a:lnTo>
                    <a:pt x="398607" y="13094"/>
                  </a:lnTo>
                  <a:lnTo>
                    <a:pt x="438276" y="28215"/>
                  </a:lnTo>
                  <a:lnTo>
                    <a:pt x="418427" y="71393"/>
                  </a:lnTo>
                  <a:close/>
                </a:path>
                <a:path w="619125" h="619125">
                  <a:moveTo>
                    <a:pt x="269015" y="50697"/>
                  </a:moveTo>
                  <a:lnTo>
                    <a:pt x="261776" y="3756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46959" y="2764"/>
                  </a:lnTo>
                  <a:lnTo>
                    <a:pt x="341502" y="47624"/>
                  </a:lnTo>
                  <a:lnTo>
                    <a:pt x="302500" y="47624"/>
                  </a:lnTo>
                  <a:lnTo>
                    <a:pt x="289043" y="48393"/>
                  </a:lnTo>
                  <a:lnTo>
                    <a:pt x="279002" y="49353"/>
                  </a:lnTo>
                  <a:lnTo>
                    <a:pt x="269015" y="50697"/>
                  </a:lnTo>
                  <a:close/>
                </a:path>
                <a:path w="619125" h="619125">
                  <a:moveTo>
                    <a:pt x="341267" y="49555"/>
                  </a:moveTo>
                  <a:lnTo>
                    <a:pt x="333317" y="48710"/>
                  </a:lnTo>
                  <a:lnTo>
                    <a:pt x="325336" y="48107"/>
                  </a:lnTo>
                  <a:lnTo>
                    <a:pt x="314654" y="47624"/>
                  </a:lnTo>
                  <a:lnTo>
                    <a:pt x="341502" y="47624"/>
                  </a:lnTo>
                  <a:lnTo>
                    <a:pt x="341409" y="48393"/>
                  </a:lnTo>
                  <a:lnTo>
                    <a:pt x="341292" y="49353"/>
                  </a:lnTo>
                  <a:lnTo>
                    <a:pt x="341267" y="49555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33771" y="4773430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503" y="0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20000" y="4730475"/>
              <a:ext cx="57785" cy="86360"/>
            </a:xfrm>
            <a:custGeom>
              <a:avLst/>
              <a:gdLst/>
              <a:ahLst/>
              <a:cxnLst/>
              <a:rect l="l" t="t" r="r" b="b"/>
              <a:pathLst>
                <a:path w="57785" h="86360">
                  <a:moveTo>
                    <a:pt x="0" y="0"/>
                  </a:moveTo>
                  <a:lnTo>
                    <a:pt x="57274" y="42955"/>
                  </a:lnTo>
                  <a:lnTo>
                    <a:pt x="0" y="85911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353399" y="5390176"/>
            <a:ext cx="619125" cy="619125"/>
            <a:chOff x="1353399" y="5390176"/>
            <a:chExt cx="619125" cy="619125"/>
          </a:xfrm>
        </p:grpSpPr>
        <p:sp>
          <p:nvSpPr>
            <p:cNvPr id="15" name="object 15"/>
            <p:cNvSpPr/>
            <p:nvPr/>
          </p:nvSpPr>
          <p:spPr>
            <a:xfrm>
              <a:off x="1353400" y="5390176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309282" y="618564"/>
                  </a:moveTo>
                  <a:lnTo>
                    <a:pt x="263578" y="615211"/>
                  </a:lnTo>
                  <a:lnTo>
                    <a:pt x="219957" y="605469"/>
                  </a:lnTo>
                  <a:lnTo>
                    <a:pt x="178896" y="589819"/>
                  </a:lnTo>
                  <a:lnTo>
                    <a:pt x="140874" y="568737"/>
                  </a:lnTo>
                  <a:lnTo>
                    <a:pt x="106370" y="542702"/>
                  </a:lnTo>
                  <a:lnTo>
                    <a:pt x="75861" y="512194"/>
                  </a:lnTo>
                  <a:lnTo>
                    <a:pt x="49827" y="477689"/>
                  </a:lnTo>
                  <a:lnTo>
                    <a:pt x="28745" y="439667"/>
                  </a:lnTo>
                  <a:lnTo>
                    <a:pt x="13094" y="398606"/>
                  </a:lnTo>
                  <a:lnTo>
                    <a:pt x="3353" y="354985"/>
                  </a:lnTo>
                  <a:lnTo>
                    <a:pt x="0" y="309282"/>
                  </a:lnTo>
                  <a:lnTo>
                    <a:pt x="3353" y="263578"/>
                  </a:lnTo>
                  <a:lnTo>
                    <a:pt x="13094" y="219957"/>
                  </a:lnTo>
                  <a:lnTo>
                    <a:pt x="28745" y="178896"/>
                  </a:lnTo>
                  <a:lnTo>
                    <a:pt x="49827" y="140874"/>
                  </a:lnTo>
                  <a:lnTo>
                    <a:pt x="75861" y="106370"/>
                  </a:lnTo>
                  <a:lnTo>
                    <a:pt x="106370" y="75861"/>
                  </a:lnTo>
                  <a:lnTo>
                    <a:pt x="140874" y="49827"/>
                  </a:lnTo>
                  <a:lnTo>
                    <a:pt x="178896" y="28745"/>
                  </a:lnTo>
                  <a:lnTo>
                    <a:pt x="219957" y="13094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54985" y="3353"/>
                  </a:lnTo>
                  <a:lnTo>
                    <a:pt x="398607" y="13094"/>
                  </a:lnTo>
                  <a:lnTo>
                    <a:pt x="439667" y="28745"/>
                  </a:lnTo>
                  <a:lnTo>
                    <a:pt x="477689" y="49827"/>
                  </a:lnTo>
                  <a:lnTo>
                    <a:pt x="512194" y="75861"/>
                  </a:lnTo>
                  <a:lnTo>
                    <a:pt x="542702" y="106370"/>
                  </a:lnTo>
                  <a:lnTo>
                    <a:pt x="568737" y="140874"/>
                  </a:lnTo>
                  <a:lnTo>
                    <a:pt x="589819" y="178896"/>
                  </a:lnTo>
                  <a:lnTo>
                    <a:pt x="605469" y="219957"/>
                  </a:lnTo>
                  <a:lnTo>
                    <a:pt x="615211" y="263578"/>
                  </a:lnTo>
                  <a:lnTo>
                    <a:pt x="618564" y="309282"/>
                  </a:lnTo>
                  <a:lnTo>
                    <a:pt x="615211" y="354985"/>
                  </a:lnTo>
                  <a:lnTo>
                    <a:pt x="605469" y="398606"/>
                  </a:lnTo>
                  <a:lnTo>
                    <a:pt x="589819" y="439667"/>
                  </a:lnTo>
                  <a:lnTo>
                    <a:pt x="568737" y="477689"/>
                  </a:lnTo>
                  <a:lnTo>
                    <a:pt x="542702" y="512194"/>
                  </a:lnTo>
                  <a:lnTo>
                    <a:pt x="512194" y="542702"/>
                  </a:lnTo>
                  <a:lnTo>
                    <a:pt x="477689" y="568737"/>
                  </a:lnTo>
                  <a:lnTo>
                    <a:pt x="439667" y="589819"/>
                  </a:lnTo>
                  <a:lnTo>
                    <a:pt x="398607" y="605469"/>
                  </a:lnTo>
                  <a:lnTo>
                    <a:pt x="354985" y="615211"/>
                  </a:lnTo>
                  <a:lnTo>
                    <a:pt x="309282" y="618564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53399" y="5390176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192620" y="74995"/>
                  </a:moveTo>
                  <a:lnTo>
                    <a:pt x="171566" y="32809"/>
                  </a:lnTo>
                  <a:lnTo>
                    <a:pt x="178896" y="28745"/>
                  </a:lnTo>
                  <a:lnTo>
                    <a:pt x="215562" y="14769"/>
                  </a:lnTo>
                  <a:lnTo>
                    <a:pt x="229901" y="59869"/>
                  </a:lnTo>
                  <a:lnTo>
                    <a:pt x="220366" y="63105"/>
                  </a:lnTo>
                  <a:lnTo>
                    <a:pt x="210975" y="66705"/>
                  </a:lnTo>
                  <a:lnTo>
                    <a:pt x="201726" y="70668"/>
                  </a:lnTo>
                  <a:lnTo>
                    <a:pt x="192620" y="74995"/>
                  </a:lnTo>
                  <a:close/>
                </a:path>
                <a:path w="619125" h="619125">
                  <a:moveTo>
                    <a:pt x="127111" y="121456"/>
                  </a:moveTo>
                  <a:lnTo>
                    <a:pt x="94447" y="87785"/>
                  </a:lnTo>
                  <a:lnTo>
                    <a:pt x="106370" y="75861"/>
                  </a:lnTo>
                  <a:lnTo>
                    <a:pt x="130902" y="57351"/>
                  </a:lnTo>
                  <a:lnTo>
                    <a:pt x="158098" y="95691"/>
                  </a:lnTo>
                  <a:lnTo>
                    <a:pt x="149984" y="101683"/>
                  </a:lnTo>
                  <a:lnTo>
                    <a:pt x="142115" y="107974"/>
                  </a:lnTo>
                  <a:lnTo>
                    <a:pt x="134491" y="114565"/>
                  </a:lnTo>
                  <a:lnTo>
                    <a:pt x="127111" y="121456"/>
                  </a:lnTo>
                  <a:close/>
                </a:path>
                <a:path w="619125" h="619125">
                  <a:moveTo>
                    <a:pt x="78663" y="185544"/>
                  </a:moveTo>
                  <a:lnTo>
                    <a:pt x="37373" y="163335"/>
                  </a:lnTo>
                  <a:lnTo>
                    <a:pt x="49827" y="140874"/>
                  </a:lnTo>
                  <a:lnTo>
                    <a:pt x="63030" y="123376"/>
                  </a:lnTo>
                  <a:lnTo>
                    <a:pt x="100417" y="151645"/>
                  </a:lnTo>
                  <a:lnTo>
                    <a:pt x="94483" y="159814"/>
                  </a:lnTo>
                  <a:lnTo>
                    <a:pt x="88880" y="168186"/>
                  </a:lnTo>
                  <a:lnTo>
                    <a:pt x="83606" y="176763"/>
                  </a:lnTo>
                  <a:lnTo>
                    <a:pt x="78663" y="185544"/>
                  </a:lnTo>
                  <a:close/>
                </a:path>
                <a:path w="619125" h="619125">
                  <a:moveTo>
                    <a:pt x="52031" y="261164"/>
                  </a:moveTo>
                  <a:lnTo>
                    <a:pt x="5808" y="252582"/>
                  </a:lnTo>
                  <a:lnTo>
                    <a:pt x="13094" y="219957"/>
                  </a:lnTo>
                  <a:lnTo>
                    <a:pt x="18140" y="206718"/>
                  </a:lnTo>
                  <a:lnTo>
                    <a:pt x="62411" y="222313"/>
                  </a:lnTo>
                  <a:lnTo>
                    <a:pt x="59251" y="231870"/>
                  </a:lnTo>
                  <a:lnTo>
                    <a:pt x="56468" y="241531"/>
                  </a:lnTo>
                  <a:lnTo>
                    <a:pt x="54061" y="251295"/>
                  </a:lnTo>
                  <a:lnTo>
                    <a:pt x="52031" y="261164"/>
                  </a:lnTo>
                  <a:close/>
                </a:path>
                <a:path w="619125" h="619125">
                  <a:moveTo>
                    <a:pt x="2794" y="347373"/>
                  </a:moveTo>
                  <a:lnTo>
                    <a:pt x="0" y="309282"/>
                  </a:lnTo>
                  <a:lnTo>
                    <a:pt x="592" y="301203"/>
                  </a:lnTo>
                  <a:lnTo>
                    <a:pt x="697" y="299782"/>
                  </a:lnTo>
                  <a:lnTo>
                    <a:pt x="47746" y="301203"/>
                  </a:lnTo>
                  <a:lnTo>
                    <a:pt x="47748" y="317412"/>
                  </a:lnTo>
                  <a:lnTo>
                    <a:pt x="48118" y="325512"/>
                  </a:lnTo>
                  <a:lnTo>
                    <a:pt x="48734" y="333580"/>
                  </a:lnTo>
                  <a:lnTo>
                    <a:pt x="49598" y="341616"/>
                  </a:lnTo>
                  <a:lnTo>
                    <a:pt x="2794" y="347373"/>
                  </a:lnTo>
                  <a:close/>
                </a:path>
                <a:path w="619125" h="619125">
                  <a:moveTo>
                    <a:pt x="28363" y="438664"/>
                  </a:moveTo>
                  <a:lnTo>
                    <a:pt x="13094" y="398606"/>
                  </a:lnTo>
                  <a:lnTo>
                    <a:pt x="12063" y="393990"/>
                  </a:lnTo>
                  <a:lnTo>
                    <a:pt x="57575" y="381044"/>
                  </a:lnTo>
                  <a:lnTo>
                    <a:pt x="60515" y="390668"/>
                  </a:lnTo>
                  <a:lnTo>
                    <a:pt x="63823" y="400160"/>
                  </a:lnTo>
                  <a:lnTo>
                    <a:pt x="67497" y="409519"/>
                  </a:lnTo>
                  <a:lnTo>
                    <a:pt x="71539" y="418745"/>
                  </a:lnTo>
                  <a:lnTo>
                    <a:pt x="28363" y="438664"/>
                  </a:lnTo>
                  <a:close/>
                </a:path>
                <a:path w="619125" h="619125">
                  <a:moveTo>
                    <a:pt x="81116" y="517448"/>
                  </a:moveTo>
                  <a:lnTo>
                    <a:pt x="75861" y="512194"/>
                  </a:lnTo>
                  <a:lnTo>
                    <a:pt x="51663" y="480122"/>
                  </a:lnTo>
                  <a:lnTo>
                    <a:pt x="91164" y="453874"/>
                  </a:lnTo>
                  <a:lnTo>
                    <a:pt x="96905" y="462165"/>
                  </a:lnTo>
                  <a:lnTo>
                    <a:pt x="102954" y="470220"/>
                  </a:lnTo>
                  <a:lnTo>
                    <a:pt x="109310" y="478041"/>
                  </a:lnTo>
                  <a:lnTo>
                    <a:pt x="115974" y="485628"/>
                  </a:lnTo>
                  <a:lnTo>
                    <a:pt x="81116" y="517448"/>
                  </a:lnTo>
                  <a:close/>
                </a:path>
                <a:path w="619125" h="619125">
                  <a:moveTo>
                    <a:pt x="155085" y="576616"/>
                  </a:moveTo>
                  <a:lnTo>
                    <a:pt x="140874" y="568737"/>
                  </a:lnTo>
                  <a:lnTo>
                    <a:pt x="115856" y="549860"/>
                  </a:lnTo>
                  <a:lnTo>
                    <a:pt x="145344" y="513229"/>
                  </a:lnTo>
                  <a:lnTo>
                    <a:pt x="153327" y="519408"/>
                  </a:lnTo>
                  <a:lnTo>
                    <a:pt x="161523" y="525263"/>
                  </a:lnTo>
                  <a:lnTo>
                    <a:pt x="169935" y="530796"/>
                  </a:lnTo>
                  <a:lnTo>
                    <a:pt x="178560" y="536005"/>
                  </a:lnTo>
                  <a:lnTo>
                    <a:pt x="155085" y="576616"/>
                  </a:lnTo>
                  <a:close/>
                </a:path>
                <a:path w="619125" h="619125">
                  <a:moveTo>
                    <a:pt x="243398" y="610704"/>
                  </a:moveTo>
                  <a:lnTo>
                    <a:pt x="219957" y="605469"/>
                  </a:lnTo>
                  <a:lnTo>
                    <a:pt x="197916" y="597068"/>
                  </a:lnTo>
                  <a:lnTo>
                    <a:pt x="214831" y="553387"/>
                  </a:lnTo>
                  <a:lnTo>
                    <a:pt x="224291" y="556841"/>
                  </a:lnTo>
                  <a:lnTo>
                    <a:pt x="233864" y="559921"/>
                  </a:lnTo>
                  <a:lnTo>
                    <a:pt x="243551" y="562626"/>
                  </a:lnTo>
                  <a:lnTo>
                    <a:pt x="253351" y="564958"/>
                  </a:lnTo>
                  <a:lnTo>
                    <a:pt x="243398" y="610704"/>
                  </a:lnTo>
                  <a:close/>
                </a:path>
                <a:path w="619125" h="619125">
                  <a:moveTo>
                    <a:pt x="333755" y="570939"/>
                  </a:moveTo>
                  <a:lnTo>
                    <a:pt x="317449" y="570939"/>
                  </a:lnTo>
                  <a:lnTo>
                    <a:pt x="328032" y="570454"/>
                  </a:lnTo>
                  <a:lnTo>
                    <a:pt x="326795" y="570454"/>
                  </a:lnTo>
                  <a:lnTo>
                    <a:pt x="333652" y="569822"/>
                  </a:lnTo>
                  <a:lnTo>
                    <a:pt x="333755" y="570939"/>
                  </a:lnTo>
                  <a:close/>
                </a:path>
                <a:path w="619125" h="619125">
                  <a:moveTo>
                    <a:pt x="309282" y="618564"/>
                  </a:moveTo>
                  <a:lnTo>
                    <a:pt x="290369" y="617176"/>
                  </a:lnTo>
                  <a:lnTo>
                    <a:pt x="293166" y="570939"/>
                  </a:lnTo>
                  <a:lnTo>
                    <a:pt x="293195" y="570454"/>
                  </a:lnTo>
                  <a:lnTo>
                    <a:pt x="298540" y="570777"/>
                  </a:lnTo>
                  <a:lnTo>
                    <a:pt x="303902" y="570939"/>
                  </a:lnTo>
                  <a:lnTo>
                    <a:pt x="333755" y="570939"/>
                  </a:lnTo>
                  <a:lnTo>
                    <a:pt x="337949" y="616461"/>
                  </a:lnTo>
                  <a:lnTo>
                    <a:pt x="309282" y="618564"/>
                  </a:lnTo>
                  <a:close/>
                </a:path>
                <a:path w="619125" h="619125">
                  <a:moveTo>
                    <a:pt x="384791" y="608554"/>
                  </a:moveTo>
                  <a:lnTo>
                    <a:pt x="373346" y="563051"/>
                  </a:lnTo>
                  <a:lnTo>
                    <a:pt x="383051" y="560409"/>
                  </a:lnTo>
                  <a:lnTo>
                    <a:pt x="392633" y="557398"/>
                  </a:lnTo>
                  <a:lnTo>
                    <a:pt x="402093" y="554016"/>
                  </a:lnTo>
                  <a:lnTo>
                    <a:pt x="411429" y="550264"/>
                  </a:lnTo>
                  <a:lnTo>
                    <a:pt x="429814" y="593574"/>
                  </a:lnTo>
                  <a:lnTo>
                    <a:pt x="398607" y="605469"/>
                  </a:lnTo>
                  <a:lnTo>
                    <a:pt x="384791" y="608554"/>
                  </a:lnTo>
                  <a:close/>
                </a:path>
                <a:path w="619125" h="619125">
                  <a:moveTo>
                    <a:pt x="544172" y="510245"/>
                  </a:moveTo>
                  <a:lnTo>
                    <a:pt x="508121" y="479372"/>
                  </a:lnTo>
                  <a:lnTo>
                    <a:pt x="514415" y="471731"/>
                  </a:lnTo>
                  <a:lnTo>
                    <a:pt x="520642" y="463565"/>
                  </a:lnTo>
                  <a:lnTo>
                    <a:pt x="526429" y="455325"/>
                  </a:lnTo>
                  <a:lnTo>
                    <a:pt x="531900" y="446861"/>
                  </a:lnTo>
                  <a:lnTo>
                    <a:pt x="572041" y="471731"/>
                  </a:lnTo>
                  <a:lnTo>
                    <a:pt x="568737" y="477689"/>
                  </a:lnTo>
                  <a:lnTo>
                    <a:pt x="544172" y="510245"/>
                  </a:lnTo>
                  <a:close/>
                </a:path>
                <a:path w="619125" h="619125">
                  <a:moveTo>
                    <a:pt x="472092" y="571840"/>
                  </a:moveTo>
                  <a:lnTo>
                    <a:pt x="447159" y="531715"/>
                  </a:lnTo>
                  <a:lnTo>
                    <a:pt x="455616" y="526233"/>
                  </a:lnTo>
                  <a:lnTo>
                    <a:pt x="463848" y="520434"/>
                  </a:lnTo>
                  <a:lnTo>
                    <a:pt x="471855" y="514321"/>
                  </a:lnTo>
                  <a:lnTo>
                    <a:pt x="479638" y="507892"/>
                  </a:lnTo>
                  <a:lnTo>
                    <a:pt x="510576" y="543923"/>
                  </a:lnTo>
                  <a:lnTo>
                    <a:pt x="477689" y="568737"/>
                  </a:lnTo>
                  <a:lnTo>
                    <a:pt x="472092" y="571840"/>
                  </a:lnTo>
                  <a:close/>
                </a:path>
                <a:path w="619125" h="619125">
                  <a:moveTo>
                    <a:pt x="593722" y="429427"/>
                  </a:moveTo>
                  <a:lnTo>
                    <a:pt x="550401" y="411106"/>
                  </a:lnTo>
                  <a:lnTo>
                    <a:pt x="554140" y="401765"/>
                  </a:lnTo>
                  <a:lnTo>
                    <a:pt x="557509" y="392302"/>
                  </a:lnTo>
                  <a:lnTo>
                    <a:pt x="560508" y="382716"/>
                  </a:lnTo>
                  <a:lnTo>
                    <a:pt x="563136" y="373007"/>
                  </a:lnTo>
                  <a:lnTo>
                    <a:pt x="608645" y="384388"/>
                  </a:lnTo>
                  <a:lnTo>
                    <a:pt x="605469" y="398606"/>
                  </a:lnTo>
                  <a:lnTo>
                    <a:pt x="593722" y="429427"/>
                  </a:lnTo>
                  <a:close/>
                </a:path>
                <a:path w="619125" h="619125">
                  <a:moveTo>
                    <a:pt x="616491" y="337541"/>
                  </a:moveTo>
                  <a:lnTo>
                    <a:pt x="569854" y="333306"/>
                  </a:lnTo>
                  <a:lnTo>
                    <a:pt x="570577" y="325340"/>
                  </a:lnTo>
                  <a:lnTo>
                    <a:pt x="570939" y="317332"/>
                  </a:lnTo>
                  <a:lnTo>
                    <a:pt x="570939" y="303785"/>
                  </a:lnTo>
                  <a:lnTo>
                    <a:pt x="570770" y="298306"/>
                  </a:lnTo>
                  <a:lnTo>
                    <a:pt x="570433" y="292846"/>
                  </a:lnTo>
                  <a:lnTo>
                    <a:pt x="617146" y="289959"/>
                  </a:lnTo>
                  <a:lnTo>
                    <a:pt x="618564" y="309282"/>
                  </a:lnTo>
                  <a:lnTo>
                    <a:pt x="616491" y="337541"/>
                  </a:lnTo>
                  <a:close/>
                </a:path>
                <a:path w="619125" h="619125">
                  <a:moveTo>
                    <a:pt x="564883" y="253007"/>
                  </a:moveTo>
                  <a:lnTo>
                    <a:pt x="562539" y="243212"/>
                  </a:lnTo>
                  <a:lnTo>
                    <a:pt x="559820" y="233529"/>
                  </a:lnTo>
                  <a:lnTo>
                    <a:pt x="556727" y="223961"/>
                  </a:lnTo>
                  <a:lnTo>
                    <a:pt x="553261" y="214506"/>
                  </a:lnTo>
                  <a:lnTo>
                    <a:pt x="596922" y="197531"/>
                  </a:lnTo>
                  <a:lnTo>
                    <a:pt x="605469" y="219957"/>
                  </a:lnTo>
                  <a:lnTo>
                    <a:pt x="610614" y="242993"/>
                  </a:lnTo>
                  <a:lnTo>
                    <a:pt x="564883" y="253007"/>
                  </a:lnTo>
                  <a:close/>
                </a:path>
                <a:path w="619125" h="619125">
                  <a:moveTo>
                    <a:pt x="485369" y="115738"/>
                  </a:moveTo>
                  <a:lnTo>
                    <a:pt x="477774" y="109085"/>
                  </a:lnTo>
                  <a:lnTo>
                    <a:pt x="469945" y="102739"/>
                  </a:lnTo>
                  <a:lnTo>
                    <a:pt x="461881" y="96701"/>
                  </a:lnTo>
                  <a:lnTo>
                    <a:pt x="453583" y="90971"/>
                  </a:lnTo>
                  <a:lnTo>
                    <a:pt x="479792" y="51413"/>
                  </a:lnTo>
                  <a:lnTo>
                    <a:pt x="512194" y="75861"/>
                  </a:lnTo>
                  <a:lnTo>
                    <a:pt x="517156" y="80824"/>
                  </a:lnTo>
                  <a:lnTo>
                    <a:pt x="485369" y="115738"/>
                  </a:lnTo>
                  <a:close/>
                </a:path>
                <a:path w="619125" h="619125">
                  <a:moveTo>
                    <a:pt x="535830" y="178257"/>
                  </a:moveTo>
                  <a:lnTo>
                    <a:pt x="530609" y="169639"/>
                  </a:lnTo>
                  <a:lnTo>
                    <a:pt x="525065" y="161235"/>
                  </a:lnTo>
                  <a:lnTo>
                    <a:pt x="519199" y="153046"/>
                  </a:lnTo>
                  <a:lnTo>
                    <a:pt x="513010" y="145072"/>
                  </a:lnTo>
                  <a:lnTo>
                    <a:pt x="549611" y="115526"/>
                  </a:lnTo>
                  <a:lnTo>
                    <a:pt x="568737" y="140874"/>
                  </a:lnTo>
                  <a:lnTo>
                    <a:pt x="576416" y="154724"/>
                  </a:lnTo>
                  <a:lnTo>
                    <a:pt x="535830" y="178257"/>
                  </a:lnTo>
                  <a:close/>
                </a:path>
                <a:path w="619125" h="619125">
                  <a:moveTo>
                    <a:pt x="418427" y="71393"/>
                  </a:moveTo>
                  <a:lnTo>
                    <a:pt x="409196" y="67364"/>
                  </a:lnTo>
                  <a:lnTo>
                    <a:pt x="399833" y="63702"/>
                  </a:lnTo>
                  <a:lnTo>
                    <a:pt x="390337" y="60407"/>
                  </a:lnTo>
                  <a:lnTo>
                    <a:pt x="380709" y="57480"/>
                  </a:lnTo>
                  <a:lnTo>
                    <a:pt x="393587" y="11973"/>
                  </a:lnTo>
                  <a:lnTo>
                    <a:pt x="398607" y="13094"/>
                  </a:lnTo>
                  <a:lnTo>
                    <a:pt x="438276" y="28215"/>
                  </a:lnTo>
                  <a:lnTo>
                    <a:pt x="418427" y="71393"/>
                  </a:lnTo>
                  <a:close/>
                </a:path>
                <a:path w="619125" h="619125">
                  <a:moveTo>
                    <a:pt x="269015" y="50697"/>
                  </a:moveTo>
                  <a:lnTo>
                    <a:pt x="261776" y="3756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46959" y="2764"/>
                  </a:lnTo>
                  <a:lnTo>
                    <a:pt x="341502" y="47624"/>
                  </a:lnTo>
                  <a:lnTo>
                    <a:pt x="302500" y="47624"/>
                  </a:lnTo>
                  <a:lnTo>
                    <a:pt x="289043" y="48393"/>
                  </a:lnTo>
                  <a:lnTo>
                    <a:pt x="279002" y="49353"/>
                  </a:lnTo>
                  <a:lnTo>
                    <a:pt x="269015" y="50697"/>
                  </a:lnTo>
                  <a:close/>
                </a:path>
                <a:path w="619125" h="619125">
                  <a:moveTo>
                    <a:pt x="341267" y="49555"/>
                  </a:moveTo>
                  <a:lnTo>
                    <a:pt x="333317" y="48710"/>
                  </a:lnTo>
                  <a:lnTo>
                    <a:pt x="325336" y="48107"/>
                  </a:lnTo>
                  <a:lnTo>
                    <a:pt x="314654" y="47624"/>
                  </a:lnTo>
                  <a:lnTo>
                    <a:pt x="341502" y="47624"/>
                  </a:lnTo>
                  <a:lnTo>
                    <a:pt x="341409" y="48393"/>
                  </a:lnTo>
                  <a:lnTo>
                    <a:pt x="341292" y="49353"/>
                  </a:lnTo>
                  <a:lnTo>
                    <a:pt x="341267" y="49555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33771" y="5714188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503" y="0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20000" y="5671232"/>
              <a:ext cx="57785" cy="86360"/>
            </a:xfrm>
            <a:custGeom>
              <a:avLst/>
              <a:gdLst/>
              <a:ahLst/>
              <a:cxnLst/>
              <a:rect l="l" t="t" r="r" b="b"/>
              <a:pathLst>
                <a:path w="57785" h="86360">
                  <a:moveTo>
                    <a:pt x="0" y="0"/>
                  </a:moveTo>
                  <a:lnTo>
                    <a:pt x="57274" y="42955"/>
                  </a:lnTo>
                  <a:lnTo>
                    <a:pt x="0" y="85911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353399" y="6332594"/>
            <a:ext cx="619125" cy="619125"/>
            <a:chOff x="1353399" y="6332594"/>
            <a:chExt cx="619125" cy="619125"/>
          </a:xfrm>
        </p:grpSpPr>
        <p:sp>
          <p:nvSpPr>
            <p:cNvPr id="20" name="object 20"/>
            <p:cNvSpPr/>
            <p:nvPr/>
          </p:nvSpPr>
          <p:spPr>
            <a:xfrm>
              <a:off x="1353400" y="6332594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309282" y="618564"/>
                  </a:moveTo>
                  <a:lnTo>
                    <a:pt x="263578" y="615211"/>
                  </a:lnTo>
                  <a:lnTo>
                    <a:pt x="219957" y="605470"/>
                  </a:lnTo>
                  <a:lnTo>
                    <a:pt x="178896" y="589819"/>
                  </a:lnTo>
                  <a:lnTo>
                    <a:pt x="140874" y="568737"/>
                  </a:lnTo>
                  <a:lnTo>
                    <a:pt x="106370" y="542703"/>
                  </a:lnTo>
                  <a:lnTo>
                    <a:pt x="75861" y="512194"/>
                  </a:lnTo>
                  <a:lnTo>
                    <a:pt x="49827" y="477690"/>
                  </a:lnTo>
                  <a:lnTo>
                    <a:pt x="28745" y="439668"/>
                  </a:lnTo>
                  <a:lnTo>
                    <a:pt x="13094" y="398607"/>
                  </a:lnTo>
                  <a:lnTo>
                    <a:pt x="3353" y="354986"/>
                  </a:lnTo>
                  <a:lnTo>
                    <a:pt x="0" y="309283"/>
                  </a:lnTo>
                  <a:lnTo>
                    <a:pt x="3353" y="263579"/>
                  </a:lnTo>
                  <a:lnTo>
                    <a:pt x="13094" y="219957"/>
                  </a:lnTo>
                  <a:lnTo>
                    <a:pt x="28745" y="178897"/>
                  </a:lnTo>
                  <a:lnTo>
                    <a:pt x="49827" y="140875"/>
                  </a:lnTo>
                  <a:lnTo>
                    <a:pt x="75861" y="106370"/>
                  </a:lnTo>
                  <a:lnTo>
                    <a:pt x="106370" y="75861"/>
                  </a:lnTo>
                  <a:lnTo>
                    <a:pt x="140874" y="49827"/>
                  </a:lnTo>
                  <a:lnTo>
                    <a:pt x="178896" y="28745"/>
                  </a:lnTo>
                  <a:lnTo>
                    <a:pt x="219957" y="13094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54985" y="3353"/>
                  </a:lnTo>
                  <a:lnTo>
                    <a:pt x="398607" y="13094"/>
                  </a:lnTo>
                  <a:lnTo>
                    <a:pt x="439667" y="28745"/>
                  </a:lnTo>
                  <a:lnTo>
                    <a:pt x="477689" y="49827"/>
                  </a:lnTo>
                  <a:lnTo>
                    <a:pt x="512194" y="75861"/>
                  </a:lnTo>
                  <a:lnTo>
                    <a:pt x="542702" y="106370"/>
                  </a:lnTo>
                  <a:lnTo>
                    <a:pt x="568737" y="140875"/>
                  </a:lnTo>
                  <a:lnTo>
                    <a:pt x="589819" y="178897"/>
                  </a:lnTo>
                  <a:lnTo>
                    <a:pt x="605469" y="219957"/>
                  </a:lnTo>
                  <a:lnTo>
                    <a:pt x="615211" y="263579"/>
                  </a:lnTo>
                  <a:lnTo>
                    <a:pt x="618564" y="309283"/>
                  </a:lnTo>
                  <a:lnTo>
                    <a:pt x="615211" y="354986"/>
                  </a:lnTo>
                  <a:lnTo>
                    <a:pt x="605469" y="398607"/>
                  </a:lnTo>
                  <a:lnTo>
                    <a:pt x="589819" y="439668"/>
                  </a:lnTo>
                  <a:lnTo>
                    <a:pt x="568737" y="477690"/>
                  </a:lnTo>
                  <a:lnTo>
                    <a:pt x="542702" y="512194"/>
                  </a:lnTo>
                  <a:lnTo>
                    <a:pt x="512194" y="542703"/>
                  </a:lnTo>
                  <a:lnTo>
                    <a:pt x="477689" y="568737"/>
                  </a:lnTo>
                  <a:lnTo>
                    <a:pt x="439667" y="589819"/>
                  </a:lnTo>
                  <a:lnTo>
                    <a:pt x="398607" y="605470"/>
                  </a:lnTo>
                  <a:lnTo>
                    <a:pt x="354985" y="615211"/>
                  </a:lnTo>
                  <a:lnTo>
                    <a:pt x="309282" y="618564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53399" y="6332594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192620" y="74995"/>
                  </a:moveTo>
                  <a:lnTo>
                    <a:pt x="171566" y="32809"/>
                  </a:lnTo>
                  <a:lnTo>
                    <a:pt x="178896" y="28745"/>
                  </a:lnTo>
                  <a:lnTo>
                    <a:pt x="215562" y="14769"/>
                  </a:lnTo>
                  <a:lnTo>
                    <a:pt x="229901" y="59869"/>
                  </a:lnTo>
                  <a:lnTo>
                    <a:pt x="220366" y="63105"/>
                  </a:lnTo>
                  <a:lnTo>
                    <a:pt x="210975" y="66705"/>
                  </a:lnTo>
                  <a:lnTo>
                    <a:pt x="201726" y="70668"/>
                  </a:lnTo>
                  <a:lnTo>
                    <a:pt x="192620" y="74995"/>
                  </a:lnTo>
                  <a:close/>
                </a:path>
                <a:path w="619125" h="619125">
                  <a:moveTo>
                    <a:pt x="127111" y="121456"/>
                  </a:moveTo>
                  <a:lnTo>
                    <a:pt x="94447" y="87785"/>
                  </a:lnTo>
                  <a:lnTo>
                    <a:pt x="106370" y="75861"/>
                  </a:lnTo>
                  <a:lnTo>
                    <a:pt x="130902" y="57351"/>
                  </a:lnTo>
                  <a:lnTo>
                    <a:pt x="158098" y="95691"/>
                  </a:lnTo>
                  <a:lnTo>
                    <a:pt x="149984" y="101683"/>
                  </a:lnTo>
                  <a:lnTo>
                    <a:pt x="142115" y="107974"/>
                  </a:lnTo>
                  <a:lnTo>
                    <a:pt x="134491" y="114565"/>
                  </a:lnTo>
                  <a:lnTo>
                    <a:pt x="127111" y="121456"/>
                  </a:lnTo>
                  <a:close/>
                </a:path>
                <a:path w="619125" h="619125">
                  <a:moveTo>
                    <a:pt x="78663" y="185544"/>
                  </a:moveTo>
                  <a:lnTo>
                    <a:pt x="37373" y="163335"/>
                  </a:lnTo>
                  <a:lnTo>
                    <a:pt x="49827" y="140875"/>
                  </a:lnTo>
                  <a:lnTo>
                    <a:pt x="63030" y="123376"/>
                  </a:lnTo>
                  <a:lnTo>
                    <a:pt x="100417" y="151645"/>
                  </a:lnTo>
                  <a:lnTo>
                    <a:pt x="94483" y="159814"/>
                  </a:lnTo>
                  <a:lnTo>
                    <a:pt x="88880" y="168186"/>
                  </a:lnTo>
                  <a:lnTo>
                    <a:pt x="83606" y="176763"/>
                  </a:lnTo>
                  <a:lnTo>
                    <a:pt x="78663" y="185544"/>
                  </a:lnTo>
                  <a:close/>
                </a:path>
                <a:path w="619125" h="619125">
                  <a:moveTo>
                    <a:pt x="52031" y="261164"/>
                  </a:moveTo>
                  <a:lnTo>
                    <a:pt x="5809" y="252582"/>
                  </a:lnTo>
                  <a:lnTo>
                    <a:pt x="13094" y="219957"/>
                  </a:lnTo>
                  <a:lnTo>
                    <a:pt x="18140" y="206718"/>
                  </a:lnTo>
                  <a:lnTo>
                    <a:pt x="62411" y="222313"/>
                  </a:lnTo>
                  <a:lnTo>
                    <a:pt x="59251" y="231870"/>
                  </a:lnTo>
                  <a:lnTo>
                    <a:pt x="56468" y="241531"/>
                  </a:lnTo>
                  <a:lnTo>
                    <a:pt x="54061" y="251295"/>
                  </a:lnTo>
                  <a:lnTo>
                    <a:pt x="52031" y="261164"/>
                  </a:lnTo>
                  <a:close/>
                </a:path>
                <a:path w="619125" h="619125">
                  <a:moveTo>
                    <a:pt x="2794" y="347373"/>
                  </a:moveTo>
                  <a:lnTo>
                    <a:pt x="0" y="309282"/>
                  </a:lnTo>
                  <a:lnTo>
                    <a:pt x="592" y="301203"/>
                  </a:lnTo>
                  <a:lnTo>
                    <a:pt x="697" y="299782"/>
                  </a:lnTo>
                  <a:lnTo>
                    <a:pt x="47746" y="301203"/>
                  </a:lnTo>
                  <a:lnTo>
                    <a:pt x="47748" y="317412"/>
                  </a:lnTo>
                  <a:lnTo>
                    <a:pt x="48118" y="325512"/>
                  </a:lnTo>
                  <a:lnTo>
                    <a:pt x="48734" y="333580"/>
                  </a:lnTo>
                  <a:lnTo>
                    <a:pt x="49598" y="341616"/>
                  </a:lnTo>
                  <a:lnTo>
                    <a:pt x="2794" y="347373"/>
                  </a:lnTo>
                  <a:close/>
                </a:path>
                <a:path w="619125" h="619125">
                  <a:moveTo>
                    <a:pt x="28362" y="438664"/>
                  </a:moveTo>
                  <a:lnTo>
                    <a:pt x="13094" y="398607"/>
                  </a:lnTo>
                  <a:lnTo>
                    <a:pt x="12063" y="393990"/>
                  </a:lnTo>
                  <a:lnTo>
                    <a:pt x="57575" y="381044"/>
                  </a:lnTo>
                  <a:lnTo>
                    <a:pt x="60515" y="390668"/>
                  </a:lnTo>
                  <a:lnTo>
                    <a:pt x="63823" y="400160"/>
                  </a:lnTo>
                  <a:lnTo>
                    <a:pt x="67497" y="409519"/>
                  </a:lnTo>
                  <a:lnTo>
                    <a:pt x="71539" y="418745"/>
                  </a:lnTo>
                  <a:lnTo>
                    <a:pt x="28362" y="438664"/>
                  </a:lnTo>
                  <a:close/>
                </a:path>
                <a:path w="619125" h="619125">
                  <a:moveTo>
                    <a:pt x="81116" y="517449"/>
                  </a:moveTo>
                  <a:lnTo>
                    <a:pt x="75861" y="512194"/>
                  </a:lnTo>
                  <a:lnTo>
                    <a:pt x="51662" y="480122"/>
                  </a:lnTo>
                  <a:lnTo>
                    <a:pt x="91164" y="453874"/>
                  </a:lnTo>
                  <a:lnTo>
                    <a:pt x="96905" y="462165"/>
                  </a:lnTo>
                  <a:lnTo>
                    <a:pt x="102954" y="470220"/>
                  </a:lnTo>
                  <a:lnTo>
                    <a:pt x="109310" y="478041"/>
                  </a:lnTo>
                  <a:lnTo>
                    <a:pt x="115974" y="485628"/>
                  </a:lnTo>
                  <a:lnTo>
                    <a:pt x="81116" y="517449"/>
                  </a:lnTo>
                  <a:close/>
                </a:path>
                <a:path w="619125" h="619125">
                  <a:moveTo>
                    <a:pt x="155085" y="576616"/>
                  </a:moveTo>
                  <a:lnTo>
                    <a:pt x="140874" y="568737"/>
                  </a:lnTo>
                  <a:lnTo>
                    <a:pt x="115856" y="549860"/>
                  </a:lnTo>
                  <a:lnTo>
                    <a:pt x="145344" y="513229"/>
                  </a:lnTo>
                  <a:lnTo>
                    <a:pt x="153327" y="519408"/>
                  </a:lnTo>
                  <a:lnTo>
                    <a:pt x="161523" y="525263"/>
                  </a:lnTo>
                  <a:lnTo>
                    <a:pt x="169935" y="530796"/>
                  </a:lnTo>
                  <a:lnTo>
                    <a:pt x="178560" y="536005"/>
                  </a:lnTo>
                  <a:lnTo>
                    <a:pt x="155085" y="576616"/>
                  </a:lnTo>
                  <a:close/>
                </a:path>
                <a:path w="619125" h="619125">
                  <a:moveTo>
                    <a:pt x="243398" y="610704"/>
                  </a:moveTo>
                  <a:lnTo>
                    <a:pt x="219957" y="605470"/>
                  </a:lnTo>
                  <a:lnTo>
                    <a:pt x="197916" y="597068"/>
                  </a:lnTo>
                  <a:lnTo>
                    <a:pt x="214831" y="553387"/>
                  </a:lnTo>
                  <a:lnTo>
                    <a:pt x="224291" y="556841"/>
                  </a:lnTo>
                  <a:lnTo>
                    <a:pt x="233864" y="559921"/>
                  </a:lnTo>
                  <a:lnTo>
                    <a:pt x="243551" y="562626"/>
                  </a:lnTo>
                  <a:lnTo>
                    <a:pt x="253351" y="564958"/>
                  </a:lnTo>
                  <a:lnTo>
                    <a:pt x="243398" y="610704"/>
                  </a:lnTo>
                  <a:close/>
                </a:path>
                <a:path w="619125" h="619125">
                  <a:moveTo>
                    <a:pt x="333755" y="570939"/>
                  </a:moveTo>
                  <a:lnTo>
                    <a:pt x="317449" y="570939"/>
                  </a:lnTo>
                  <a:lnTo>
                    <a:pt x="328032" y="570454"/>
                  </a:lnTo>
                  <a:lnTo>
                    <a:pt x="326795" y="570454"/>
                  </a:lnTo>
                  <a:lnTo>
                    <a:pt x="333652" y="569822"/>
                  </a:lnTo>
                  <a:lnTo>
                    <a:pt x="333755" y="570939"/>
                  </a:lnTo>
                  <a:close/>
                </a:path>
                <a:path w="619125" h="619125">
                  <a:moveTo>
                    <a:pt x="309282" y="618564"/>
                  </a:moveTo>
                  <a:lnTo>
                    <a:pt x="290369" y="617177"/>
                  </a:lnTo>
                  <a:lnTo>
                    <a:pt x="293166" y="570939"/>
                  </a:lnTo>
                  <a:lnTo>
                    <a:pt x="293195" y="570454"/>
                  </a:lnTo>
                  <a:lnTo>
                    <a:pt x="298540" y="570777"/>
                  </a:lnTo>
                  <a:lnTo>
                    <a:pt x="303902" y="570939"/>
                  </a:lnTo>
                  <a:lnTo>
                    <a:pt x="333755" y="570939"/>
                  </a:lnTo>
                  <a:lnTo>
                    <a:pt x="337949" y="616461"/>
                  </a:lnTo>
                  <a:lnTo>
                    <a:pt x="309282" y="618564"/>
                  </a:lnTo>
                  <a:close/>
                </a:path>
                <a:path w="619125" h="619125">
                  <a:moveTo>
                    <a:pt x="384791" y="608555"/>
                  </a:moveTo>
                  <a:lnTo>
                    <a:pt x="373346" y="563051"/>
                  </a:lnTo>
                  <a:lnTo>
                    <a:pt x="383051" y="560409"/>
                  </a:lnTo>
                  <a:lnTo>
                    <a:pt x="392633" y="557398"/>
                  </a:lnTo>
                  <a:lnTo>
                    <a:pt x="402093" y="554016"/>
                  </a:lnTo>
                  <a:lnTo>
                    <a:pt x="411429" y="550264"/>
                  </a:lnTo>
                  <a:lnTo>
                    <a:pt x="429814" y="593574"/>
                  </a:lnTo>
                  <a:lnTo>
                    <a:pt x="398607" y="605470"/>
                  </a:lnTo>
                  <a:lnTo>
                    <a:pt x="384791" y="608555"/>
                  </a:lnTo>
                  <a:close/>
                </a:path>
                <a:path w="619125" h="619125">
                  <a:moveTo>
                    <a:pt x="544173" y="510246"/>
                  </a:moveTo>
                  <a:lnTo>
                    <a:pt x="508121" y="479372"/>
                  </a:lnTo>
                  <a:lnTo>
                    <a:pt x="514415" y="471731"/>
                  </a:lnTo>
                  <a:lnTo>
                    <a:pt x="520642" y="463565"/>
                  </a:lnTo>
                  <a:lnTo>
                    <a:pt x="526429" y="455325"/>
                  </a:lnTo>
                  <a:lnTo>
                    <a:pt x="531900" y="446861"/>
                  </a:lnTo>
                  <a:lnTo>
                    <a:pt x="572041" y="471731"/>
                  </a:lnTo>
                  <a:lnTo>
                    <a:pt x="568737" y="477690"/>
                  </a:lnTo>
                  <a:lnTo>
                    <a:pt x="544173" y="510246"/>
                  </a:lnTo>
                  <a:close/>
                </a:path>
                <a:path w="619125" h="619125">
                  <a:moveTo>
                    <a:pt x="472093" y="571840"/>
                  </a:moveTo>
                  <a:lnTo>
                    <a:pt x="447159" y="531715"/>
                  </a:lnTo>
                  <a:lnTo>
                    <a:pt x="455616" y="526232"/>
                  </a:lnTo>
                  <a:lnTo>
                    <a:pt x="463848" y="520434"/>
                  </a:lnTo>
                  <a:lnTo>
                    <a:pt x="471855" y="514321"/>
                  </a:lnTo>
                  <a:lnTo>
                    <a:pt x="479638" y="507892"/>
                  </a:lnTo>
                  <a:lnTo>
                    <a:pt x="510577" y="543923"/>
                  </a:lnTo>
                  <a:lnTo>
                    <a:pt x="477689" y="568737"/>
                  </a:lnTo>
                  <a:lnTo>
                    <a:pt x="472093" y="571840"/>
                  </a:lnTo>
                  <a:close/>
                </a:path>
                <a:path w="619125" h="619125">
                  <a:moveTo>
                    <a:pt x="593722" y="429427"/>
                  </a:moveTo>
                  <a:lnTo>
                    <a:pt x="550401" y="411106"/>
                  </a:lnTo>
                  <a:lnTo>
                    <a:pt x="554140" y="401765"/>
                  </a:lnTo>
                  <a:lnTo>
                    <a:pt x="557509" y="392301"/>
                  </a:lnTo>
                  <a:lnTo>
                    <a:pt x="560508" y="382716"/>
                  </a:lnTo>
                  <a:lnTo>
                    <a:pt x="563136" y="373007"/>
                  </a:lnTo>
                  <a:lnTo>
                    <a:pt x="608645" y="384388"/>
                  </a:lnTo>
                  <a:lnTo>
                    <a:pt x="605469" y="398607"/>
                  </a:lnTo>
                  <a:lnTo>
                    <a:pt x="593722" y="429427"/>
                  </a:lnTo>
                  <a:close/>
                </a:path>
                <a:path w="619125" h="619125">
                  <a:moveTo>
                    <a:pt x="616491" y="337541"/>
                  </a:moveTo>
                  <a:lnTo>
                    <a:pt x="569854" y="333306"/>
                  </a:lnTo>
                  <a:lnTo>
                    <a:pt x="570577" y="325340"/>
                  </a:lnTo>
                  <a:lnTo>
                    <a:pt x="570939" y="317332"/>
                  </a:lnTo>
                  <a:lnTo>
                    <a:pt x="570939" y="303785"/>
                  </a:lnTo>
                  <a:lnTo>
                    <a:pt x="570770" y="298306"/>
                  </a:lnTo>
                  <a:lnTo>
                    <a:pt x="570433" y="292846"/>
                  </a:lnTo>
                  <a:lnTo>
                    <a:pt x="617146" y="289959"/>
                  </a:lnTo>
                  <a:lnTo>
                    <a:pt x="618564" y="309282"/>
                  </a:lnTo>
                  <a:lnTo>
                    <a:pt x="616491" y="337541"/>
                  </a:lnTo>
                  <a:close/>
                </a:path>
                <a:path w="619125" h="619125">
                  <a:moveTo>
                    <a:pt x="564883" y="253007"/>
                  </a:moveTo>
                  <a:lnTo>
                    <a:pt x="562539" y="243211"/>
                  </a:lnTo>
                  <a:lnTo>
                    <a:pt x="559820" y="233529"/>
                  </a:lnTo>
                  <a:lnTo>
                    <a:pt x="556727" y="223961"/>
                  </a:lnTo>
                  <a:lnTo>
                    <a:pt x="553261" y="214506"/>
                  </a:lnTo>
                  <a:lnTo>
                    <a:pt x="596922" y="197531"/>
                  </a:lnTo>
                  <a:lnTo>
                    <a:pt x="605469" y="219957"/>
                  </a:lnTo>
                  <a:lnTo>
                    <a:pt x="610614" y="242993"/>
                  </a:lnTo>
                  <a:lnTo>
                    <a:pt x="564883" y="253007"/>
                  </a:lnTo>
                  <a:close/>
                </a:path>
                <a:path w="619125" h="619125">
                  <a:moveTo>
                    <a:pt x="485369" y="115738"/>
                  </a:moveTo>
                  <a:lnTo>
                    <a:pt x="477774" y="109084"/>
                  </a:lnTo>
                  <a:lnTo>
                    <a:pt x="469945" y="102739"/>
                  </a:lnTo>
                  <a:lnTo>
                    <a:pt x="461881" y="96701"/>
                  </a:lnTo>
                  <a:lnTo>
                    <a:pt x="453583" y="90971"/>
                  </a:lnTo>
                  <a:lnTo>
                    <a:pt x="479792" y="51413"/>
                  </a:lnTo>
                  <a:lnTo>
                    <a:pt x="512194" y="75861"/>
                  </a:lnTo>
                  <a:lnTo>
                    <a:pt x="517156" y="80824"/>
                  </a:lnTo>
                  <a:lnTo>
                    <a:pt x="485369" y="115738"/>
                  </a:lnTo>
                  <a:close/>
                </a:path>
                <a:path w="619125" h="619125">
                  <a:moveTo>
                    <a:pt x="535830" y="178257"/>
                  </a:moveTo>
                  <a:lnTo>
                    <a:pt x="530609" y="169638"/>
                  </a:lnTo>
                  <a:lnTo>
                    <a:pt x="525065" y="161235"/>
                  </a:lnTo>
                  <a:lnTo>
                    <a:pt x="519199" y="153046"/>
                  </a:lnTo>
                  <a:lnTo>
                    <a:pt x="513010" y="145072"/>
                  </a:lnTo>
                  <a:lnTo>
                    <a:pt x="549611" y="115526"/>
                  </a:lnTo>
                  <a:lnTo>
                    <a:pt x="568737" y="140875"/>
                  </a:lnTo>
                  <a:lnTo>
                    <a:pt x="576416" y="154724"/>
                  </a:lnTo>
                  <a:lnTo>
                    <a:pt x="535830" y="178257"/>
                  </a:lnTo>
                  <a:close/>
                </a:path>
                <a:path w="619125" h="619125">
                  <a:moveTo>
                    <a:pt x="418427" y="71393"/>
                  </a:moveTo>
                  <a:lnTo>
                    <a:pt x="409196" y="67364"/>
                  </a:lnTo>
                  <a:lnTo>
                    <a:pt x="399833" y="63702"/>
                  </a:lnTo>
                  <a:lnTo>
                    <a:pt x="390337" y="60407"/>
                  </a:lnTo>
                  <a:lnTo>
                    <a:pt x="380709" y="57480"/>
                  </a:lnTo>
                  <a:lnTo>
                    <a:pt x="393587" y="11973"/>
                  </a:lnTo>
                  <a:lnTo>
                    <a:pt x="398607" y="13094"/>
                  </a:lnTo>
                  <a:lnTo>
                    <a:pt x="438276" y="28215"/>
                  </a:lnTo>
                  <a:lnTo>
                    <a:pt x="418427" y="71393"/>
                  </a:lnTo>
                  <a:close/>
                </a:path>
                <a:path w="619125" h="619125">
                  <a:moveTo>
                    <a:pt x="269015" y="50697"/>
                  </a:moveTo>
                  <a:lnTo>
                    <a:pt x="261776" y="3756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46959" y="2764"/>
                  </a:lnTo>
                  <a:lnTo>
                    <a:pt x="341502" y="47624"/>
                  </a:lnTo>
                  <a:lnTo>
                    <a:pt x="302500" y="47624"/>
                  </a:lnTo>
                  <a:lnTo>
                    <a:pt x="289043" y="48392"/>
                  </a:lnTo>
                  <a:lnTo>
                    <a:pt x="279002" y="49353"/>
                  </a:lnTo>
                  <a:lnTo>
                    <a:pt x="269015" y="50697"/>
                  </a:lnTo>
                  <a:close/>
                </a:path>
                <a:path w="619125" h="619125">
                  <a:moveTo>
                    <a:pt x="341267" y="49555"/>
                  </a:moveTo>
                  <a:lnTo>
                    <a:pt x="333317" y="48710"/>
                  </a:lnTo>
                  <a:lnTo>
                    <a:pt x="325336" y="48107"/>
                  </a:lnTo>
                  <a:lnTo>
                    <a:pt x="314654" y="47624"/>
                  </a:lnTo>
                  <a:lnTo>
                    <a:pt x="341502" y="47624"/>
                  </a:lnTo>
                  <a:lnTo>
                    <a:pt x="341409" y="48392"/>
                  </a:lnTo>
                  <a:lnTo>
                    <a:pt x="341292" y="49353"/>
                  </a:lnTo>
                  <a:lnTo>
                    <a:pt x="341267" y="49555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33771" y="6656603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503" y="0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20000" y="6613647"/>
              <a:ext cx="57785" cy="86360"/>
            </a:xfrm>
            <a:custGeom>
              <a:avLst/>
              <a:gdLst/>
              <a:ahLst/>
              <a:cxnLst/>
              <a:rect l="l" t="t" r="r" b="b"/>
              <a:pathLst>
                <a:path w="57785" h="86359">
                  <a:moveTo>
                    <a:pt x="0" y="0"/>
                  </a:moveTo>
                  <a:lnTo>
                    <a:pt x="57274" y="42955"/>
                  </a:lnTo>
                  <a:lnTo>
                    <a:pt x="0" y="85911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1533771" y="7599019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503" y="0"/>
                </a:lnTo>
              </a:path>
            </a:pathLst>
          </a:custGeom>
          <a:ln w="28637">
            <a:solidFill>
              <a:srgbClr val="5D0D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0" y="7275007"/>
            <a:ext cx="3390265" cy="3012440"/>
            <a:chOff x="0" y="7275007"/>
            <a:chExt cx="3390265" cy="3012440"/>
          </a:xfrm>
        </p:grpSpPr>
        <p:sp>
          <p:nvSpPr>
            <p:cNvPr id="26" name="object 26"/>
            <p:cNvSpPr/>
            <p:nvPr/>
          </p:nvSpPr>
          <p:spPr>
            <a:xfrm>
              <a:off x="1353400" y="7275007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309282" y="618564"/>
                  </a:moveTo>
                  <a:lnTo>
                    <a:pt x="263578" y="615211"/>
                  </a:lnTo>
                  <a:lnTo>
                    <a:pt x="219957" y="605469"/>
                  </a:lnTo>
                  <a:lnTo>
                    <a:pt x="178896" y="589819"/>
                  </a:lnTo>
                  <a:lnTo>
                    <a:pt x="140874" y="568737"/>
                  </a:lnTo>
                  <a:lnTo>
                    <a:pt x="106370" y="542702"/>
                  </a:lnTo>
                  <a:lnTo>
                    <a:pt x="75861" y="512194"/>
                  </a:lnTo>
                  <a:lnTo>
                    <a:pt x="49827" y="477689"/>
                  </a:lnTo>
                  <a:lnTo>
                    <a:pt x="28745" y="439668"/>
                  </a:lnTo>
                  <a:lnTo>
                    <a:pt x="13094" y="398607"/>
                  </a:lnTo>
                  <a:lnTo>
                    <a:pt x="3353" y="354986"/>
                  </a:lnTo>
                  <a:lnTo>
                    <a:pt x="0" y="309282"/>
                  </a:lnTo>
                  <a:lnTo>
                    <a:pt x="3353" y="263579"/>
                  </a:lnTo>
                  <a:lnTo>
                    <a:pt x="13094" y="219957"/>
                  </a:lnTo>
                  <a:lnTo>
                    <a:pt x="28745" y="178896"/>
                  </a:lnTo>
                  <a:lnTo>
                    <a:pt x="49827" y="140874"/>
                  </a:lnTo>
                  <a:lnTo>
                    <a:pt x="75861" y="106370"/>
                  </a:lnTo>
                  <a:lnTo>
                    <a:pt x="106370" y="75861"/>
                  </a:lnTo>
                  <a:lnTo>
                    <a:pt x="140874" y="49827"/>
                  </a:lnTo>
                  <a:lnTo>
                    <a:pt x="178896" y="28745"/>
                  </a:lnTo>
                  <a:lnTo>
                    <a:pt x="219957" y="13094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54985" y="3353"/>
                  </a:lnTo>
                  <a:lnTo>
                    <a:pt x="398607" y="13094"/>
                  </a:lnTo>
                  <a:lnTo>
                    <a:pt x="439667" y="28745"/>
                  </a:lnTo>
                  <a:lnTo>
                    <a:pt x="477689" y="49827"/>
                  </a:lnTo>
                  <a:lnTo>
                    <a:pt x="512194" y="75861"/>
                  </a:lnTo>
                  <a:lnTo>
                    <a:pt x="542702" y="106370"/>
                  </a:lnTo>
                  <a:lnTo>
                    <a:pt x="568737" y="140874"/>
                  </a:lnTo>
                  <a:lnTo>
                    <a:pt x="589819" y="178896"/>
                  </a:lnTo>
                  <a:lnTo>
                    <a:pt x="605469" y="219957"/>
                  </a:lnTo>
                  <a:lnTo>
                    <a:pt x="615211" y="263579"/>
                  </a:lnTo>
                  <a:lnTo>
                    <a:pt x="618564" y="309282"/>
                  </a:lnTo>
                  <a:lnTo>
                    <a:pt x="615211" y="354986"/>
                  </a:lnTo>
                  <a:lnTo>
                    <a:pt x="605469" y="398607"/>
                  </a:lnTo>
                  <a:lnTo>
                    <a:pt x="589819" y="439668"/>
                  </a:lnTo>
                  <a:lnTo>
                    <a:pt x="568737" y="477689"/>
                  </a:lnTo>
                  <a:lnTo>
                    <a:pt x="542702" y="512194"/>
                  </a:lnTo>
                  <a:lnTo>
                    <a:pt x="512194" y="542702"/>
                  </a:lnTo>
                  <a:lnTo>
                    <a:pt x="477689" y="568737"/>
                  </a:lnTo>
                  <a:lnTo>
                    <a:pt x="439667" y="589819"/>
                  </a:lnTo>
                  <a:lnTo>
                    <a:pt x="398607" y="605469"/>
                  </a:lnTo>
                  <a:lnTo>
                    <a:pt x="354985" y="615211"/>
                  </a:lnTo>
                  <a:lnTo>
                    <a:pt x="309282" y="618564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53400" y="7275007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192620" y="74995"/>
                  </a:moveTo>
                  <a:lnTo>
                    <a:pt x="171566" y="32809"/>
                  </a:lnTo>
                  <a:lnTo>
                    <a:pt x="178896" y="28745"/>
                  </a:lnTo>
                  <a:lnTo>
                    <a:pt x="215562" y="14769"/>
                  </a:lnTo>
                  <a:lnTo>
                    <a:pt x="229901" y="59869"/>
                  </a:lnTo>
                  <a:lnTo>
                    <a:pt x="220366" y="63105"/>
                  </a:lnTo>
                  <a:lnTo>
                    <a:pt x="210975" y="66705"/>
                  </a:lnTo>
                  <a:lnTo>
                    <a:pt x="201726" y="70668"/>
                  </a:lnTo>
                  <a:lnTo>
                    <a:pt x="192620" y="74995"/>
                  </a:lnTo>
                  <a:close/>
                </a:path>
                <a:path w="619125" h="619125">
                  <a:moveTo>
                    <a:pt x="127111" y="121456"/>
                  </a:moveTo>
                  <a:lnTo>
                    <a:pt x="94447" y="87785"/>
                  </a:lnTo>
                  <a:lnTo>
                    <a:pt x="106370" y="75861"/>
                  </a:lnTo>
                  <a:lnTo>
                    <a:pt x="130902" y="57351"/>
                  </a:lnTo>
                  <a:lnTo>
                    <a:pt x="158098" y="95691"/>
                  </a:lnTo>
                  <a:lnTo>
                    <a:pt x="149984" y="101683"/>
                  </a:lnTo>
                  <a:lnTo>
                    <a:pt x="142115" y="107974"/>
                  </a:lnTo>
                  <a:lnTo>
                    <a:pt x="134491" y="114565"/>
                  </a:lnTo>
                  <a:lnTo>
                    <a:pt x="127111" y="121456"/>
                  </a:lnTo>
                  <a:close/>
                </a:path>
                <a:path w="619125" h="619125">
                  <a:moveTo>
                    <a:pt x="78663" y="185544"/>
                  </a:moveTo>
                  <a:lnTo>
                    <a:pt x="37373" y="163335"/>
                  </a:lnTo>
                  <a:lnTo>
                    <a:pt x="49827" y="140874"/>
                  </a:lnTo>
                  <a:lnTo>
                    <a:pt x="63030" y="123376"/>
                  </a:lnTo>
                  <a:lnTo>
                    <a:pt x="100417" y="151645"/>
                  </a:lnTo>
                  <a:lnTo>
                    <a:pt x="94483" y="159814"/>
                  </a:lnTo>
                  <a:lnTo>
                    <a:pt x="88880" y="168186"/>
                  </a:lnTo>
                  <a:lnTo>
                    <a:pt x="83606" y="176763"/>
                  </a:lnTo>
                  <a:lnTo>
                    <a:pt x="78663" y="185544"/>
                  </a:lnTo>
                  <a:close/>
                </a:path>
                <a:path w="619125" h="619125">
                  <a:moveTo>
                    <a:pt x="52031" y="261164"/>
                  </a:moveTo>
                  <a:lnTo>
                    <a:pt x="5809" y="252582"/>
                  </a:lnTo>
                  <a:lnTo>
                    <a:pt x="13094" y="219957"/>
                  </a:lnTo>
                  <a:lnTo>
                    <a:pt x="18140" y="206718"/>
                  </a:lnTo>
                  <a:lnTo>
                    <a:pt x="62411" y="222313"/>
                  </a:lnTo>
                  <a:lnTo>
                    <a:pt x="59251" y="231870"/>
                  </a:lnTo>
                  <a:lnTo>
                    <a:pt x="56468" y="241531"/>
                  </a:lnTo>
                  <a:lnTo>
                    <a:pt x="54061" y="251295"/>
                  </a:lnTo>
                  <a:lnTo>
                    <a:pt x="52031" y="261164"/>
                  </a:lnTo>
                  <a:close/>
                </a:path>
                <a:path w="619125" h="619125">
                  <a:moveTo>
                    <a:pt x="2794" y="347373"/>
                  </a:moveTo>
                  <a:lnTo>
                    <a:pt x="0" y="309282"/>
                  </a:lnTo>
                  <a:lnTo>
                    <a:pt x="592" y="301203"/>
                  </a:lnTo>
                  <a:lnTo>
                    <a:pt x="697" y="299782"/>
                  </a:lnTo>
                  <a:lnTo>
                    <a:pt x="47746" y="301203"/>
                  </a:lnTo>
                  <a:lnTo>
                    <a:pt x="47748" y="317412"/>
                  </a:lnTo>
                  <a:lnTo>
                    <a:pt x="48118" y="325512"/>
                  </a:lnTo>
                  <a:lnTo>
                    <a:pt x="48734" y="333580"/>
                  </a:lnTo>
                  <a:lnTo>
                    <a:pt x="49598" y="341616"/>
                  </a:lnTo>
                  <a:lnTo>
                    <a:pt x="2794" y="347373"/>
                  </a:lnTo>
                  <a:close/>
                </a:path>
                <a:path w="619125" h="619125">
                  <a:moveTo>
                    <a:pt x="28362" y="438664"/>
                  </a:moveTo>
                  <a:lnTo>
                    <a:pt x="13094" y="398607"/>
                  </a:lnTo>
                  <a:lnTo>
                    <a:pt x="12063" y="393990"/>
                  </a:lnTo>
                  <a:lnTo>
                    <a:pt x="57575" y="381044"/>
                  </a:lnTo>
                  <a:lnTo>
                    <a:pt x="60515" y="390668"/>
                  </a:lnTo>
                  <a:lnTo>
                    <a:pt x="63823" y="400160"/>
                  </a:lnTo>
                  <a:lnTo>
                    <a:pt x="67497" y="409519"/>
                  </a:lnTo>
                  <a:lnTo>
                    <a:pt x="71539" y="418745"/>
                  </a:lnTo>
                  <a:lnTo>
                    <a:pt x="28362" y="438664"/>
                  </a:lnTo>
                  <a:close/>
                </a:path>
                <a:path w="619125" h="619125">
                  <a:moveTo>
                    <a:pt x="81116" y="517448"/>
                  </a:moveTo>
                  <a:lnTo>
                    <a:pt x="75861" y="512194"/>
                  </a:lnTo>
                  <a:lnTo>
                    <a:pt x="51662" y="480122"/>
                  </a:lnTo>
                  <a:lnTo>
                    <a:pt x="91164" y="453874"/>
                  </a:lnTo>
                  <a:lnTo>
                    <a:pt x="96905" y="462165"/>
                  </a:lnTo>
                  <a:lnTo>
                    <a:pt x="102954" y="470220"/>
                  </a:lnTo>
                  <a:lnTo>
                    <a:pt x="109310" y="478041"/>
                  </a:lnTo>
                  <a:lnTo>
                    <a:pt x="115974" y="485628"/>
                  </a:lnTo>
                  <a:lnTo>
                    <a:pt x="81116" y="517448"/>
                  </a:lnTo>
                  <a:close/>
                </a:path>
                <a:path w="619125" h="619125">
                  <a:moveTo>
                    <a:pt x="155085" y="576616"/>
                  </a:moveTo>
                  <a:lnTo>
                    <a:pt x="140874" y="568737"/>
                  </a:lnTo>
                  <a:lnTo>
                    <a:pt x="115856" y="549860"/>
                  </a:lnTo>
                  <a:lnTo>
                    <a:pt x="145344" y="513229"/>
                  </a:lnTo>
                  <a:lnTo>
                    <a:pt x="153327" y="519408"/>
                  </a:lnTo>
                  <a:lnTo>
                    <a:pt x="161523" y="525263"/>
                  </a:lnTo>
                  <a:lnTo>
                    <a:pt x="169935" y="530796"/>
                  </a:lnTo>
                  <a:lnTo>
                    <a:pt x="178560" y="536005"/>
                  </a:lnTo>
                  <a:lnTo>
                    <a:pt x="155085" y="576616"/>
                  </a:lnTo>
                  <a:close/>
                </a:path>
                <a:path w="619125" h="619125">
                  <a:moveTo>
                    <a:pt x="243398" y="610704"/>
                  </a:moveTo>
                  <a:lnTo>
                    <a:pt x="219957" y="605469"/>
                  </a:lnTo>
                  <a:lnTo>
                    <a:pt x="197916" y="597068"/>
                  </a:lnTo>
                  <a:lnTo>
                    <a:pt x="214831" y="553387"/>
                  </a:lnTo>
                  <a:lnTo>
                    <a:pt x="224291" y="556841"/>
                  </a:lnTo>
                  <a:lnTo>
                    <a:pt x="233864" y="559921"/>
                  </a:lnTo>
                  <a:lnTo>
                    <a:pt x="243551" y="562626"/>
                  </a:lnTo>
                  <a:lnTo>
                    <a:pt x="253351" y="564958"/>
                  </a:lnTo>
                  <a:lnTo>
                    <a:pt x="243398" y="610704"/>
                  </a:lnTo>
                  <a:close/>
                </a:path>
                <a:path w="619125" h="619125">
                  <a:moveTo>
                    <a:pt x="333755" y="570939"/>
                  </a:moveTo>
                  <a:lnTo>
                    <a:pt x="317449" y="570939"/>
                  </a:lnTo>
                  <a:lnTo>
                    <a:pt x="328032" y="570454"/>
                  </a:lnTo>
                  <a:lnTo>
                    <a:pt x="326795" y="570454"/>
                  </a:lnTo>
                  <a:lnTo>
                    <a:pt x="333652" y="569822"/>
                  </a:lnTo>
                  <a:lnTo>
                    <a:pt x="333755" y="570939"/>
                  </a:lnTo>
                  <a:close/>
                </a:path>
                <a:path w="619125" h="619125">
                  <a:moveTo>
                    <a:pt x="309282" y="618564"/>
                  </a:moveTo>
                  <a:lnTo>
                    <a:pt x="290369" y="617176"/>
                  </a:lnTo>
                  <a:lnTo>
                    <a:pt x="293166" y="570939"/>
                  </a:lnTo>
                  <a:lnTo>
                    <a:pt x="293195" y="570454"/>
                  </a:lnTo>
                  <a:lnTo>
                    <a:pt x="298540" y="570777"/>
                  </a:lnTo>
                  <a:lnTo>
                    <a:pt x="303902" y="570939"/>
                  </a:lnTo>
                  <a:lnTo>
                    <a:pt x="333755" y="570939"/>
                  </a:lnTo>
                  <a:lnTo>
                    <a:pt x="337949" y="616461"/>
                  </a:lnTo>
                  <a:lnTo>
                    <a:pt x="309282" y="618564"/>
                  </a:lnTo>
                  <a:close/>
                </a:path>
                <a:path w="619125" h="619125">
                  <a:moveTo>
                    <a:pt x="384791" y="608554"/>
                  </a:moveTo>
                  <a:lnTo>
                    <a:pt x="373346" y="563051"/>
                  </a:lnTo>
                  <a:lnTo>
                    <a:pt x="383051" y="560409"/>
                  </a:lnTo>
                  <a:lnTo>
                    <a:pt x="392633" y="557398"/>
                  </a:lnTo>
                  <a:lnTo>
                    <a:pt x="402093" y="554016"/>
                  </a:lnTo>
                  <a:lnTo>
                    <a:pt x="411429" y="550264"/>
                  </a:lnTo>
                  <a:lnTo>
                    <a:pt x="429814" y="593574"/>
                  </a:lnTo>
                  <a:lnTo>
                    <a:pt x="398607" y="605469"/>
                  </a:lnTo>
                  <a:lnTo>
                    <a:pt x="384791" y="608554"/>
                  </a:lnTo>
                  <a:close/>
                </a:path>
                <a:path w="619125" h="619125">
                  <a:moveTo>
                    <a:pt x="544172" y="510245"/>
                  </a:moveTo>
                  <a:lnTo>
                    <a:pt x="508121" y="479372"/>
                  </a:lnTo>
                  <a:lnTo>
                    <a:pt x="514415" y="471731"/>
                  </a:lnTo>
                  <a:lnTo>
                    <a:pt x="520642" y="463565"/>
                  </a:lnTo>
                  <a:lnTo>
                    <a:pt x="526429" y="455325"/>
                  </a:lnTo>
                  <a:lnTo>
                    <a:pt x="531900" y="446861"/>
                  </a:lnTo>
                  <a:lnTo>
                    <a:pt x="572041" y="471731"/>
                  </a:lnTo>
                  <a:lnTo>
                    <a:pt x="568737" y="477689"/>
                  </a:lnTo>
                  <a:lnTo>
                    <a:pt x="544172" y="510245"/>
                  </a:lnTo>
                  <a:close/>
                </a:path>
                <a:path w="619125" h="619125">
                  <a:moveTo>
                    <a:pt x="472092" y="571840"/>
                  </a:moveTo>
                  <a:lnTo>
                    <a:pt x="447159" y="531715"/>
                  </a:lnTo>
                  <a:lnTo>
                    <a:pt x="455616" y="526232"/>
                  </a:lnTo>
                  <a:lnTo>
                    <a:pt x="463848" y="520434"/>
                  </a:lnTo>
                  <a:lnTo>
                    <a:pt x="471855" y="514321"/>
                  </a:lnTo>
                  <a:lnTo>
                    <a:pt x="479638" y="507892"/>
                  </a:lnTo>
                  <a:lnTo>
                    <a:pt x="510576" y="543923"/>
                  </a:lnTo>
                  <a:lnTo>
                    <a:pt x="477689" y="568737"/>
                  </a:lnTo>
                  <a:lnTo>
                    <a:pt x="472092" y="571840"/>
                  </a:lnTo>
                  <a:close/>
                </a:path>
                <a:path w="619125" h="619125">
                  <a:moveTo>
                    <a:pt x="593722" y="429427"/>
                  </a:moveTo>
                  <a:lnTo>
                    <a:pt x="550401" y="411106"/>
                  </a:lnTo>
                  <a:lnTo>
                    <a:pt x="554140" y="401765"/>
                  </a:lnTo>
                  <a:lnTo>
                    <a:pt x="557509" y="392301"/>
                  </a:lnTo>
                  <a:lnTo>
                    <a:pt x="560508" y="382716"/>
                  </a:lnTo>
                  <a:lnTo>
                    <a:pt x="563136" y="373007"/>
                  </a:lnTo>
                  <a:lnTo>
                    <a:pt x="608645" y="384388"/>
                  </a:lnTo>
                  <a:lnTo>
                    <a:pt x="605469" y="398607"/>
                  </a:lnTo>
                  <a:lnTo>
                    <a:pt x="593722" y="429427"/>
                  </a:lnTo>
                  <a:close/>
                </a:path>
                <a:path w="619125" h="619125">
                  <a:moveTo>
                    <a:pt x="616491" y="337541"/>
                  </a:moveTo>
                  <a:lnTo>
                    <a:pt x="569854" y="333306"/>
                  </a:lnTo>
                  <a:lnTo>
                    <a:pt x="570577" y="325340"/>
                  </a:lnTo>
                  <a:lnTo>
                    <a:pt x="570939" y="317332"/>
                  </a:lnTo>
                  <a:lnTo>
                    <a:pt x="570939" y="303785"/>
                  </a:lnTo>
                  <a:lnTo>
                    <a:pt x="570770" y="298306"/>
                  </a:lnTo>
                  <a:lnTo>
                    <a:pt x="570433" y="292846"/>
                  </a:lnTo>
                  <a:lnTo>
                    <a:pt x="617146" y="289959"/>
                  </a:lnTo>
                  <a:lnTo>
                    <a:pt x="618564" y="309282"/>
                  </a:lnTo>
                  <a:lnTo>
                    <a:pt x="616491" y="337541"/>
                  </a:lnTo>
                  <a:close/>
                </a:path>
                <a:path w="619125" h="619125">
                  <a:moveTo>
                    <a:pt x="564883" y="253007"/>
                  </a:moveTo>
                  <a:lnTo>
                    <a:pt x="562539" y="243211"/>
                  </a:lnTo>
                  <a:lnTo>
                    <a:pt x="559820" y="233529"/>
                  </a:lnTo>
                  <a:lnTo>
                    <a:pt x="556727" y="223961"/>
                  </a:lnTo>
                  <a:lnTo>
                    <a:pt x="553261" y="214506"/>
                  </a:lnTo>
                  <a:lnTo>
                    <a:pt x="596922" y="197531"/>
                  </a:lnTo>
                  <a:lnTo>
                    <a:pt x="605469" y="219957"/>
                  </a:lnTo>
                  <a:lnTo>
                    <a:pt x="610614" y="242993"/>
                  </a:lnTo>
                  <a:lnTo>
                    <a:pt x="564883" y="253007"/>
                  </a:lnTo>
                  <a:close/>
                </a:path>
                <a:path w="619125" h="619125">
                  <a:moveTo>
                    <a:pt x="485369" y="115738"/>
                  </a:moveTo>
                  <a:lnTo>
                    <a:pt x="477774" y="109084"/>
                  </a:lnTo>
                  <a:lnTo>
                    <a:pt x="469945" y="102739"/>
                  </a:lnTo>
                  <a:lnTo>
                    <a:pt x="461881" y="96701"/>
                  </a:lnTo>
                  <a:lnTo>
                    <a:pt x="453583" y="90971"/>
                  </a:lnTo>
                  <a:lnTo>
                    <a:pt x="479792" y="51413"/>
                  </a:lnTo>
                  <a:lnTo>
                    <a:pt x="512194" y="75861"/>
                  </a:lnTo>
                  <a:lnTo>
                    <a:pt x="517156" y="80824"/>
                  </a:lnTo>
                  <a:lnTo>
                    <a:pt x="485369" y="115738"/>
                  </a:lnTo>
                  <a:close/>
                </a:path>
                <a:path w="619125" h="619125">
                  <a:moveTo>
                    <a:pt x="535830" y="178257"/>
                  </a:moveTo>
                  <a:lnTo>
                    <a:pt x="530609" y="169638"/>
                  </a:lnTo>
                  <a:lnTo>
                    <a:pt x="525065" y="161235"/>
                  </a:lnTo>
                  <a:lnTo>
                    <a:pt x="519199" y="153046"/>
                  </a:lnTo>
                  <a:lnTo>
                    <a:pt x="513010" y="145072"/>
                  </a:lnTo>
                  <a:lnTo>
                    <a:pt x="549611" y="115526"/>
                  </a:lnTo>
                  <a:lnTo>
                    <a:pt x="568737" y="140874"/>
                  </a:lnTo>
                  <a:lnTo>
                    <a:pt x="576416" y="154724"/>
                  </a:lnTo>
                  <a:lnTo>
                    <a:pt x="535830" y="178257"/>
                  </a:lnTo>
                  <a:close/>
                </a:path>
                <a:path w="619125" h="619125">
                  <a:moveTo>
                    <a:pt x="418427" y="71393"/>
                  </a:moveTo>
                  <a:lnTo>
                    <a:pt x="409196" y="67364"/>
                  </a:lnTo>
                  <a:lnTo>
                    <a:pt x="399833" y="63702"/>
                  </a:lnTo>
                  <a:lnTo>
                    <a:pt x="390337" y="60407"/>
                  </a:lnTo>
                  <a:lnTo>
                    <a:pt x="380709" y="57480"/>
                  </a:lnTo>
                  <a:lnTo>
                    <a:pt x="393587" y="11973"/>
                  </a:lnTo>
                  <a:lnTo>
                    <a:pt x="398607" y="13094"/>
                  </a:lnTo>
                  <a:lnTo>
                    <a:pt x="438276" y="28215"/>
                  </a:lnTo>
                  <a:lnTo>
                    <a:pt x="418427" y="71393"/>
                  </a:lnTo>
                  <a:close/>
                </a:path>
                <a:path w="619125" h="619125">
                  <a:moveTo>
                    <a:pt x="269015" y="50697"/>
                  </a:moveTo>
                  <a:lnTo>
                    <a:pt x="261776" y="3756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46959" y="2764"/>
                  </a:lnTo>
                  <a:lnTo>
                    <a:pt x="341502" y="47624"/>
                  </a:lnTo>
                  <a:lnTo>
                    <a:pt x="302500" y="47624"/>
                  </a:lnTo>
                  <a:lnTo>
                    <a:pt x="289043" y="48392"/>
                  </a:lnTo>
                  <a:lnTo>
                    <a:pt x="279002" y="49353"/>
                  </a:lnTo>
                  <a:lnTo>
                    <a:pt x="269015" y="50697"/>
                  </a:lnTo>
                  <a:close/>
                </a:path>
                <a:path w="619125" h="619125">
                  <a:moveTo>
                    <a:pt x="341267" y="49555"/>
                  </a:moveTo>
                  <a:lnTo>
                    <a:pt x="333317" y="48710"/>
                  </a:lnTo>
                  <a:lnTo>
                    <a:pt x="325336" y="48107"/>
                  </a:lnTo>
                  <a:lnTo>
                    <a:pt x="314654" y="47624"/>
                  </a:lnTo>
                  <a:lnTo>
                    <a:pt x="341502" y="47624"/>
                  </a:lnTo>
                  <a:lnTo>
                    <a:pt x="341409" y="48392"/>
                  </a:lnTo>
                  <a:lnTo>
                    <a:pt x="341292" y="49353"/>
                  </a:lnTo>
                  <a:lnTo>
                    <a:pt x="341267" y="49555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20000" y="7556063"/>
              <a:ext cx="57785" cy="86360"/>
            </a:xfrm>
            <a:custGeom>
              <a:avLst/>
              <a:gdLst/>
              <a:ahLst/>
              <a:cxnLst/>
              <a:rect l="l" t="t" r="r" b="b"/>
              <a:pathLst>
                <a:path w="57785" h="86359">
                  <a:moveTo>
                    <a:pt x="0" y="0"/>
                  </a:moveTo>
                  <a:lnTo>
                    <a:pt x="57274" y="42955"/>
                  </a:lnTo>
                  <a:lnTo>
                    <a:pt x="0" y="85911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7286469"/>
              <a:ext cx="3390265" cy="3001010"/>
            </a:xfrm>
            <a:custGeom>
              <a:avLst/>
              <a:gdLst/>
              <a:ahLst/>
              <a:cxnLst/>
              <a:rect l="l" t="t" r="r" b="b"/>
              <a:pathLst>
                <a:path w="3390265" h="3001009">
                  <a:moveTo>
                    <a:pt x="3377422" y="2823694"/>
                  </a:moveTo>
                  <a:lnTo>
                    <a:pt x="3385969" y="2868318"/>
                  </a:lnTo>
                  <a:lnTo>
                    <a:pt x="3390023" y="2913391"/>
                  </a:lnTo>
                  <a:lnTo>
                    <a:pt x="3389856" y="2958780"/>
                  </a:lnTo>
                  <a:lnTo>
                    <a:pt x="3386081" y="3000529"/>
                  </a:lnTo>
                  <a:lnTo>
                    <a:pt x="0" y="3000529"/>
                  </a:lnTo>
                  <a:lnTo>
                    <a:pt x="0" y="0"/>
                  </a:lnTo>
                  <a:lnTo>
                    <a:pt x="31068" y="7005"/>
                  </a:lnTo>
                  <a:lnTo>
                    <a:pt x="78457" y="21059"/>
                  </a:lnTo>
                  <a:lnTo>
                    <a:pt x="124481" y="38294"/>
                  </a:lnTo>
                  <a:lnTo>
                    <a:pt x="168841" y="58765"/>
                  </a:lnTo>
                  <a:lnTo>
                    <a:pt x="211242" y="82525"/>
                  </a:lnTo>
                  <a:lnTo>
                    <a:pt x="251384" y="109627"/>
                  </a:lnTo>
                  <a:lnTo>
                    <a:pt x="288970" y="140127"/>
                  </a:lnTo>
                  <a:lnTo>
                    <a:pt x="323703" y="174078"/>
                  </a:lnTo>
                  <a:lnTo>
                    <a:pt x="355286" y="211534"/>
                  </a:lnTo>
                  <a:lnTo>
                    <a:pt x="382440" y="250754"/>
                  </a:lnTo>
                  <a:lnTo>
                    <a:pt x="405929" y="291744"/>
                  </a:lnTo>
                  <a:lnTo>
                    <a:pt x="426187" y="334302"/>
                  </a:lnTo>
                  <a:lnTo>
                    <a:pt x="443651" y="378222"/>
                  </a:lnTo>
                  <a:lnTo>
                    <a:pt x="458755" y="423299"/>
                  </a:lnTo>
                  <a:lnTo>
                    <a:pt x="471936" y="469331"/>
                  </a:lnTo>
                  <a:lnTo>
                    <a:pt x="483629" y="516111"/>
                  </a:lnTo>
                  <a:lnTo>
                    <a:pt x="494270" y="563435"/>
                  </a:lnTo>
                  <a:lnTo>
                    <a:pt x="510889" y="643552"/>
                  </a:lnTo>
                  <a:lnTo>
                    <a:pt x="524233" y="706633"/>
                  </a:lnTo>
                  <a:lnTo>
                    <a:pt x="535020" y="754091"/>
                  </a:lnTo>
                  <a:lnTo>
                    <a:pt x="546932" y="801072"/>
                  </a:lnTo>
                  <a:lnTo>
                    <a:pt x="560406" y="847371"/>
                  </a:lnTo>
                  <a:lnTo>
                    <a:pt x="576141" y="893413"/>
                  </a:lnTo>
                  <a:lnTo>
                    <a:pt x="594152" y="938521"/>
                  </a:lnTo>
                  <a:lnTo>
                    <a:pt x="614358" y="982634"/>
                  </a:lnTo>
                  <a:lnTo>
                    <a:pt x="636678" y="1025688"/>
                  </a:lnTo>
                  <a:lnTo>
                    <a:pt x="661033" y="1067621"/>
                  </a:lnTo>
                  <a:lnTo>
                    <a:pt x="687342" y="1108371"/>
                  </a:lnTo>
                  <a:lnTo>
                    <a:pt x="715524" y="1147875"/>
                  </a:lnTo>
                  <a:lnTo>
                    <a:pt x="745498" y="1186070"/>
                  </a:lnTo>
                  <a:lnTo>
                    <a:pt x="777185" y="1222895"/>
                  </a:lnTo>
                  <a:lnTo>
                    <a:pt x="810504" y="1258286"/>
                  </a:lnTo>
                  <a:lnTo>
                    <a:pt x="845375" y="1292181"/>
                  </a:lnTo>
                  <a:lnTo>
                    <a:pt x="881716" y="1324517"/>
                  </a:lnTo>
                  <a:lnTo>
                    <a:pt x="919448" y="1355232"/>
                  </a:lnTo>
                  <a:lnTo>
                    <a:pt x="958489" y="1384263"/>
                  </a:lnTo>
                  <a:lnTo>
                    <a:pt x="998761" y="1411548"/>
                  </a:lnTo>
                  <a:lnTo>
                    <a:pt x="1040181" y="1437025"/>
                  </a:lnTo>
                  <a:lnTo>
                    <a:pt x="1082670" y="1460630"/>
                  </a:lnTo>
                  <a:lnTo>
                    <a:pt x="1126148" y="1482301"/>
                  </a:lnTo>
                  <a:lnTo>
                    <a:pt x="1170532" y="1501976"/>
                  </a:lnTo>
                  <a:lnTo>
                    <a:pt x="1215745" y="1519591"/>
                  </a:lnTo>
                  <a:lnTo>
                    <a:pt x="1261703" y="1535086"/>
                  </a:lnTo>
                  <a:lnTo>
                    <a:pt x="1308329" y="1548396"/>
                  </a:lnTo>
                  <a:lnTo>
                    <a:pt x="1355540" y="1559460"/>
                  </a:lnTo>
                  <a:lnTo>
                    <a:pt x="1403256" y="1568214"/>
                  </a:lnTo>
                  <a:lnTo>
                    <a:pt x="1451397" y="1574597"/>
                  </a:lnTo>
                  <a:lnTo>
                    <a:pt x="1499883" y="1578546"/>
                  </a:lnTo>
                  <a:lnTo>
                    <a:pt x="1547148" y="1580680"/>
                  </a:lnTo>
                  <a:lnTo>
                    <a:pt x="1595512" y="1582512"/>
                  </a:lnTo>
                  <a:lnTo>
                    <a:pt x="1644210" y="1585004"/>
                  </a:lnTo>
                  <a:lnTo>
                    <a:pt x="1692478" y="1589115"/>
                  </a:lnTo>
                  <a:lnTo>
                    <a:pt x="1739550" y="1595805"/>
                  </a:lnTo>
                  <a:lnTo>
                    <a:pt x="1784662" y="1606036"/>
                  </a:lnTo>
                  <a:lnTo>
                    <a:pt x="1827049" y="1620768"/>
                  </a:lnTo>
                  <a:lnTo>
                    <a:pt x="1865947" y="1640961"/>
                  </a:lnTo>
                  <a:lnTo>
                    <a:pt x="1900589" y="1667575"/>
                  </a:lnTo>
                  <a:lnTo>
                    <a:pt x="1930213" y="1701570"/>
                  </a:lnTo>
                  <a:lnTo>
                    <a:pt x="1953651" y="1743291"/>
                  </a:lnTo>
                  <a:lnTo>
                    <a:pt x="1970413" y="1788370"/>
                  </a:lnTo>
                  <a:lnTo>
                    <a:pt x="1997163" y="1881816"/>
                  </a:lnTo>
                  <a:lnTo>
                    <a:pt x="2005270" y="1905757"/>
                  </a:lnTo>
                  <a:lnTo>
                    <a:pt x="2024294" y="1952493"/>
                  </a:lnTo>
                  <a:lnTo>
                    <a:pt x="2047030" y="1997631"/>
                  </a:lnTo>
                  <a:lnTo>
                    <a:pt x="2073261" y="2040737"/>
                  </a:lnTo>
                  <a:lnTo>
                    <a:pt x="2102901" y="2081674"/>
                  </a:lnTo>
                  <a:lnTo>
                    <a:pt x="2135667" y="2120048"/>
                  </a:lnTo>
                  <a:lnTo>
                    <a:pt x="2171454" y="2155736"/>
                  </a:lnTo>
                  <a:lnTo>
                    <a:pt x="2209918" y="2188397"/>
                  </a:lnTo>
                  <a:lnTo>
                    <a:pt x="2270704" y="2230381"/>
                  </a:lnTo>
                  <a:lnTo>
                    <a:pt x="2312801" y="2254115"/>
                  </a:lnTo>
                  <a:lnTo>
                    <a:pt x="2356254" y="2275095"/>
                  </a:lnTo>
                  <a:lnTo>
                    <a:pt x="2400896" y="2293643"/>
                  </a:lnTo>
                  <a:lnTo>
                    <a:pt x="2446557" y="2310081"/>
                  </a:lnTo>
                  <a:lnTo>
                    <a:pt x="2493068" y="2324732"/>
                  </a:lnTo>
                  <a:lnTo>
                    <a:pt x="2540260" y="2337917"/>
                  </a:lnTo>
                  <a:lnTo>
                    <a:pt x="2587966" y="2349960"/>
                  </a:lnTo>
                  <a:lnTo>
                    <a:pt x="2636015" y="2361181"/>
                  </a:lnTo>
                  <a:lnTo>
                    <a:pt x="2684240" y="2371904"/>
                  </a:lnTo>
                  <a:lnTo>
                    <a:pt x="2732471" y="2382450"/>
                  </a:lnTo>
                  <a:lnTo>
                    <a:pt x="2780540" y="2393141"/>
                  </a:lnTo>
                  <a:lnTo>
                    <a:pt x="2828278" y="2404300"/>
                  </a:lnTo>
                  <a:lnTo>
                    <a:pt x="2875958" y="2416575"/>
                  </a:lnTo>
                  <a:lnTo>
                    <a:pt x="2923713" y="2430498"/>
                  </a:lnTo>
                  <a:lnTo>
                    <a:pt x="2971166" y="2446224"/>
                  </a:lnTo>
                  <a:lnTo>
                    <a:pt x="3017938" y="2463905"/>
                  </a:lnTo>
                  <a:lnTo>
                    <a:pt x="3063650" y="2483696"/>
                  </a:lnTo>
                  <a:lnTo>
                    <a:pt x="3107924" y="2505749"/>
                  </a:lnTo>
                  <a:lnTo>
                    <a:pt x="3150381" y="2530217"/>
                  </a:lnTo>
                  <a:lnTo>
                    <a:pt x="3190643" y="2557254"/>
                  </a:lnTo>
                  <a:lnTo>
                    <a:pt x="3228331" y="2587013"/>
                  </a:lnTo>
                  <a:lnTo>
                    <a:pt x="3263067" y="2619648"/>
                  </a:lnTo>
                  <a:lnTo>
                    <a:pt x="3294472" y="2655311"/>
                  </a:lnTo>
                  <a:lnTo>
                    <a:pt x="3322167" y="2694156"/>
                  </a:lnTo>
                  <a:lnTo>
                    <a:pt x="3345775" y="2736336"/>
                  </a:lnTo>
                  <a:lnTo>
                    <a:pt x="3364114" y="2779656"/>
                  </a:lnTo>
                  <a:lnTo>
                    <a:pt x="3377422" y="2823694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1620493" y="0"/>
            <a:ext cx="6667500" cy="3398520"/>
            <a:chOff x="11620493" y="0"/>
            <a:chExt cx="6667500" cy="3398520"/>
          </a:xfrm>
        </p:grpSpPr>
        <p:sp>
          <p:nvSpPr>
            <p:cNvPr id="31" name="object 31"/>
            <p:cNvSpPr/>
            <p:nvPr/>
          </p:nvSpPr>
          <p:spPr>
            <a:xfrm>
              <a:off x="12249579" y="0"/>
              <a:ext cx="6038850" cy="3398520"/>
            </a:xfrm>
            <a:custGeom>
              <a:avLst/>
              <a:gdLst/>
              <a:ahLst/>
              <a:cxnLst/>
              <a:rect l="l" t="t" r="r" b="b"/>
              <a:pathLst>
                <a:path w="6038850" h="3398520">
                  <a:moveTo>
                    <a:pt x="6038420" y="3398413"/>
                  </a:moveTo>
                  <a:lnTo>
                    <a:pt x="6038420" y="0"/>
                  </a:lnTo>
                  <a:lnTo>
                    <a:pt x="0" y="0"/>
                  </a:lnTo>
                  <a:lnTo>
                    <a:pt x="624523" y="437822"/>
                  </a:lnTo>
                  <a:lnTo>
                    <a:pt x="632382" y="443652"/>
                  </a:lnTo>
                  <a:lnTo>
                    <a:pt x="640381" y="449762"/>
                  </a:lnTo>
                  <a:lnTo>
                    <a:pt x="648660" y="455872"/>
                  </a:lnTo>
                  <a:lnTo>
                    <a:pt x="657359" y="461703"/>
                  </a:lnTo>
                  <a:lnTo>
                    <a:pt x="667248" y="469165"/>
                  </a:lnTo>
                  <a:lnTo>
                    <a:pt x="672681" y="473037"/>
                  </a:lnTo>
                  <a:lnTo>
                    <a:pt x="678255" y="476628"/>
                  </a:lnTo>
                  <a:lnTo>
                    <a:pt x="679748" y="476628"/>
                  </a:lnTo>
                  <a:lnTo>
                    <a:pt x="679748" y="478121"/>
                  </a:lnTo>
                  <a:lnTo>
                    <a:pt x="681241" y="478121"/>
                  </a:lnTo>
                  <a:lnTo>
                    <a:pt x="924413" y="647271"/>
                  </a:lnTo>
                  <a:lnTo>
                    <a:pt x="953075" y="666745"/>
                  </a:lnTo>
                  <a:lnTo>
                    <a:pt x="1044682" y="727194"/>
                  </a:lnTo>
                  <a:lnTo>
                    <a:pt x="1061473" y="737945"/>
                  </a:lnTo>
                  <a:lnTo>
                    <a:pt x="1078265" y="748276"/>
                  </a:lnTo>
                  <a:lnTo>
                    <a:pt x="1086101" y="753617"/>
                  </a:lnTo>
                  <a:lnTo>
                    <a:pt x="1093937" y="758538"/>
                  </a:lnTo>
                  <a:lnTo>
                    <a:pt x="1101773" y="763179"/>
                  </a:lnTo>
                  <a:lnTo>
                    <a:pt x="1109609" y="767680"/>
                  </a:lnTo>
                  <a:lnTo>
                    <a:pt x="1131134" y="781113"/>
                  </a:lnTo>
                  <a:lnTo>
                    <a:pt x="1197670" y="821412"/>
                  </a:lnTo>
                  <a:lnTo>
                    <a:pt x="1231533" y="841539"/>
                  </a:lnTo>
                  <a:lnTo>
                    <a:pt x="1265955" y="861525"/>
                  </a:lnTo>
                  <a:lnTo>
                    <a:pt x="1300937" y="881232"/>
                  </a:lnTo>
                  <a:lnTo>
                    <a:pt x="1336479" y="900519"/>
                  </a:lnTo>
                  <a:lnTo>
                    <a:pt x="1344548" y="904996"/>
                  </a:lnTo>
                  <a:lnTo>
                    <a:pt x="1361247" y="913952"/>
                  </a:lnTo>
                  <a:lnTo>
                    <a:pt x="1369316" y="918429"/>
                  </a:lnTo>
                  <a:lnTo>
                    <a:pt x="1420809" y="945109"/>
                  </a:lnTo>
                  <a:lnTo>
                    <a:pt x="1489981" y="979368"/>
                  </a:lnTo>
                  <a:lnTo>
                    <a:pt x="1524777" y="995647"/>
                  </a:lnTo>
                  <a:lnTo>
                    <a:pt x="1581891" y="1021137"/>
                  </a:lnTo>
                  <a:lnTo>
                    <a:pt x="1621747" y="1038208"/>
                  </a:lnTo>
                  <a:lnTo>
                    <a:pt x="1661883" y="1054720"/>
                  </a:lnTo>
                  <a:lnTo>
                    <a:pt x="1702159" y="1070672"/>
                  </a:lnTo>
                  <a:lnTo>
                    <a:pt x="1706637" y="1072164"/>
                  </a:lnTo>
                  <a:lnTo>
                    <a:pt x="1712608" y="1075149"/>
                  </a:lnTo>
                  <a:lnTo>
                    <a:pt x="1718578" y="1076642"/>
                  </a:lnTo>
                  <a:lnTo>
                    <a:pt x="1754399" y="1090075"/>
                  </a:lnTo>
                  <a:lnTo>
                    <a:pt x="1755892" y="1090075"/>
                  </a:lnTo>
                  <a:lnTo>
                    <a:pt x="1803523" y="1106732"/>
                  </a:lnTo>
                  <a:lnTo>
                    <a:pt x="1851441" y="1122673"/>
                  </a:lnTo>
                  <a:lnTo>
                    <a:pt x="1899573" y="1137897"/>
                  </a:lnTo>
                  <a:lnTo>
                    <a:pt x="1947849" y="1152405"/>
                  </a:lnTo>
                  <a:lnTo>
                    <a:pt x="1996196" y="1166196"/>
                  </a:lnTo>
                  <a:lnTo>
                    <a:pt x="2090283" y="1191017"/>
                  </a:lnTo>
                  <a:lnTo>
                    <a:pt x="2184702" y="1214511"/>
                  </a:lnTo>
                  <a:lnTo>
                    <a:pt x="2232140" y="1225657"/>
                  </a:lnTo>
                  <a:lnTo>
                    <a:pt x="2279785" y="1236347"/>
                  </a:lnTo>
                  <a:lnTo>
                    <a:pt x="2834274" y="1355193"/>
                  </a:lnTo>
                  <a:lnTo>
                    <a:pt x="2860021" y="1361233"/>
                  </a:lnTo>
                  <a:lnTo>
                    <a:pt x="2980491" y="1391643"/>
                  </a:lnTo>
                  <a:lnTo>
                    <a:pt x="3027749" y="1404308"/>
                  </a:lnTo>
                  <a:lnTo>
                    <a:pt x="3074883" y="1417501"/>
                  </a:lnTo>
                  <a:lnTo>
                    <a:pt x="3121850" y="1431274"/>
                  </a:lnTo>
                  <a:lnTo>
                    <a:pt x="3168611" y="1445680"/>
                  </a:lnTo>
                  <a:lnTo>
                    <a:pt x="3215122" y="1460770"/>
                  </a:lnTo>
                  <a:lnTo>
                    <a:pt x="3261343" y="1476595"/>
                  </a:lnTo>
                  <a:lnTo>
                    <a:pt x="3307233" y="1493209"/>
                  </a:lnTo>
                  <a:lnTo>
                    <a:pt x="3352750" y="1510662"/>
                  </a:lnTo>
                  <a:lnTo>
                    <a:pt x="3397851" y="1529006"/>
                  </a:lnTo>
                  <a:lnTo>
                    <a:pt x="3442497" y="1548294"/>
                  </a:lnTo>
                  <a:lnTo>
                    <a:pt x="3491387" y="1570683"/>
                  </a:lnTo>
                  <a:lnTo>
                    <a:pt x="3539545" y="1594351"/>
                  </a:lnTo>
                  <a:lnTo>
                    <a:pt x="3586972" y="1619298"/>
                  </a:lnTo>
                  <a:lnTo>
                    <a:pt x="3633668" y="1645525"/>
                  </a:lnTo>
                  <a:lnTo>
                    <a:pt x="3679633" y="1673030"/>
                  </a:lnTo>
                  <a:lnTo>
                    <a:pt x="3724867" y="1701816"/>
                  </a:lnTo>
                  <a:lnTo>
                    <a:pt x="3769370" y="1731880"/>
                  </a:lnTo>
                  <a:lnTo>
                    <a:pt x="3804259" y="1756508"/>
                  </a:lnTo>
                  <a:lnTo>
                    <a:pt x="3838029" y="1781135"/>
                  </a:lnTo>
                  <a:lnTo>
                    <a:pt x="3882946" y="1815348"/>
                  </a:lnTo>
                  <a:lnTo>
                    <a:pt x="3900717" y="1830390"/>
                  </a:lnTo>
                  <a:lnTo>
                    <a:pt x="3903702" y="1831883"/>
                  </a:lnTo>
                  <a:lnTo>
                    <a:pt x="3906687" y="1834868"/>
                  </a:lnTo>
                  <a:lnTo>
                    <a:pt x="3932061" y="1855764"/>
                  </a:lnTo>
                  <a:lnTo>
                    <a:pt x="3935046" y="1858749"/>
                  </a:lnTo>
                  <a:lnTo>
                    <a:pt x="3938031" y="1860242"/>
                  </a:lnTo>
                  <a:lnTo>
                    <a:pt x="3941016" y="1863227"/>
                  </a:lnTo>
                  <a:lnTo>
                    <a:pt x="3951068" y="1871086"/>
                  </a:lnTo>
                  <a:lnTo>
                    <a:pt x="3960979" y="1879085"/>
                  </a:lnTo>
                  <a:lnTo>
                    <a:pt x="3970611" y="1887364"/>
                  </a:lnTo>
                  <a:lnTo>
                    <a:pt x="3979823" y="1896063"/>
                  </a:lnTo>
                  <a:lnTo>
                    <a:pt x="4020122" y="1931885"/>
                  </a:lnTo>
                  <a:lnTo>
                    <a:pt x="4051443" y="1960384"/>
                  </a:lnTo>
                  <a:lnTo>
                    <a:pt x="4082624" y="1989722"/>
                  </a:lnTo>
                  <a:lnTo>
                    <a:pt x="4113525" y="2019620"/>
                  </a:lnTo>
                  <a:lnTo>
                    <a:pt x="4157439" y="2063231"/>
                  </a:lnTo>
                  <a:lnTo>
                    <a:pt x="4166628" y="2073073"/>
                  </a:lnTo>
                  <a:lnTo>
                    <a:pt x="4185565" y="2092196"/>
                  </a:lnTo>
                  <a:lnTo>
                    <a:pt x="4194753" y="2102038"/>
                  </a:lnTo>
                  <a:lnTo>
                    <a:pt x="4201703" y="2109641"/>
                  </a:lnTo>
                  <a:lnTo>
                    <a:pt x="4216162" y="2124286"/>
                  </a:lnTo>
                  <a:lnTo>
                    <a:pt x="4223112" y="2131889"/>
                  </a:lnTo>
                  <a:lnTo>
                    <a:pt x="4258807" y="2169311"/>
                  </a:lnTo>
                  <a:lnTo>
                    <a:pt x="4294278" y="2207198"/>
                  </a:lnTo>
                  <a:lnTo>
                    <a:pt x="4329570" y="2245480"/>
                  </a:lnTo>
                  <a:lnTo>
                    <a:pt x="4399795" y="2322938"/>
                  </a:lnTo>
                  <a:lnTo>
                    <a:pt x="4575359" y="2518465"/>
                  </a:lnTo>
                  <a:lnTo>
                    <a:pt x="4584571" y="2529426"/>
                  </a:lnTo>
                  <a:lnTo>
                    <a:pt x="4594202" y="2540107"/>
                  </a:lnTo>
                  <a:lnTo>
                    <a:pt x="4604114" y="2550788"/>
                  </a:lnTo>
                  <a:lnTo>
                    <a:pt x="4649503" y="2600288"/>
                  </a:lnTo>
                  <a:lnTo>
                    <a:pt x="4685016" y="2638617"/>
                  </a:lnTo>
                  <a:lnTo>
                    <a:pt x="4720739" y="2676666"/>
                  </a:lnTo>
                  <a:lnTo>
                    <a:pt x="4756706" y="2714365"/>
                  </a:lnTo>
                  <a:lnTo>
                    <a:pt x="4792953" y="2751644"/>
                  </a:lnTo>
                  <a:lnTo>
                    <a:pt x="4829516" y="2788434"/>
                  </a:lnTo>
                  <a:lnTo>
                    <a:pt x="4866428" y="2824664"/>
                  </a:lnTo>
                  <a:lnTo>
                    <a:pt x="4903724" y="2860264"/>
                  </a:lnTo>
                  <a:lnTo>
                    <a:pt x="4914685" y="2870339"/>
                  </a:lnTo>
                  <a:lnTo>
                    <a:pt x="4936048" y="2890488"/>
                  </a:lnTo>
                  <a:lnTo>
                    <a:pt x="4975251" y="2926030"/>
                  </a:lnTo>
                  <a:lnTo>
                    <a:pt x="5032855" y="2975285"/>
                  </a:lnTo>
                  <a:lnTo>
                    <a:pt x="5061937" y="2999073"/>
                  </a:lnTo>
                  <a:lnTo>
                    <a:pt x="5075370" y="3010244"/>
                  </a:lnTo>
                  <a:lnTo>
                    <a:pt x="5151771" y="3069807"/>
                  </a:lnTo>
                  <a:lnTo>
                    <a:pt x="5188432" y="3096277"/>
                  </a:lnTo>
                  <a:lnTo>
                    <a:pt x="5225653" y="3121907"/>
                  </a:lnTo>
                  <a:lnTo>
                    <a:pt x="5263434" y="3146837"/>
                  </a:lnTo>
                  <a:lnTo>
                    <a:pt x="5266419" y="3148330"/>
                  </a:lnTo>
                  <a:lnTo>
                    <a:pt x="5270897" y="3151315"/>
                  </a:lnTo>
                  <a:lnTo>
                    <a:pt x="5273882" y="3152807"/>
                  </a:lnTo>
                  <a:lnTo>
                    <a:pt x="5288458" y="3162626"/>
                  </a:lnTo>
                  <a:lnTo>
                    <a:pt x="5303174" y="3172024"/>
                  </a:lnTo>
                  <a:lnTo>
                    <a:pt x="5366328" y="3208849"/>
                  </a:lnTo>
                  <a:lnTo>
                    <a:pt x="5433494" y="3244064"/>
                  </a:lnTo>
                  <a:lnTo>
                    <a:pt x="5511428" y="3280154"/>
                  </a:lnTo>
                  <a:lnTo>
                    <a:pt x="5555942" y="3298602"/>
                  </a:lnTo>
                  <a:lnTo>
                    <a:pt x="5601388" y="3315617"/>
                  </a:lnTo>
                  <a:lnTo>
                    <a:pt x="5647693" y="3331199"/>
                  </a:lnTo>
                  <a:lnTo>
                    <a:pt x="5694787" y="3345349"/>
                  </a:lnTo>
                  <a:lnTo>
                    <a:pt x="5746479" y="3359135"/>
                  </a:lnTo>
                  <a:lnTo>
                    <a:pt x="5799084" y="3371014"/>
                  </a:lnTo>
                  <a:lnTo>
                    <a:pt x="5852421" y="3380910"/>
                  </a:lnTo>
                  <a:lnTo>
                    <a:pt x="5906305" y="3388742"/>
                  </a:lnTo>
                  <a:lnTo>
                    <a:pt x="5960556" y="3394434"/>
                  </a:lnTo>
                  <a:lnTo>
                    <a:pt x="6014989" y="3397907"/>
                  </a:lnTo>
                  <a:lnTo>
                    <a:pt x="6038420" y="3398413"/>
                  </a:lnTo>
                  <a:close/>
                </a:path>
              </a:pathLst>
            </a:custGeom>
            <a:solidFill>
              <a:srgbClr val="E3A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620493" y="0"/>
              <a:ext cx="6667500" cy="3361690"/>
            </a:xfrm>
            <a:custGeom>
              <a:avLst/>
              <a:gdLst/>
              <a:ahLst/>
              <a:cxnLst/>
              <a:rect l="l" t="t" r="r" b="b"/>
              <a:pathLst>
                <a:path w="6667500" h="3361690">
                  <a:moveTo>
                    <a:pt x="6667506" y="3361590"/>
                  </a:moveTo>
                  <a:lnTo>
                    <a:pt x="6667506" y="0"/>
                  </a:lnTo>
                  <a:lnTo>
                    <a:pt x="0" y="0"/>
                  </a:lnTo>
                  <a:lnTo>
                    <a:pt x="34946" y="28689"/>
                  </a:lnTo>
                  <a:lnTo>
                    <a:pt x="74873" y="59062"/>
                  </a:lnTo>
                  <a:lnTo>
                    <a:pt x="115664" y="87827"/>
                  </a:lnTo>
                  <a:lnTo>
                    <a:pt x="157278" y="115039"/>
                  </a:lnTo>
                  <a:lnTo>
                    <a:pt x="199677" y="140755"/>
                  </a:lnTo>
                  <a:lnTo>
                    <a:pt x="242821" y="165030"/>
                  </a:lnTo>
                  <a:lnTo>
                    <a:pt x="286670" y="187919"/>
                  </a:lnTo>
                  <a:lnTo>
                    <a:pt x="331184" y="209480"/>
                  </a:lnTo>
                  <a:lnTo>
                    <a:pt x="376323" y="229767"/>
                  </a:lnTo>
                  <a:lnTo>
                    <a:pt x="422049" y="248836"/>
                  </a:lnTo>
                  <a:lnTo>
                    <a:pt x="468321" y="266744"/>
                  </a:lnTo>
                  <a:lnTo>
                    <a:pt x="515100" y="283546"/>
                  </a:lnTo>
                  <a:lnTo>
                    <a:pt x="562346" y="299297"/>
                  </a:lnTo>
                  <a:lnTo>
                    <a:pt x="610019" y="314054"/>
                  </a:lnTo>
                  <a:lnTo>
                    <a:pt x="658081" y="327873"/>
                  </a:lnTo>
                  <a:lnTo>
                    <a:pt x="706490" y="340809"/>
                  </a:lnTo>
                  <a:lnTo>
                    <a:pt x="755207" y="352918"/>
                  </a:lnTo>
                  <a:lnTo>
                    <a:pt x="804194" y="364256"/>
                  </a:lnTo>
                  <a:lnTo>
                    <a:pt x="853409" y="374878"/>
                  </a:lnTo>
                  <a:lnTo>
                    <a:pt x="902814" y="384842"/>
                  </a:lnTo>
                  <a:lnTo>
                    <a:pt x="952369" y="394201"/>
                  </a:lnTo>
                  <a:lnTo>
                    <a:pt x="1002034" y="403013"/>
                  </a:lnTo>
                  <a:lnTo>
                    <a:pt x="1101536" y="419216"/>
                  </a:lnTo>
                  <a:lnTo>
                    <a:pt x="1250624" y="440806"/>
                  </a:lnTo>
                  <a:lnTo>
                    <a:pt x="1269654" y="443278"/>
                  </a:lnTo>
                  <a:lnTo>
                    <a:pt x="1307714" y="448782"/>
                  </a:lnTo>
                  <a:lnTo>
                    <a:pt x="1436216" y="465574"/>
                  </a:lnTo>
                  <a:lnTo>
                    <a:pt x="1448623" y="466786"/>
                  </a:lnTo>
                  <a:lnTo>
                    <a:pt x="1455106" y="467673"/>
                  </a:lnTo>
                  <a:lnTo>
                    <a:pt x="1492420" y="472150"/>
                  </a:lnTo>
                  <a:lnTo>
                    <a:pt x="1499137" y="472407"/>
                  </a:lnTo>
                  <a:lnTo>
                    <a:pt x="1505853" y="473083"/>
                  </a:lnTo>
                  <a:lnTo>
                    <a:pt x="1512570" y="474039"/>
                  </a:lnTo>
                  <a:lnTo>
                    <a:pt x="1519286" y="475136"/>
                  </a:lnTo>
                  <a:lnTo>
                    <a:pt x="1540556" y="477631"/>
                  </a:lnTo>
                  <a:lnTo>
                    <a:pt x="1561825" y="480546"/>
                  </a:lnTo>
                  <a:lnTo>
                    <a:pt x="1742286" y="509325"/>
                  </a:lnTo>
                  <a:lnTo>
                    <a:pt x="1758984" y="512590"/>
                  </a:lnTo>
                  <a:lnTo>
                    <a:pt x="1767054" y="513942"/>
                  </a:lnTo>
                  <a:lnTo>
                    <a:pt x="1776242" y="515085"/>
                  </a:lnTo>
                  <a:lnTo>
                    <a:pt x="1785711" y="516368"/>
                  </a:lnTo>
                  <a:lnTo>
                    <a:pt x="1795179" y="517930"/>
                  </a:lnTo>
                  <a:lnTo>
                    <a:pt x="1804368" y="519913"/>
                  </a:lnTo>
                  <a:lnTo>
                    <a:pt x="1894661" y="538190"/>
                  </a:lnTo>
                  <a:lnTo>
                    <a:pt x="1941629" y="548216"/>
                  </a:lnTo>
                  <a:lnTo>
                    <a:pt x="1988514" y="558906"/>
                  </a:lnTo>
                  <a:lnTo>
                    <a:pt x="2035274" y="570218"/>
                  </a:lnTo>
                  <a:lnTo>
                    <a:pt x="2081868" y="582110"/>
                  </a:lnTo>
                  <a:lnTo>
                    <a:pt x="2128256" y="594541"/>
                  </a:lnTo>
                  <a:lnTo>
                    <a:pt x="2178132" y="609101"/>
                  </a:lnTo>
                  <a:lnTo>
                    <a:pt x="2227760" y="624448"/>
                  </a:lnTo>
                  <a:lnTo>
                    <a:pt x="2277139" y="640624"/>
                  </a:lnTo>
                  <a:lnTo>
                    <a:pt x="2326270" y="657672"/>
                  </a:lnTo>
                  <a:lnTo>
                    <a:pt x="2375152" y="675631"/>
                  </a:lnTo>
                  <a:lnTo>
                    <a:pt x="2447269" y="703755"/>
                  </a:lnTo>
                  <a:lnTo>
                    <a:pt x="2493679" y="723299"/>
                  </a:lnTo>
                  <a:lnTo>
                    <a:pt x="2560958" y="753621"/>
                  </a:lnTo>
                  <a:lnTo>
                    <a:pt x="2605292" y="774685"/>
                  </a:lnTo>
                  <a:lnTo>
                    <a:pt x="2649308" y="796531"/>
                  </a:lnTo>
                  <a:lnTo>
                    <a:pt x="2692984" y="819150"/>
                  </a:lnTo>
                  <a:lnTo>
                    <a:pt x="2736302" y="842529"/>
                  </a:lnTo>
                  <a:lnTo>
                    <a:pt x="2779241" y="866659"/>
                  </a:lnTo>
                  <a:lnTo>
                    <a:pt x="2821783" y="891527"/>
                  </a:lnTo>
                  <a:lnTo>
                    <a:pt x="2863907" y="917123"/>
                  </a:lnTo>
                  <a:lnTo>
                    <a:pt x="2905593" y="943437"/>
                  </a:lnTo>
                  <a:lnTo>
                    <a:pt x="2946823" y="970456"/>
                  </a:lnTo>
                  <a:lnTo>
                    <a:pt x="2987576" y="998171"/>
                  </a:lnTo>
                  <a:lnTo>
                    <a:pt x="3027833" y="1026571"/>
                  </a:lnTo>
                  <a:lnTo>
                    <a:pt x="3067574" y="1055643"/>
                  </a:lnTo>
                  <a:lnTo>
                    <a:pt x="3106779" y="1085378"/>
                  </a:lnTo>
                  <a:lnTo>
                    <a:pt x="3145429" y="1115765"/>
                  </a:lnTo>
                  <a:lnTo>
                    <a:pt x="3183503" y="1146793"/>
                  </a:lnTo>
                  <a:lnTo>
                    <a:pt x="3221965" y="1179228"/>
                  </a:lnTo>
                  <a:lnTo>
                    <a:pt x="3259846" y="1212245"/>
                  </a:lnTo>
                  <a:lnTo>
                    <a:pt x="3297312" y="1245675"/>
                  </a:lnTo>
                  <a:lnTo>
                    <a:pt x="3485850" y="1416431"/>
                  </a:lnTo>
                  <a:lnTo>
                    <a:pt x="3524825" y="1450700"/>
                  </a:lnTo>
                  <a:lnTo>
                    <a:pt x="3564271" y="1484369"/>
                  </a:lnTo>
                  <a:lnTo>
                    <a:pt x="3604295" y="1517265"/>
                  </a:lnTo>
                  <a:lnTo>
                    <a:pt x="3645006" y="1549213"/>
                  </a:lnTo>
                  <a:lnTo>
                    <a:pt x="3686511" y="1580036"/>
                  </a:lnTo>
                  <a:lnTo>
                    <a:pt x="3728918" y="1609561"/>
                  </a:lnTo>
                  <a:lnTo>
                    <a:pt x="3772333" y="1637613"/>
                  </a:lnTo>
                  <a:lnTo>
                    <a:pt x="3816866" y="1664016"/>
                  </a:lnTo>
                  <a:lnTo>
                    <a:pt x="3862623" y="1688596"/>
                  </a:lnTo>
                  <a:lnTo>
                    <a:pt x="3909541" y="1711314"/>
                  </a:lnTo>
                  <a:lnTo>
                    <a:pt x="3957121" y="1732071"/>
                  </a:lnTo>
                  <a:lnTo>
                    <a:pt x="4005310" y="1750966"/>
                  </a:lnTo>
                  <a:lnTo>
                    <a:pt x="4054054" y="1768096"/>
                  </a:lnTo>
                  <a:lnTo>
                    <a:pt x="4103300" y="1783561"/>
                  </a:lnTo>
                  <a:lnTo>
                    <a:pt x="4152994" y="1797458"/>
                  </a:lnTo>
                  <a:lnTo>
                    <a:pt x="4203082" y="1809887"/>
                  </a:lnTo>
                  <a:lnTo>
                    <a:pt x="4253510" y="1820945"/>
                  </a:lnTo>
                  <a:lnTo>
                    <a:pt x="4304224" y="1830732"/>
                  </a:lnTo>
                  <a:lnTo>
                    <a:pt x="4355172" y="1839345"/>
                  </a:lnTo>
                  <a:lnTo>
                    <a:pt x="4397477" y="1845782"/>
                  </a:lnTo>
                  <a:lnTo>
                    <a:pt x="4439502" y="1851659"/>
                  </a:lnTo>
                  <a:lnTo>
                    <a:pt x="4481527" y="1856977"/>
                  </a:lnTo>
                  <a:lnTo>
                    <a:pt x="4567117" y="1866212"/>
                  </a:lnTo>
                  <a:lnTo>
                    <a:pt x="4585028" y="1867564"/>
                  </a:lnTo>
                  <a:lnTo>
                    <a:pt x="4620849" y="1870829"/>
                  </a:lnTo>
                  <a:lnTo>
                    <a:pt x="4657790" y="1873535"/>
                  </a:lnTo>
                  <a:lnTo>
                    <a:pt x="4695851" y="1876800"/>
                  </a:lnTo>
                  <a:lnTo>
                    <a:pt x="4714881" y="1878152"/>
                  </a:lnTo>
                  <a:lnTo>
                    <a:pt x="4720852" y="1878152"/>
                  </a:lnTo>
                  <a:lnTo>
                    <a:pt x="4979066" y="1896063"/>
                  </a:lnTo>
                  <a:lnTo>
                    <a:pt x="4995625" y="1897416"/>
                  </a:lnTo>
                  <a:lnTo>
                    <a:pt x="5028181" y="1900680"/>
                  </a:lnTo>
                  <a:lnTo>
                    <a:pt x="5099355" y="1906881"/>
                  </a:lnTo>
                  <a:lnTo>
                    <a:pt x="5153900" y="1912517"/>
                  </a:lnTo>
                  <a:lnTo>
                    <a:pt x="5208301" y="1919013"/>
                  </a:lnTo>
                  <a:lnTo>
                    <a:pt x="5262488" y="1926440"/>
                  </a:lnTo>
                  <a:lnTo>
                    <a:pt x="5351976" y="1940770"/>
                  </a:lnTo>
                  <a:lnTo>
                    <a:pt x="5422593" y="1954809"/>
                  </a:lnTo>
                  <a:lnTo>
                    <a:pt x="5462659" y="1964721"/>
                  </a:lnTo>
                  <a:lnTo>
                    <a:pt x="5465644" y="1964721"/>
                  </a:lnTo>
                  <a:lnTo>
                    <a:pt x="5470122" y="1966214"/>
                  </a:lnTo>
                  <a:lnTo>
                    <a:pt x="5523855" y="1979647"/>
                  </a:lnTo>
                  <a:lnTo>
                    <a:pt x="5528332" y="1981139"/>
                  </a:lnTo>
                  <a:lnTo>
                    <a:pt x="5531317" y="1981139"/>
                  </a:lnTo>
                  <a:lnTo>
                    <a:pt x="5535795" y="1982632"/>
                  </a:lnTo>
                  <a:lnTo>
                    <a:pt x="5537288" y="1984124"/>
                  </a:lnTo>
                  <a:lnTo>
                    <a:pt x="5540273" y="1985617"/>
                  </a:lnTo>
                  <a:lnTo>
                    <a:pt x="5543258" y="1985617"/>
                  </a:lnTo>
                  <a:lnTo>
                    <a:pt x="5563408" y="1991470"/>
                  </a:lnTo>
                  <a:lnTo>
                    <a:pt x="5623857" y="2010990"/>
                  </a:lnTo>
                  <a:lnTo>
                    <a:pt x="5670873" y="2028412"/>
                  </a:lnTo>
                  <a:lnTo>
                    <a:pt x="5694124" y="2037997"/>
                  </a:lnTo>
                  <a:lnTo>
                    <a:pt x="5701284" y="2040842"/>
                  </a:lnTo>
                  <a:lnTo>
                    <a:pt x="5708164" y="2043687"/>
                  </a:lnTo>
                  <a:lnTo>
                    <a:pt x="5714904" y="2046812"/>
                  </a:lnTo>
                  <a:lnTo>
                    <a:pt x="5728570" y="2052666"/>
                  </a:lnTo>
                  <a:lnTo>
                    <a:pt x="5770129" y="2072186"/>
                  </a:lnTo>
                  <a:lnTo>
                    <a:pt x="5805951" y="2091030"/>
                  </a:lnTo>
                  <a:lnTo>
                    <a:pt x="5841772" y="2110993"/>
                  </a:lnTo>
                  <a:lnTo>
                    <a:pt x="5888159" y="2139748"/>
                  </a:lnTo>
                  <a:lnTo>
                    <a:pt x="5942358" y="2178294"/>
                  </a:lnTo>
                  <a:lnTo>
                    <a:pt x="5979946" y="2208693"/>
                  </a:lnTo>
                  <a:lnTo>
                    <a:pt x="6015759" y="2240895"/>
                  </a:lnTo>
                  <a:lnTo>
                    <a:pt x="6049823" y="2274793"/>
                  </a:lnTo>
                  <a:lnTo>
                    <a:pt x="6082163" y="2310284"/>
                  </a:lnTo>
                  <a:lnTo>
                    <a:pt x="6112807" y="2347263"/>
                  </a:lnTo>
                  <a:lnTo>
                    <a:pt x="6141779" y="2385626"/>
                  </a:lnTo>
                  <a:lnTo>
                    <a:pt x="6163981" y="2418463"/>
                  </a:lnTo>
                  <a:lnTo>
                    <a:pt x="6185064" y="2451299"/>
                  </a:lnTo>
                  <a:lnTo>
                    <a:pt x="6209504" y="2492345"/>
                  </a:lnTo>
                  <a:lnTo>
                    <a:pt x="6252439" y="2568373"/>
                  </a:lnTo>
                  <a:lnTo>
                    <a:pt x="6271073" y="2603915"/>
                  </a:lnTo>
                  <a:lnTo>
                    <a:pt x="6288867" y="2640016"/>
                  </a:lnTo>
                  <a:lnTo>
                    <a:pt x="6305962" y="2676677"/>
                  </a:lnTo>
                  <a:lnTo>
                    <a:pt x="6314917" y="2695731"/>
                  </a:lnTo>
                  <a:lnTo>
                    <a:pt x="6332828" y="2734398"/>
                  </a:lnTo>
                  <a:lnTo>
                    <a:pt x="6363046" y="2802643"/>
                  </a:lnTo>
                  <a:lnTo>
                    <a:pt x="6405411" y="2899568"/>
                  </a:lnTo>
                  <a:lnTo>
                    <a:pt x="6426932" y="2947920"/>
                  </a:lnTo>
                  <a:lnTo>
                    <a:pt x="6448956" y="2996051"/>
                  </a:lnTo>
                  <a:lnTo>
                    <a:pt x="6471693" y="3043850"/>
                  </a:lnTo>
                  <a:lnTo>
                    <a:pt x="6495350" y="3091207"/>
                  </a:lnTo>
                  <a:lnTo>
                    <a:pt x="6520139" y="3138011"/>
                  </a:lnTo>
                  <a:lnTo>
                    <a:pt x="6546266" y="3184152"/>
                  </a:lnTo>
                  <a:lnTo>
                    <a:pt x="6573705" y="3228714"/>
                  </a:lnTo>
                  <a:lnTo>
                    <a:pt x="6602434" y="3272703"/>
                  </a:lnTo>
                  <a:lnTo>
                    <a:pt x="6632668" y="3315904"/>
                  </a:lnTo>
                  <a:lnTo>
                    <a:pt x="6664621" y="3358102"/>
                  </a:lnTo>
                  <a:lnTo>
                    <a:pt x="6667506" y="3361590"/>
                  </a:lnTo>
                  <a:close/>
                </a:path>
              </a:pathLst>
            </a:custGeom>
            <a:solidFill>
              <a:srgbClr val="CA8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820508" y="0"/>
              <a:ext cx="5467985" cy="2946400"/>
            </a:xfrm>
            <a:custGeom>
              <a:avLst/>
              <a:gdLst/>
              <a:ahLst/>
              <a:cxnLst/>
              <a:rect l="l" t="t" r="r" b="b"/>
              <a:pathLst>
                <a:path w="5467984" h="2946400">
                  <a:moveTo>
                    <a:pt x="3090976" y="1231899"/>
                  </a:moveTo>
                  <a:lnTo>
                    <a:pt x="3573972" y="1231899"/>
                  </a:lnTo>
                  <a:lnTo>
                    <a:pt x="3521135" y="1219199"/>
                  </a:lnTo>
                  <a:lnTo>
                    <a:pt x="3362624" y="1219199"/>
                  </a:lnTo>
                  <a:lnTo>
                    <a:pt x="3053938" y="1142999"/>
                  </a:lnTo>
                  <a:lnTo>
                    <a:pt x="3002075" y="1117599"/>
                  </a:lnTo>
                  <a:lnTo>
                    <a:pt x="2950224" y="1104899"/>
                  </a:lnTo>
                  <a:lnTo>
                    <a:pt x="2898434" y="1104899"/>
                  </a:lnTo>
                  <a:lnTo>
                    <a:pt x="2184985" y="927099"/>
                  </a:lnTo>
                  <a:lnTo>
                    <a:pt x="1996921" y="876299"/>
                  </a:lnTo>
                  <a:lnTo>
                    <a:pt x="1881297" y="800099"/>
                  </a:lnTo>
                  <a:lnTo>
                    <a:pt x="1842627" y="761999"/>
                  </a:lnTo>
                  <a:lnTo>
                    <a:pt x="1764570" y="711199"/>
                  </a:lnTo>
                  <a:lnTo>
                    <a:pt x="1684974" y="660399"/>
                  </a:lnTo>
                  <a:lnTo>
                    <a:pt x="1643907" y="634999"/>
                  </a:lnTo>
                  <a:lnTo>
                    <a:pt x="1560262" y="584199"/>
                  </a:lnTo>
                  <a:lnTo>
                    <a:pt x="1431569" y="507999"/>
                  </a:lnTo>
                  <a:lnTo>
                    <a:pt x="1387959" y="495299"/>
                  </a:lnTo>
                  <a:lnTo>
                    <a:pt x="1344054" y="469899"/>
                  </a:lnTo>
                  <a:lnTo>
                    <a:pt x="1299891" y="457199"/>
                  </a:lnTo>
                  <a:lnTo>
                    <a:pt x="1204643" y="406399"/>
                  </a:lnTo>
                  <a:lnTo>
                    <a:pt x="1156698" y="393699"/>
                  </a:lnTo>
                  <a:lnTo>
                    <a:pt x="1108566" y="368299"/>
                  </a:lnTo>
                  <a:lnTo>
                    <a:pt x="1060268" y="355599"/>
                  </a:lnTo>
                  <a:lnTo>
                    <a:pt x="1011825" y="330199"/>
                  </a:lnTo>
                  <a:lnTo>
                    <a:pt x="914587" y="304799"/>
                  </a:lnTo>
                  <a:lnTo>
                    <a:pt x="865833" y="279399"/>
                  </a:lnTo>
                  <a:lnTo>
                    <a:pt x="768159" y="253999"/>
                  </a:lnTo>
                  <a:lnTo>
                    <a:pt x="719281" y="228599"/>
                  </a:lnTo>
                  <a:lnTo>
                    <a:pt x="681217" y="203199"/>
                  </a:lnTo>
                  <a:lnTo>
                    <a:pt x="643878" y="165099"/>
                  </a:lnTo>
                  <a:lnTo>
                    <a:pt x="607245" y="126999"/>
                  </a:lnTo>
                  <a:lnTo>
                    <a:pt x="571295" y="88899"/>
                  </a:lnTo>
                  <a:lnTo>
                    <a:pt x="536009" y="50799"/>
                  </a:lnTo>
                  <a:lnTo>
                    <a:pt x="501365" y="12699"/>
                  </a:lnTo>
                  <a:lnTo>
                    <a:pt x="484202" y="0"/>
                  </a:lnTo>
                  <a:lnTo>
                    <a:pt x="387623" y="0"/>
                  </a:lnTo>
                  <a:lnTo>
                    <a:pt x="445871" y="63499"/>
                  </a:lnTo>
                  <a:lnTo>
                    <a:pt x="481245" y="101599"/>
                  </a:lnTo>
                  <a:lnTo>
                    <a:pt x="517157" y="139699"/>
                  </a:lnTo>
                  <a:lnTo>
                    <a:pt x="553605" y="177799"/>
                  </a:lnTo>
                  <a:lnTo>
                    <a:pt x="426114" y="177799"/>
                  </a:lnTo>
                  <a:lnTo>
                    <a:pt x="521470" y="203199"/>
                  </a:lnTo>
                  <a:lnTo>
                    <a:pt x="568970" y="228599"/>
                  </a:lnTo>
                  <a:lnTo>
                    <a:pt x="616293" y="241299"/>
                  </a:lnTo>
                  <a:lnTo>
                    <a:pt x="652447" y="279399"/>
                  </a:lnTo>
                  <a:lnTo>
                    <a:pt x="689263" y="304799"/>
                  </a:lnTo>
                  <a:lnTo>
                    <a:pt x="792416" y="304799"/>
                  </a:lnTo>
                  <a:lnTo>
                    <a:pt x="891440" y="330199"/>
                  </a:lnTo>
                  <a:lnTo>
                    <a:pt x="940817" y="355599"/>
                  </a:lnTo>
                  <a:lnTo>
                    <a:pt x="990071" y="368299"/>
                  </a:lnTo>
                  <a:lnTo>
                    <a:pt x="1039175" y="393699"/>
                  </a:lnTo>
                  <a:lnTo>
                    <a:pt x="1136827" y="419099"/>
                  </a:lnTo>
                  <a:lnTo>
                    <a:pt x="1233566" y="469899"/>
                  </a:lnTo>
                  <a:lnTo>
                    <a:pt x="1281527" y="482599"/>
                  </a:lnTo>
                  <a:lnTo>
                    <a:pt x="1376503" y="533399"/>
                  </a:lnTo>
                  <a:lnTo>
                    <a:pt x="1423466" y="546099"/>
                  </a:lnTo>
                  <a:lnTo>
                    <a:pt x="1470044" y="571499"/>
                  </a:lnTo>
                  <a:lnTo>
                    <a:pt x="1558093" y="622299"/>
                  </a:lnTo>
                  <a:lnTo>
                    <a:pt x="1643564" y="673099"/>
                  </a:lnTo>
                  <a:lnTo>
                    <a:pt x="1685534" y="711199"/>
                  </a:lnTo>
                  <a:lnTo>
                    <a:pt x="1809347" y="787399"/>
                  </a:lnTo>
                  <a:lnTo>
                    <a:pt x="1850188" y="825499"/>
                  </a:lnTo>
                  <a:lnTo>
                    <a:pt x="1890949" y="850899"/>
                  </a:lnTo>
                  <a:lnTo>
                    <a:pt x="1635405" y="850899"/>
                  </a:lnTo>
                  <a:lnTo>
                    <a:pt x="1729887" y="876299"/>
                  </a:lnTo>
                  <a:lnTo>
                    <a:pt x="1777420" y="901699"/>
                  </a:lnTo>
                  <a:lnTo>
                    <a:pt x="2065580" y="977899"/>
                  </a:lnTo>
                  <a:lnTo>
                    <a:pt x="2090231" y="1003299"/>
                  </a:lnTo>
                  <a:lnTo>
                    <a:pt x="2170060" y="1003299"/>
                  </a:lnTo>
                  <a:lnTo>
                    <a:pt x="2244688" y="1028699"/>
                  </a:lnTo>
                  <a:lnTo>
                    <a:pt x="2282143" y="1028699"/>
                  </a:lnTo>
                  <a:lnTo>
                    <a:pt x="2319317" y="1041399"/>
                  </a:lnTo>
                  <a:lnTo>
                    <a:pt x="2510628" y="1092199"/>
                  </a:lnTo>
                  <a:lnTo>
                    <a:pt x="2654325" y="1117599"/>
                  </a:lnTo>
                  <a:lnTo>
                    <a:pt x="2941647" y="1193799"/>
                  </a:lnTo>
                  <a:lnTo>
                    <a:pt x="2989462" y="1193799"/>
                  </a:lnTo>
                  <a:lnTo>
                    <a:pt x="3037244" y="1206499"/>
                  </a:lnTo>
                  <a:lnTo>
                    <a:pt x="3090976" y="1231899"/>
                  </a:lnTo>
                  <a:close/>
                </a:path>
                <a:path w="5467984" h="2946400">
                  <a:moveTo>
                    <a:pt x="426114" y="177799"/>
                  </a:moveTo>
                  <a:lnTo>
                    <a:pt x="553605" y="177799"/>
                  </a:lnTo>
                  <a:lnTo>
                    <a:pt x="533689" y="165099"/>
                  </a:lnTo>
                  <a:lnTo>
                    <a:pt x="494415" y="152399"/>
                  </a:lnTo>
                  <a:lnTo>
                    <a:pt x="474499" y="152399"/>
                  </a:lnTo>
                  <a:lnTo>
                    <a:pt x="428874" y="126999"/>
                  </a:lnTo>
                  <a:lnTo>
                    <a:pt x="337169" y="101599"/>
                  </a:lnTo>
                  <a:lnTo>
                    <a:pt x="291193" y="76199"/>
                  </a:lnTo>
                  <a:lnTo>
                    <a:pt x="199258" y="50799"/>
                  </a:lnTo>
                  <a:lnTo>
                    <a:pt x="153402" y="25399"/>
                  </a:lnTo>
                  <a:lnTo>
                    <a:pt x="107691" y="12699"/>
                  </a:lnTo>
                  <a:lnTo>
                    <a:pt x="76642" y="0"/>
                  </a:lnTo>
                  <a:lnTo>
                    <a:pt x="0" y="0"/>
                  </a:lnTo>
                  <a:lnTo>
                    <a:pt x="93334" y="50799"/>
                  </a:lnTo>
                  <a:lnTo>
                    <a:pt x="140425" y="63499"/>
                  </a:lnTo>
                  <a:lnTo>
                    <a:pt x="187741" y="88899"/>
                  </a:lnTo>
                  <a:lnTo>
                    <a:pt x="235236" y="101599"/>
                  </a:lnTo>
                  <a:lnTo>
                    <a:pt x="282865" y="126999"/>
                  </a:lnTo>
                  <a:lnTo>
                    <a:pt x="378349" y="152399"/>
                  </a:lnTo>
                  <a:lnTo>
                    <a:pt x="426114" y="177799"/>
                  </a:lnTo>
                  <a:close/>
                </a:path>
                <a:path w="5467984" h="2946400">
                  <a:moveTo>
                    <a:pt x="1635405" y="850899"/>
                  </a:moveTo>
                  <a:lnTo>
                    <a:pt x="1890949" y="850899"/>
                  </a:lnTo>
                  <a:lnTo>
                    <a:pt x="1792287" y="825499"/>
                  </a:lnTo>
                  <a:lnTo>
                    <a:pt x="1743183" y="800099"/>
                  </a:lnTo>
                  <a:lnTo>
                    <a:pt x="1645553" y="774699"/>
                  </a:lnTo>
                  <a:lnTo>
                    <a:pt x="1597075" y="749299"/>
                  </a:lnTo>
                  <a:lnTo>
                    <a:pt x="1548855" y="736599"/>
                  </a:lnTo>
                  <a:lnTo>
                    <a:pt x="1500916" y="711199"/>
                  </a:lnTo>
                  <a:lnTo>
                    <a:pt x="1453283" y="698499"/>
                  </a:lnTo>
                  <a:lnTo>
                    <a:pt x="1405981" y="673099"/>
                  </a:lnTo>
                  <a:lnTo>
                    <a:pt x="1359034" y="660399"/>
                  </a:lnTo>
                  <a:lnTo>
                    <a:pt x="1312466" y="634999"/>
                  </a:lnTo>
                  <a:lnTo>
                    <a:pt x="1175283" y="558799"/>
                  </a:lnTo>
                  <a:lnTo>
                    <a:pt x="1042391" y="482599"/>
                  </a:lnTo>
                  <a:lnTo>
                    <a:pt x="956506" y="431799"/>
                  </a:lnTo>
                  <a:lnTo>
                    <a:pt x="914449" y="393699"/>
                  </a:lnTo>
                  <a:lnTo>
                    <a:pt x="873016" y="368299"/>
                  </a:lnTo>
                  <a:lnTo>
                    <a:pt x="852866" y="342899"/>
                  </a:lnTo>
                  <a:lnTo>
                    <a:pt x="792416" y="304799"/>
                  </a:lnTo>
                  <a:lnTo>
                    <a:pt x="689263" y="304799"/>
                  </a:lnTo>
                  <a:lnTo>
                    <a:pt x="726743" y="342899"/>
                  </a:lnTo>
                  <a:lnTo>
                    <a:pt x="764887" y="368299"/>
                  </a:lnTo>
                  <a:lnTo>
                    <a:pt x="803694" y="406399"/>
                  </a:lnTo>
                  <a:lnTo>
                    <a:pt x="843164" y="431799"/>
                  </a:lnTo>
                  <a:lnTo>
                    <a:pt x="883298" y="469899"/>
                  </a:lnTo>
                  <a:lnTo>
                    <a:pt x="965555" y="520699"/>
                  </a:lnTo>
                  <a:lnTo>
                    <a:pt x="1049737" y="571499"/>
                  </a:lnTo>
                  <a:lnTo>
                    <a:pt x="1092528" y="609599"/>
                  </a:lnTo>
                  <a:lnTo>
                    <a:pt x="1135763" y="622299"/>
                  </a:lnTo>
                  <a:lnTo>
                    <a:pt x="1312771" y="723899"/>
                  </a:lnTo>
                  <a:lnTo>
                    <a:pt x="1357950" y="736599"/>
                  </a:lnTo>
                  <a:lnTo>
                    <a:pt x="1403462" y="761999"/>
                  </a:lnTo>
                  <a:lnTo>
                    <a:pt x="1449291" y="774699"/>
                  </a:lnTo>
                  <a:lnTo>
                    <a:pt x="1495418" y="800099"/>
                  </a:lnTo>
                  <a:lnTo>
                    <a:pt x="1541824" y="812799"/>
                  </a:lnTo>
                  <a:lnTo>
                    <a:pt x="1588493" y="838199"/>
                  </a:lnTo>
                  <a:lnTo>
                    <a:pt x="1635405" y="850899"/>
                  </a:lnTo>
                  <a:close/>
                </a:path>
                <a:path w="5467984" h="2946400">
                  <a:moveTo>
                    <a:pt x="4488611" y="2120899"/>
                  </a:moveTo>
                  <a:lnTo>
                    <a:pt x="4611906" y="2120899"/>
                  </a:lnTo>
                  <a:lnTo>
                    <a:pt x="4587512" y="2108199"/>
                  </a:lnTo>
                  <a:lnTo>
                    <a:pt x="4539283" y="2057399"/>
                  </a:lnTo>
                  <a:lnTo>
                    <a:pt x="4514889" y="2044699"/>
                  </a:lnTo>
                  <a:lnTo>
                    <a:pt x="4478018" y="2006599"/>
                  </a:lnTo>
                  <a:lnTo>
                    <a:pt x="4441286" y="1981199"/>
                  </a:lnTo>
                  <a:lnTo>
                    <a:pt x="4331932" y="1866899"/>
                  </a:lnTo>
                  <a:lnTo>
                    <a:pt x="4295761" y="1841499"/>
                  </a:lnTo>
                  <a:lnTo>
                    <a:pt x="4223837" y="1765299"/>
                  </a:lnTo>
                  <a:lnTo>
                    <a:pt x="4187010" y="1727199"/>
                  </a:lnTo>
                  <a:lnTo>
                    <a:pt x="4149916" y="1701799"/>
                  </a:lnTo>
                  <a:lnTo>
                    <a:pt x="4112492" y="1663699"/>
                  </a:lnTo>
                  <a:lnTo>
                    <a:pt x="4074669" y="1625599"/>
                  </a:lnTo>
                  <a:lnTo>
                    <a:pt x="4036382" y="1600199"/>
                  </a:lnTo>
                  <a:lnTo>
                    <a:pt x="3997564" y="1562099"/>
                  </a:lnTo>
                  <a:lnTo>
                    <a:pt x="3958149" y="1536699"/>
                  </a:lnTo>
                  <a:lnTo>
                    <a:pt x="3918070" y="1498599"/>
                  </a:lnTo>
                  <a:lnTo>
                    <a:pt x="3877262" y="1473199"/>
                  </a:lnTo>
                  <a:lnTo>
                    <a:pt x="3835658" y="1447799"/>
                  </a:lnTo>
                  <a:lnTo>
                    <a:pt x="3793192" y="1422399"/>
                  </a:lnTo>
                  <a:lnTo>
                    <a:pt x="3749797" y="1396999"/>
                  </a:lnTo>
                  <a:lnTo>
                    <a:pt x="3705407" y="1371599"/>
                  </a:lnTo>
                  <a:lnTo>
                    <a:pt x="3659955" y="1346199"/>
                  </a:lnTo>
                  <a:lnTo>
                    <a:pt x="3613376" y="1320799"/>
                  </a:lnTo>
                  <a:lnTo>
                    <a:pt x="3539307" y="1295399"/>
                  </a:lnTo>
                  <a:lnTo>
                    <a:pt x="3501923" y="1269999"/>
                  </a:lnTo>
                  <a:lnTo>
                    <a:pt x="3464119" y="1257299"/>
                  </a:lnTo>
                  <a:lnTo>
                    <a:pt x="2851279" y="1257299"/>
                  </a:lnTo>
                  <a:lnTo>
                    <a:pt x="2802414" y="1244599"/>
                  </a:lnTo>
                  <a:lnTo>
                    <a:pt x="2704182" y="1244599"/>
                  </a:lnTo>
                  <a:lnTo>
                    <a:pt x="2515010" y="1193799"/>
                  </a:lnTo>
                  <a:lnTo>
                    <a:pt x="2469694" y="1168399"/>
                  </a:lnTo>
                  <a:lnTo>
                    <a:pt x="2425088" y="1155699"/>
                  </a:lnTo>
                  <a:lnTo>
                    <a:pt x="2337839" y="1104899"/>
                  </a:lnTo>
                  <a:lnTo>
                    <a:pt x="2252939" y="1054099"/>
                  </a:lnTo>
                  <a:lnTo>
                    <a:pt x="2170060" y="1003299"/>
                  </a:lnTo>
                  <a:lnTo>
                    <a:pt x="2090231" y="1003299"/>
                  </a:lnTo>
                  <a:lnTo>
                    <a:pt x="2140092" y="1028699"/>
                  </a:lnTo>
                  <a:lnTo>
                    <a:pt x="2165582" y="1054099"/>
                  </a:lnTo>
                  <a:lnTo>
                    <a:pt x="2207351" y="1079499"/>
                  </a:lnTo>
                  <a:lnTo>
                    <a:pt x="2292987" y="1130299"/>
                  </a:lnTo>
                  <a:lnTo>
                    <a:pt x="2381422" y="1181099"/>
                  </a:lnTo>
                  <a:lnTo>
                    <a:pt x="2426689" y="1193799"/>
                  </a:lnTo>
                  <a:lnTo>
                    <a:pt x="2472655" y="1219199"/>
                  </a:lnTo>
                  <a:lnTo>
                    <a:pt x="2519321" y="1231899"/>
                  </a:lnTo>
                  <a:lnTo>
                    <a:pt x="2670313" y="1269999"/>
                  </a:lnTo>
                  <a:lnTo>
                    <a:pt x="3250681" y="1269999"/>
                  </a:lnTo>
                  <a:lnTo>
                    <a:pt x="3348130" y="1295399"/>
                  </a:lnTo>
                  <a:lnTo>
                    <a:pt x="3396558" y="1320799"/>
                  </a:lnTo>
                  <a:lnTo>
                    <a:pt x="3444691" y="1333499"/>
                  </a:lnTo>
                  <a:lnTo>
                    <a:pt x="3492453" y="1358899"/>
                  </a:lnTo>
                  <a:lnTo>
                    <a:pt x="3539771" y="1371599"/>
                  </a:lnTo>
                  <a:lnTo>
                    <a:pt x="3586571" y="1396999"/>
                  </a:lnTo>
                  <a:lnTo>
                    <a:pt x="3632779" y="1409699"/>
                  </a:lnTo>
                  <a:lnTo>
                    <a:pt x="3723123" y="1460499"/>
                  </a:lnTo>
                  <a:lnTo>
                    <a:pt x="3767111" y="1485899"/>
                  </a:lnTo>
                  <a:lnTo>
                    <a:pt x="3809276" y="1511299"/>
                  </a:lnTo>
                  <a:lnTo>
                    <a:pt x="3850453" y="1549399"/>
                  </a:lnTo>
                  <a:lnTo>
                    <a:pt x="3890731" y="1574799"/>
                  </a:lnTo>
                  <a:lnTo>
                    <a:pt x="3930198" y="1600199"/>
                  </a:lnTo>
                  <a:lnTo>
                    <a:pt x="3968939" y="1638299"/>
                  </a:lnTo>
                  <a:lnTo>
                    <a:pt x="4007044" y="1663699"/>
                  </a:lnTo>
                  <a:lnTo>
                    <a:pt x="4044600" y="1701799"/>
                  </a:lnTo>
                  <a:lnTo>
                    <a:pt x="4081694" y="1739899"/>
                  </a:lnTo>
                  <a:lnTo>
                    <a:pt x="4118414" y="1765299"/>
                  </a:lnTo>
                  <a:lnTo>
                    <a:pt x="4191082" y="1841499"/>
                  </a:lnTo>
                  <a:lnTo>
                    <a:pt x="4263304" y="1904999"/>
                  </a:lnTo>
                  <a:lnTo>
                    <a:pt x="4335780" y="1981199"/>
                  </a:lnTo>
                  <a:lnTo>
                    <a:pt x="4340258" y="1981199"/>
                  </a:lnTo>
                  <a:lnTo>
                    <a:pt x="4346228" y="1993899"/>
                  </a:lnTo>
                  <a:lnTo>
                    <a:pt x="4352198" y="1993899"/>
                  </a:lnTo>
                  <a:lnTo>
                    <a:pt x="4426071" y="2070099"/>
                  </a:lnTo>
                  <a:lnTo>
                    <a:pt x="4463468" y="2095499"/>
                  </a:lnTo>
                  <a:lnTo>
                    <a:pt x="4488611" y="2120899"/>
                  </a:lnTo>
                  <a:close/>
                </a:path>
                <a:path w="5467984" h="2946400">
                  <a:moveTo>
                    <a:pt x="5456514" y="2717799"/>
                  </a:moveTo>
                  <a:lnTo>
                    <a:pt x="5467491" y="2717799"/>
                  </a:lnTo>
                  <a:lnTo>
                    <a:pt x="5467491" y="2641599"/>
                  </a:lnTo>
                  <a:lnTo>
                    <a:pt x="5427909" y="2628899"/>
                  </a:lnTo>
                  <a:lnTo>
                    <a:pt x="5381480" y="2616199"/>
                  </a:lnTo>
                  <a:lnTo>
                    <a:pt x="5335437" y="2590799"/>
                  </a:lnTo>
                  <a:lnTo>
                    <a:pt x="5289800" y="2578099"/>
                  </a:lnTo>
                  <a:lnTo>
                    <a:pt x="5155530" y="2501899"/>
                  </a:lnTo>
                  <a:lnTo>
                    <a:pt x="5111721" y="2489199"/>
                  </a:lnTo>
                  <a:lnTo>
                    <a:pt x="5025646" y="2438399"/>
                  </a:lnTo>
                  <a:lnTo>
                    <a:pt x="4983421" y="2400299"/>
                  </a:lnTo>
                  <a:lnTo>
                    <a:pt x="4941764" y="2374899"/>
                  </a:lnTo>
                  <a:lnTo>
                    <a:pt x="4903984" y="2349499"/>
                  </a:lnTo>
                  <a:lnTo>
                    <a:pt x="4866763" y="2324099"/>
                  </a:lnTo>
                  <a:lnTo>
                    <a:pt x="4830101" y="2298699"/>
                  </a:lnTo>
                  <a:lnTo>
                    <a:pt x="4722356" y="2222499"/>
                  </a:lnTo>
                  <a:lnTo>
                    <a:pt x="4702207" y="2184399"/>
                  </a:lnTo>
                  <a:lnTo>
                    <a:pt x="4641757" y="2108199"/>
                  </a:lnTo>
                  <a:lnTo>
                    <a:pt x="4582227" y="2019299"/>
                  </a:lnTo>
                  <a:lnTo>
                    <a:pt x="4552277" y="1981199"/>
                  </a:lnTo>
                  <a:lnTo>
                    <a:pt x="4522105" y="1930399"/>
                  </a:lnTo>
                  <a:lnTo>
                    <a:pt x="4491637" y="1892299"/>
                  </a:lnTo>
                  <a:lnTo>
                    <a:pt x="4460799" y="1854199"/>
                  </a:lnTo>
                  <a:lnTo>
                    <a:pt x="4429516" y="1803399"/>
                  </a:lnTo>
                  <a:lnTo>
                    <a:pt x="4397716" y="1765299"/>
                  </a:lnTo>
                  <a:lnTo>
                    <a:pt x="4365323" y="1727199"/>
                  </a:lnTo>
                  <a:lnTo>
                    <a:pt x="4332265" y="1689099"/>
                  </a:lnTo>
                  <a:lnTo>
                    <a:pt x="4264583" y="1612899"/>
                  </a:lnTo>
                  <a:lnTo>
                    <a:pt x="4230018" y="1574799"/>
                  </a:lnTo>
                  <a:lnTo>
                    <a:pt x="4194648" y="1536699"/>
                  </a:lnTo>
                  <a:lnTo>
                    <a:pt x="4158351" y="1498599"/>
                  </a:lnTo>
                  <a:lnTo>
                    <a:pt x="4121005" y="1473199"/>
                  </a:lnTo>
                  <a:lnTo>
                    <a:pt x="4082486" y="1435099"/>
                  </a:lnTo>
                  <a:lnTo>
                    <a:pt x="4042674" y="1409699"/>
                  </a:lnTo>
                  <a:lnTo>
                    <a:pt x="4001444" y="1371599"/>
                  </a:lnTo>
                  <a:lnTo>
                    <a:pt x="3958778" y="1346199"/>
                  </a:lnTo>
                  <a:lnTo>
                    <a:pt x="3914782" y="1320799"/>
                  </a:lnTo>
                  <a:lnTo>
                    <a:pt x="3869527" y="1295399"/>
                  </a:lnTo>
                  <a:lnTo>
                    <a:pt x="3775518" y="1269999"/>
                  </a:lnTo>
                  <a:lnTo>
                    <a:pt x="3626809" y="1231899"/>
                  </a:lnTo>
                  <a:lnTo>
                    <a:pt x="3117842" y="1231899"/>
                  </a:lnTo>
                  <a:lnTo>
                    <a:pt x="3144709" y="1244599"/>
                  </a:lnTo>
                  <a:lnTo>
                    <a:pt x="2998151" y="1244599"/>
                  </a:lnTo>
                  <a:lnTo>
                    <a:pt x="2949182" y="1257299"/>
                  </a:lnTo>
                  <a:lnTo>
                    <a:pt x="3515110" y="1257299"/>
                  </a:lnTo>
                  <a:lnTo>
                    <a:pt x="3565736" y="1269999"/>
                  </a:lnTo>
                  <a:lnTo>
                    <a:pt x="3615996" y="1269999"/>
                  </a:lnTo>
                  <a:lnTo>
                    <a:pt x="3665890" y="1282699"/>
                  </a:lnTo>
                  <a:lnTo>
                    <a:pt x="3715419" y="1282699"/>
                  </a:lnTo>
                  <a:lnTo>
                    <a:pt x="3764583" y="1308099"/>
                  </a:lnTo>
                  <a:lnTo>
                    <a:pt x="3813380" y="1320799"/>
                  </a:lnTo>
                  <a:lnTo>
                    <a:pt x="3859033" y="1333499"/>
                  </a:lnTo>
                  <a:lnTo>
                    <a:pt x="3903305" y="1358899"/>
                  </a:lnTo>
                  <a:lnTo>
                    <a:pt x="3946244" y="1384299"/>
                  </a:lnTo>
                  <a:lnTo>
                    <a:pt x="3987893" y="1409699"/>
                  </a:lnTo>
                  <a:lnTo>
                    <a:pt x="4028299" y="1435099"/>
                  </a:lnTo>
                  <a:lnTo>
                    <a:pt x="4067508" y="1473199"/>
                  </a:lnTo>
                  <a:lnTo>
                    <a:pt x="4105565" y="1498599"/>
                  </a:lnTo>
                  <a:lnTo>
                    <a:pt x="4142515" y="1536699"/>
                  </a:lnTo>
                  <a:lnTo>
                    <a:pt x="4178405" y="1574799"/>
                  </a:lnTo>
                  <a:lnTo>
                    <a:pt x="4213279" y="1600199"/>
                  </a:lnTo>
                  <a:lnTo>
                    <a:pt x="4247183" y="1638299"/>
                  </a:lnTo>
                  <a:lnTo>
                    <a:pt x="4280163" y="1676399"/>
                  </a:lnTo>
                  <a:lnTo>
                    <a:pt x="4312265" y="1714499"/>
                  </a:lnTo>
                  <a:lnTo>
                    <a:pt x="4343534" y="1752599"/>
                  </a:lnTo>
                  <a:lnTo>
                    <a:pt x="4374015" y="1803399"/>
                  </a:lnTo>
                  <a:lnTo>
                    <a:pt x="4403754" y="1841499"/>
                  </a:lnTo>
                  <a:lnTo>
                    <a:pt x="4432797" y="1879599"/>
                  </a:lnTo>
                  <a:lnTo>
                    <a:pt x="4515760" y="1993899"/>
                  </a:lnTo>
                  <a:lnTo>
                    <a:pt x="4543080" y="2031999"/>
                  </a:lnTo>
                  <a:lnTo>
                    <a:pt x="4570114" y="2070099"/>
                  </a:lnTo>
                  <a:lnTo>
                    <a:pt x="4580422" y="2082799"/>
                  </a:lnTo>
                  <a:lnTo>
                    <a:pt x="4601598" y="2108199"/>
                  </a:lnTo>
                  <a:lnTo>
                    <a:pt x="4611906" y="2120899"/>
                  </a:lnTo>
                  <a:lnTo>
                    <a:pt x="4488611" y="2120899"/>
                  </a:lnTo>
                  <a:lnTo>
                    <a:pt x="4501182" y="2133599"/>
                  </a:lnTo>
                  <a:lnTo>
                    <a:pt x="4539218" y="2158999"/>
                  </a:lnTo>
                  <a:lnTo>
                    <a:pt x="4616287" y="2235199"/>
                  </a:lnTo>
                  <a:lnTo>
                    <a:pt x="4655333" y="2260599"/>
                  </a:lnTo>
                  <a:lnTo>
                    <a:pt x="4694728" y="2298699"/>
                  </a:lnTo>
                  <a:lnTo>
                    <a:pt x="4774596" y="2349499"/>
                  </a:lnTo>
                  <a:lnTo>
                    <a:pt x="4805987" y="2400299"/>
                  </a:lnTo>
                  <a:lnTo>
                    <a:pt x="4827100" y="2425699"/>
                  </a:lnTo>
                  <a:lnTo>
                    <a:pt x="4880569" y="2425699"/>
                  </a:lnTo>
                  <a:lnTo>
                    <a:pt x="4897127" y="2438399"/>
                  </a:lnTo>
                  <a:lnTo>
                    <a:pt x="4929684" y="2463799"/>
                  </a:lnTo>
                  <a:lnTo>
                    <a:pt x="4967767" y="2489199"/>
                  </a:lnTo>
                  <a:lnTo>
                    <a:pt x="5078923" y="2552699"/>
                  </a:lnTo>
                  <a:lnTo>
                    <a:pt x="5170093" y="2603499"/>
                  </a:lnTo>
                  <a:lnTo>
                    <a:pt x="5216573" y="2628899"/>
                  </a:lnTo>
                  <a:lnTo>
                    <a:pt x="5263603" y="2641599"/>
                  </a:lnTo>
                  <a:lnTo>
                    <a:pt x="5311148" y="2666999"/>
                  </a:lnTo>
                  <a:lnTo>
                    <a:pt x="5359171" y="2679699"/>
                  </a:lnTo>
                  <a:lnTo>
                    <a:pt x="5407639" y="2705099"/>
                  </a:lnTo>
                  <a:lnTo>
                    <a:pt x="5456514" y="2717799"/>
                  </a:lnTo>
                  <a:close/>
                </a:path>
                <a:path w="5467984" h="2946400">
                  <a:moveTo>
                    <a:pt x="2721751" y="1282699"/>
                  </a:moveTo>
                  <a:lnTo>
                    <a:pt x="3143271" y="1282699"/>
                  </a:lnTo>
                  <a:lnTo>
                    <a:pt x="3196955" y="1269999"/>
                  </a:lnTo>
                  <a:lnTo>
                    <a:pt x="2670313" y="1269999"/>
                  </a:lnTo>
                  <a:lnTo>
                    <a:pt x="2721751" y="1282699"/>
                  </a:lnTo>
                  <a:close/>
                </a:path>
                <a:path w="5467984" h="2946400">
                  <a:moveTo>
                    <a:pt x="2825555" y="1295399"/>
                  </a:moveTo>
                  <a:lnTo>
                    <a:pt x="2982882" y="1295399"/>
                  </a:lnTo>
                  <a:lnTo>
                    <a:pt x="3036193" y="1282699"/>
                  </a:lnTo>
                  <a:lnTo>
                    <a:pt x="2773539" y="1282699"/>
                  </a:lnTo>
                  <a:lnTo>
                    <a:pt x="2825555" y="1295399"/>
                  </a:lnTo>
                  <a:close/>
                </a:path>
                <a:path w="5467984" h="2946400">
                  <a:moveTo>
                    <a:pt x="5446253" y="2946399"/>
                  </a:moveTo>
                  <a:lnTo>
                    <a:pt x="5467491" y="2946399"/>
                  </a:lnTo>
                  <a:lnTo>
                    <a:pt x="5467491" y="2908299"/>
                  </a:lnTo>
                  <a:lnTo>
                    <a:pt x="5422033" y="2895599"/>
                  </a:lnTo>
                  <a:lnTo>
                    <a:pt x="5376962" y="2870199"/>
                  </a:lnTo>
                  <a:lnTo>
                    <a:pt x="5332818" y="2844799"/>
                  </a:lnTo>
                  <a:lnTo>
                    <a:pt x="5292380" y="2819399"/>
                  </a:lnTo>
                  <a:lnTo>
                    <a:pt x="5253103" y="2793999"/>
                  </a:lnTo>
                  <a:lnTo>
                    <a:pt x="5214905" y="2755899"/>
                  </a:lnTo>
                  <a:lnTo>
                    <a:pt x="5177701" y="2730499"/>
                  </a:lnTo>
                  <a:lnTo>
                    <a:pt x="5141409" y="2705099"/>
                  </a:lnTo>
                  <a:lnTo>
                    <a:pt x="5105947" y="2666999"/>
                  </a:lnTo>
                  <a:lnTo>
                    <a:pt x="5071766" y="2641599"/>
                  </a:lnTo>
                  <a:lnTo>
                    <a:pt x="5038289" y="2603499"/>
                  </a:lnTo>
                  <a:lnTo>
                    <a:pt x="5005492" y="2578099"/>
                  </a:lnTo>
                  <a:lnTo>
                    <a:pt x="4973347" y="2539999"/>
                  </a:lnTo>
                  <a:lnTo>
                    <a:pt x="4941829" y="2501899"/>
                  </a:lnTo>
                  <a:lnTo>
                    <a:pt x="4910912" y="2463799"/>
                  </a:lnTo>
                  <a:lnTo>
                    <a:pt x="4880569" y="2425699"/>
                  </a:lnTo>
                  <a:lnTo>
                    <a:pt x="4827100" y="2425699"/>
                  </a:lnTo>
                  <a:lnTo>
                    <a:pt x="4837657" y="2438399"/>
                  </a:lnTo>
                  <a:lnTo>
                    <a:pt x="4869887" y="2476499"/>
                  </a:lnTo>
                  <a:lnTo>
                    <a:pt x="4902957" y="2514599"/>
                  </a:lnTo>
                  <a:lnTo>
                    <a:pt x="4934754" y="2552699"/>
                  </a:lnTo>
                  <a:lnTo>
                    <a:pt x="4967438" y="2590799"/>
                  </a:lnTo>
                  <a:lnTo>
                    <a:pt x="5000984" y="2616199"/>
                  </a:lnTo>
                  <a:lnTo>
                    <a:pt x="5035365" y="2654299"/>
                  </a:lnTo>
                  <a:lnTo>
                    <a:pt x="5070556" y="2692399"/>
                  </a:lnTo>
                  <a:lnTo>
                    <a:pt x="5106530" y="2717799"/>
                  </a:lnTo>
                  <a:lnTo>
                    <a:pt x="5143261" y="2743199"/>
                  </a:lnTo>
                  <a:lnTo>
                    <a:pt x="5183560" y="2781299"/>
                  </a:lnTo>
                  <a:lnTo>
                    <a:pt x="5224855" y="2806699"/>
                  </a:lnTo>
                  <a:lnTo>
                    <a:pt x="5267144" y="2844799"/>
                  </a:lnTo>
                  <a:lnTo>
                    <a:pt x="5310429" y="2870199"/>
                  </a:lnTo>
                  <a:lnTo>
                    <a:pt x="5354709" y="2895599"/>
                  </a:lnTo>
                  <a:lnTo>
                    <a:pt x="5399983" y="2920999"/>
                  </a:lnTo>
                  <a:lnTo>
                    <a:pt x="5446253" y="2946399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8555673" y="1409700"/>
            <a:ext cx="11766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0" dirty="0" err="1">
                <a:solidFill>
                  <a:srgbClr val="1D1D1D"/>
                </a:solidFill>
              </a:rPr>
              <a:t>Блок</a:t>
            </a:r>
            <a:r>
              <a:rPr sz="2400" spc="-60" dirty="0">
                <a:solidFill>
                  <a:srgbClr val="1D1D1D"/>
                </a:solidFill>
              </a:rPr>
              <a:t> </a:t>
            </a:r>
            <a:r>
              <a:rPr lang="uk-UA" sz="2400" spc="-90" dirty="0">
                <a:solidFill>
                  <a:srgbClr val="1D1D1D"/>
                </a:solidFill>
              </a:rPr>
              <a:t>2</a:t>
            </a:r>
            <a:r>
              <a:rPr sz="2400" spc="-90" dirty="0">
                <a:solidFill>
                  <a:srgbClr val="1D1D1D"/>
                </a:solidFill>
              </a:rPr>
              <a:t>.</a:t>
            </a:r>
            <a:endParaRPr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1600200" y="2311038"/>
            <a:ext cx="14706600" cy="16132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5200" spc="-150" dirty="0">
                <a:solidFill>
                  <a:srgbClr val="1D1D1D"/>
                </a:solidFill>
                <a:latin typeface="Times New Roman"/>
                <a:cs typeface="Times New Roman"/>
              </a:rPr>
              <a:t>ЯК ЗНАЙТИ </a:t>
            </a:r>
            <a:r>
              <a:rPr lang="uk-UA" sz="5200" spc="-150" dirty="0">
                <a:solidFill>
                  <a:srgbClr val="1D1D1D"/>
                </a:solidFill>
                <a:latin typeface="Times New Roman"/>
                <a:cs typeface="Times New Roman"/>
              </a:rPr>
              <a:t>АКТУАЛЬНІ ГРАНТОВІ ПРОГРАМИ У ЗАПОРІЖЖІ</a:t>
            </a:r>
            <a:endParaRPr sz="5200" spc="-1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object 13"/>
          <p:cNvGrpSpPr/>
          <p:nvPr/>
        </p:nvGrpSpPr>
        <p:grpSpPr>
          <a:xfrm>
            <a:off x="14757658" y="0"/>
            <a:ext cx="3530600" cy="3284220"/>
            <a:chOff x="14757658" y="0"/>
            <a:chExt cx="3530600" cy="3284220"/>
          </a:xfrm>
        </p:grpSpPr>
        <p:sp>
          <p:nvSpPr>
            <p:cNvPr id="14" name="object 14"/>
            <p:cNvSpPr/>
            <p:nvPr/>
          </p:nvSpPr>
          <p:spPr>
            <a:xfrm>
              <a:off x="15041895" y="0"/>
              <a:ext cx="3246120" cy="3284220"/>
            </a:xfrm>
            <a:custGeom>
              <a:avLst/>
              <a:gdLst/>
              <a:ahLst/>
              <a:cxnLst/>
              <a:rect l="l" t="t" r="r" b="b"/>
              <a:pathLst>
                <a:path w="3246119" h="3284220">
                  <a:moveTo>
                    <a:pt x="120453" y="1386955"/>
                  </a:moveTo>
                  <a:lnTo>
                    <a:pt x="140669" y="1348040"/>
                  </a:lnTo>
                  <a:lnTo>
                    <a:pt x="181141" y="1284712"/>
                  </a:lnTo>
                  <a:lnTo>
                    <a:pt x="193707" y="1264893"/>
                  </a:lnTo>
                  <a:lnTo>
                    <a:pt x="221070" y="1220994"/>
                  </a:lnTo>
                  <a:lnTo>
                    <a:pt x="250734" y="1171913"/>
                  </a:lnTo>
                  <a:lnTo>
                    <a:pt x="281889" y="1118249"/>
                  </a:lnTo>
                  <a:lnTo>
                    <a:pt x="313728" y="1060600"/>
                  </a:lnTo>
                  <a:lnTo>
                    <a:pt x="345442" y="999565"/>
                  </a:lnTo>
                  <a:lnTo>
                    <a:pt x="376224" y="935742"/>
                  </a:lnTo>
                  <a:lnTo>
                    <a:pt x="405264" y="869732"/>
                  </a:lnTo>
                  <a:lnTo>
                    <a:pt x="431755" y="802131"/>
                  </a:lnTo>
                  <a:lnTo>
                    <a:pt x="454888" y="733539"/>
                  </a:lnTo>
                  <a:lnTo>
                    <a:pt x="473854" y="664554"/>
                  </a:lnTo>
                  <a:lnTo>
                    <a:pt x="487846" y="595776"/>
                  </a:lnTo>
                  <a:lnTo>
                    <a:pt x="496055" y="527802"/>
                  </a:lnTo>
                  <a:lnTo>
                    <a:pt x="497739" y="494304"/>
                  </a:lnTo>
                  <a:lnTo>
                    <a:pt x="497673" y="461232"/>
                  </a:lnTo>
                  <a:lnTo>
                    <a:pt x="491891" y="396664"/>
                  </a:lnTo>
                  <a:lnTo>
                    <a:pt x="477902" y="334697"/>
                  </a:lnTo>
                  <a:lnTo>
                    <a:pt x="454896" y="275929"/>
                  </a:lnTo>
                  <a:lnTo>
                    <a:pt x="422066" y="220959"/>
                  </a:lnTo>
                  <a:lnTo>
                    <a:pt x="378602" y="170387"/>
                  </a:lnTo>
                  <a:lnTo>
                    <a:pt x="323698" y="124810"/>
                  </a:lnTo>
                  <a:lnTo>
                    <a:pt x="291703" y="104082"/>
                  </a:lnTo>
                  <a:lnTo>
                    <a:pt x="256544" y="84827"/>
                  </a:lnTo>
                  <a:lnTo>
                    <a:pt x="218121" y="67121"/>
                  </a:lnTo>
                  <a:lnTo>
                    <a:pt x="176332" y="51037"/>
                  </a:lnTo>
                  <a:lnTo>
                    <a:pt x="131077" y="36652"/>
                  </a:lnTo>
                  <a:lnTo>
                    <a:pt x="82255" y="24039"/>
                  </a:lnTo>
                  <a:lnTo>
                    <a:pt x="29763" y="13274"/>
                  </a:lnTo>
                  <a:lnTo>
                    <a:pt x="0" y="0"/>
                  </a:lnTo>
                  <a:lnTo>
                    <a:pt x="3246105" y="0"/>
                  </a:lnTo>
                  <a:lnTo>
                    <a:pt x="3246105" y="911757"/>
                  </a:lnTo>
                  <a:lnTo>
                    <a:pt x="3246105" y="912768"/>
                  </a:lnTo>
                  <a:lnTo>
                    <a:pt x="852644" y="959397"/>
                  </a:lnTo>
                  <a:lnTo>
                    <a:pt x="830549" y="960149"/>
                  </a:lnTo>
                  <a:lnTo>
                    <a:pt x="781925" y="967154"/>
                  </a:lnTo>
                  <a:lnTo>
                    <a:pt x="727416" y="981824"/>
                  </a:lnTo>
                  <a:lnTo>
                    <a:pt x="667057" y="1004563"/>
                  </a:lnTo>
                  <a:lnTo>
                    <a:pt x="600882" y="1035772"/>
                  </a:lnTo>
                  <a:lnTo>
                    <a:pt x="565623" y="1054679"/>
                  </a:lnTo>
                  <a:lnTo>
                    <a:pt x="528924" y="1075854"/>
                  </a:lnTo>
                  <a:lnTo>
                    <a:pt x="490788" y="1099348"/>
                  </a:lnTo>
                  <a:lnTo>
                    <a:pt x="451219" y="1125210"/>
                  </a:lnTo>
                  <a:lnTo>
                    <a:pt x="410221" y="1153492"/>
                  </a:lnTo>
                  <a:lnTo>
                    <a:pt x="367799" y="1184243"/>
                  </a:lnTo>
                  <a:lnTo>
                    <a:pt x="323958" y="1217514"/>
                  </a:lnTo>
                  <a:lnTo>
                    <a:pt x="278700" y="1253355"/>
                  </a:lnTo>
                  <a:lnTo>
                    <a:pt x="232032" y="1291816"/>
                  </a:lnTo>
                  <a:lnTo>
                    <a:pt x="183956" y="1332948"/>
                  </a:lnTo>
                  <a:lnTo>
                    <a:pt x="134477" y="1376800"/>
                  </a:lnTo>
                  <a:lnTo>
                    <a:pt x="127745" y="1382578"/>
                  </a:lnTo>
                  <a:lnTo>
                    <a:pt x="123104" y="1385938"/>
                  </a:lnTo>
                  <a:lnTo>
                    <a:pt x="120453" y="1386955"/>
                  </a:lnTo>
                  <a:close/>
                </a:path>
                <a:path w="3246119" h="3284220">
                  <a:moveTo>
                    <a:pt x="524034" y="2000847"/>
                  </a:moveTo>
                  <a:lnTo>
                    <a:pt x="498844" y="2000754"/>
                  </a:lnTo>
                  <a:lnTo>
                    <a:pt x="499563" y="2000740"/>
                  </a:lnTo>
                  <a:lnTo>
                    <a:pt x="478071" y="1999409"/>
                  </a:lnTo>
                  <a:lnTo>
                    <a:pt x="428842" y="1987099"/>
                  </a:lnTo>
                  <a:lnTo>
                    <a:pt x="407062" y="1948585"/>
                  </a:lnTo>
                  <a:lnTo>
                    <a:pt x="410498" y="1934794"/>
                  </a:lnTo>
                  <a:lnTo>
                    <a:pt x="429352" y="1901094"/>
                  </a:lnTo>
                  <a:lnTo>
                    <a:pt x="465174" y="1859244"/>
                  </a:lnTo>
                  <a:lnTo>
                    <a:pt x="519301" y="1808678"/>
                  </a:lnTo>
                  <a:lnTo>
                    <a:pt x="590941" y="1748933"/>
                  </a:lnTo>
                  <a:lnTo>
                    <a:pt x="626594" y="1717822"/>
                  </a:lnTo>
                  <a:lnTo>
                    <a:pt x="660610" y="1686668"/>
                  </a:lnTo>
                  <a:lnTo>
                    <a:pt x="692992" y="1655521"/>
                  </a:lnTo>
                  <a:lnTo>
                    <a:pt x="723746" y="1624431"/>
                  </a:lnTo>
                  <a:lnTo>
                    <a:pt x="752874" y="1593449"/>
                  </a:lnTo>
                  <a:lnTo>
                    <a:pt x="780382" y="1562623"/>
                  </a:lnTo>
                  <a:lnTo>
                    <a:pt x="806274" y="1532006"/>
                  </a:lnTo>
                  <a:lnTo>
                    <a:pt x="830553" y="1501647"/>
                  </a:lnTo>
                  <a:lnTo>
                    <a:pt x="874294" y="1441903"/>
                  </a:lnTo>
                  <a:lnTo>
                    <a:pt x="911638" y="1383795"/>
                  </a:lnTo>
                  <a:lnTo>
                    <a:pt x="942620" y="1327725"/>
                  </a:lnTo>
                  <a:lnTo>
                    <a:pt x="967273" y="1274094"/>
                  </a:lnTo>
                  <a:lnTo>
                    <a:pt x="985632" y="1223304"/>
                  </a:lnTo>
                  <a:lnTo>
                    <a:pt x="997730" y="1175758"/>
                  </a:lnTo>
                  <a:lnTo>
                    <a:pt x="1003603" y="1131858"/>
                  </a:lnTo>
                  <a:lnTo>
                    <a:pt x="1004216" y="1111401"/>
                  </a:lnTo>
                  <a:lnTo>
                    <a:pt x="1003284" y="1092006"/>
                  </a:lnTo>
                  <a:lnTo>
                    <a:pt x="991271" y="1040696"/>
                  </a:lnTo>
                  <a:lnTo>
                    <a:pt x="965518" y="1000756"/>
                  </a:lnTo>
                  <a:lnTo>
                    <a:pt x="926141" y="973541"/>
                  </a:lnTo>
                  <a:lnTo>
                    <a:pt x="873255" y="960410"/>
                  </a:lnTo>
                  <a:lnTo>
                    <a:pt x="852644" y="959397"/>
                  </a:lnTo>
                  <a:lnTo>
                    <a:pt x="3246105" y="912768"/>
                  </a:lnTo>
                  <a:lnTo>
                    <a:pt x="3246105" y="1583432"/>
                  </a:lnTo>
                  <a:lnTo>
                    <a:pt x="2633960" y="1595357"/>
                  </a:lnTo>
                  <a:lnTo>
                    <a:pt x="2591006" y="1596667"/>
                  </a:lnTo>
                  <a:lnTo>
                    <a:pt x="2546394" y="1598787"/>
                  </a:lnTo>
                  <a:lnTo>
                    <a:pt x="2500131" y="1601729"/>
                  </a:lnTo>
                  <a:lnTo>
                    <a:pt x="2452222" y="1605502"/>
                  </a:lnTo>
                  <a:lnTo>
                    <a:pt x="2402676" y="1610118"/>
                  </a:lnTo>
                  <a:lnTo>
                    <a:pt x="2351497" y="1615585"/>
                  </a:lnTo>
                  <a:lnTo>
                    <a:pt x="2298693" y="1621915"/>
                  </a:lnTo>
                  <a:lnTo>
                    <a:pt x="2244269" y="1629119"/>
                  </a:lnTo>
                  <a:lnTo>
                    <a:pt x="2188233" y="1637206"/>
                  </a:lnTo>
                  <a:lnTo>
                    <a:pt x="2130591" y="1646186"/>
                  </a:lnTo>
                  <a:lnTo>
                    <a:pt x="2071348" y="1656071"/>
                  </a:lnTo>
                  <a:lnTo>
                    <a:pt x="2010513" y="1666871"/>
                  </a:lnTo>
                  <a:lnTo>
                    <a:pt x="1884087" y="1691255"/>
                  </a:lnTo>
                  <a:lnTo>
                    <a:pt x="1751365" y="1719423"/>
                  </a:lnTo>
                  <a:lnTo>
                    <a:pt x="1612398" y="1751456"/>
                  </a:lnTo>
                  <a:lnTo>
                    <a:pt x="1540588" y="1768948"/>
                  </a:lnTo>
                  <a:lnTo>
                    <a:pt x="1500473" y="1779382"/>
                  </a:lnTo>
                  <a:lnTo>
                    <a:pt x="1141591" y="1878270"/>
                  </a:lnTo>
                  <a:lnTo>
                    <a:pt x="1021805" y="1909505"/>
                  </a:lnTo>
                  <a:lnTo>
                    <a:pt x="941182" y="1929457"/>
                  </a:lnTo>
                  <a:lnTo>
                    <a:pt x="861504" y="1948051"/>
                  </a:lnTo>
                  <a:lnTo>
                    <a:pt x="822437" y="1956663"/>
                  </a:lnTo>
                  <a:lnTo>
                    <a:pt x="784107" y="1964722"/>
                  </a:lnTo>
                  <a:lnTo>
                    <a:pt x="746682" y="1972159"/>
                  </a:lnTo>
                  <a:lnTo>
                    <a:pt x="675210" y="1984883"/>
                  </a:lnTo>
                  <a:lnTo>
                    <a:pt x="609357" y="1994268"/>
                  </a:lnTo>
                  <a:lnTo>
                    <a:pt x="579960" y="1997424"/>
                  </a:lnTo>
                  <a:lnTo>
                    <a:pt x="580470" y="1997414"/>
                  </a:lnTo>
                  <a:lnTo>
                    <a:pt x="550458" y="1999748"/>
                  </a:lnTo>
                  <a:lnTo>
                    <a:pt x="524034" y="2000847"/>
                  </a:lnTo>
                  <a:close/>
                </a:path>
                <a:path w="3246119" h="3284220">
                  <a:moveTo>
                    <a:pt x="3246105" y="3283746"/>
                  </a:moveTo>
                  <a:lnTo>
                    <a:pt x="2966993" y="3112998"/>
                  </a:lnTo>
                  <a:lnTo>
                    <a:pt x="2505077" y="2668535"/>
                  </a:lnTo>
                  <a:lnTo>
                    <a:pt x="2620015" y="2282629"/>
                  </a:lnTo>
                  <a:lnTo>
                    <a:pt x="2664206" y="2257223"/>
                  </a:lnTo>
                  <a:lnTo>
                    <a:pt x="2706430" y="2232129"/>
                  </a:lnTo>
                  <a:lnTo>
                    <a:pt x="2746694" y="2207359"/>
                  </a:lnTo>
                  <a:lnTo>
                    <a:pt x="2785004" y="2182922"/>
                  </a:lnTo>
                  <a:lnTo>
                    <a:pt x="2821366" y="2158829"/>
                  </a:lnTo>
                  <a:lnTo>
                    <a:pt x="2855787" y="2135090"/>
                  </a:lnTo>
                  <a:lnTo>
                    <a:pt x="2888274" y="2111716"/>
                  </a:lnTo>
                  <a:lnTo>
                    <a:pt x="2918832" y="2088717"/>
                  </a:lnTo>
                  <a:lnTo>
                    <a:pt x="2974190" y="2043884"/>
                  </a:lnTo>
                  <a:lnTo>
                    <a:pt x="3021912" y="2000677"/>
                  </a:lnTo>
                  <a:lnTo>
                    <a:pt x="3062051" y="1959177"/>
                  </a:lnTo>
                  <a:lnTo>
                    <a:pt x="3094657" y="1919467"/>
                  </a:lnTo>
                  <a:lnTo>
                    <a:pt x="3119781" y="1881630"/>
                  </a:lnTo>
                  <a:lnTo>
                    <a:pt x="3137477" y="1845751"/>
                  </a:lnTo>
                  <a:lnTo>
                    <a:pt x="3150202" y="1795781"/>
                  </a:lnTo>
                  <a:lnTo>
                    <a:pt x="3150785" y="1780193"/>
                  </a:lnTo>
                  <a:lnTo>
                    <a:pt x="3149713" y="1767151"/>
                  </a:lnTo>
                  <a:lnTo>
                    <a:pt x="3134994" y="1723457"/>
                  </a:lnTo>
                  <a:lnTo>
                    <a:pt x="3104301" y="1687094"/>
                  </a:lnTo>
                  <a:lnTo>
                    <a:pt x="3057646" y="1656348"/>
                  </a:lnTo>
                  <a:lnTo>
                    <a:pt x="3017759" y="1639109"/>
                  </a:lnTo>
                  <a:lnTo>
                    <a:pt x="2970907" y="1624573"/>
                  </a:lnTo>
                  <a:lnTo>
                    <a:pt x="2917140" y="1612825"/>
                  </a:lnTo>
                  <a:lnTo>
                    <a:pt x="2856511" y="1603946"/>
                  </a:lnTo>
                  <a:lnTo>
                    <a:pt x="2789070" y="1598019"/>
                  </a:lnTo>
                  <a:lnTo>
                    <a:pt x="2714869" y="1595129"/>
                  </a:lnTo>
                  <a:lnTo>
                    <a:pt x="2675250" y="1594848"/>
                  </a:lnTo>
                  <a:lnTo>
                    <a:pt x="2633960" y="1595357"/>
                  </a:lnTo>
                  <a:lnTo>
                    <a:pt x="3246105" y="1583432"/>
                  </a:lnTo>
                  <a:lnTo>
                    <a:pt x="3246105" y="3283746"/>
                  </a:lnTo>
                  <a:close/>
                </a:path>
              </a:pathLst>
            </a:custGeom>
            <a:solidFill>
              <a:srgbClr val="E3A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757658" y="287093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30" h="481330">
                  <a:moveTo>
                    <a:pt x="278570" y="478111"/>
                  </a:moveTo>
                  <a:lnTo>
                    <a:pt x="229905" y="480960"/>
                  </a:lnTo>
                  <a:lnTo>
                    <a:pt x="183080" y="474263"/>
                  </a:lnTo>
                  <a:lnTo>
                    <a:pt x="139203" y="458824"/>
                  </a:lnTo>
                  <a:lnTo>
                    <a:pt x="99383" y="435444"/>
                  </a:lnTo>
                  <a:lnTo>
                    <a:pt x="64729" y="404927"/>
                  </a:lnTo>
                  <a:lnTo>
                    <a:pt x="36349" y="368073"/>
                  </a:lnTo>
                  <a:lnTo>
                    <a:pt x="15353" y="325687"/>
                  </a:lnTo>
                  <a:lnTo>
                    <a:pt x="2848" y="278570"/>
                  </a:lnTo>
                  <a:lnTo>
                    <a:pt x="0" y="229905"/>
                  </a:lnTo>
                  <a:lnTo>
                    <a:pt x="6696" y="183079"/>
                  </a:lnTo>
                  <a:lnTo>
                    <a:pt x="22135" y="139202"/>
                  </a:lnTo>
                  <a:lnTo>
                    <a:pt x="45515" y="99382"/>
                  </a:lnTo>
                  <a:lnTo>
                    <a:pt x="76033" y="64728"/>
                  </a:lnTo>
                  <a:lnTo>
                    <a:pt x="112886" y="36349"/>
                  </a:lnTo>
                  <a:lnTo>
                    <a:pt x="155272" y="15352"/>
                  </a:lnTo>
                  <a:lnTo>
                    <a:pt x="202389" y="2848"/>
                  </a:lnTo>
                  <a:lnTo>
                    <a:pt x="251055" y="0"/>
                  </a:lnTo>
                  <a:lnTo>
                    <a:pt x="297880" y="6696"/>
                  </a:lnTo>
                  <a:lnTo>
                    <a:pt x="341757" y="22135"/>
                  </a:lnTo>
                  <a:lnTo>
                    <a:pt x="381577" y="45515"/>
                  </a:lnTo>
                  <a:lnTo>
                    <a:pt x="416231" y="76033"/>
                  </a:lnTo>
                  <a:lnTo>
                    <a:pt x="444611" y="112886"/>
                  </a:lnTo>
                  <a:lnTo>
                    <a:pt x="465607" y="155273"/>
                  </a:lnTo>
                  <a:lnTo>
                    <a:pt x="478112" y="202390"/>
                  </a:lnTo>
                  <a:lnTo>
                    <a:pt x="480960" y="251055"/>
                  </a:lnTo>
                  <a:lnTo>
                    <a:pt x="474264" y="297880"/>
                  </a:lnTo>
                  <a:lnTo>
                    <a:pt x="458824" y="341757"/>
                  </a:lnTo>
                  <a:lnTo>
                    <a:pt x="435445" y="381577"/>
                  </a:lnTo>
                  <a:lnTo>
                    <a:pt x="404927" y="416231"/>
                  </a:lnTo>
                  <a:lnTo>
                    <a:pt x="368074" y="444611"/>
                  </a:lnTo>
                  <a:lnTo>
                    <a:pt x="325687" y="465607"/>
                  </a:lnTo>
                  <a:lnTo>
                    <a:pt x="278570" y="478111"/>
                  </a:lnTo>
                  <a:close/>
                </a:path>
              </a:pathLst>
            </a:custGeom>
            <a:solidFill>
              <a:srgbClr val="954E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850195" y="1878213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30" h="481330">
                  <a:moveTo>
                    <a:pt x="278570" y="478111"/>
                  </a:moveTo>
                  <a:lnTo>
                    <a:pt x="229905" y="480960"/>
                  </a:lnTo>
                  <a:lnTo>
                    <a:pt x="183079" y="474263"/>
                  </a:lnTo>
                  <a:lnTo>
                    <a:pt x="139202" y="458824"/>
                  </a:lnTo>
                  <a:lnTo>
                    <a:pt x="99382" y="435444"/>
                  </a:lnTo>
                  <a:lnTo>
                    <a:pt x="64728" y="404927"/>
                  </a:lnTo>
                  <a:lnTo>
                    <a:pt x="36349" y="368073"/>
                  </a:lnTo>
                  <a:lnTo>
                    <a:pt x="15353" y="325687"/>
                  </a:lnTo>
                  <a:lnTo>
                    <a:pt x="2848" y="278570"/>
                  </a:lnTo>
                  <a:lnTo>
                    <a:pt x="0" y="229905"/>
                  </a:lnTo>
                  <a:lnTo>
                    <a:pt x="6696" y="183079"/>
                  </a:lnTo>
                  <a:lnTo>
                    <a:pt x="22135" y="139202"/>
                  </a:lnTo>
                  <a:lnTo>
                    <a:pt x="45515" y="99382"/>
                  </a:lnTo>
                  <a:lnTo>
                    <a:pt x="76033" y="64728"/>
                  </a:lnTo>
                  <a:lnTo>
                    <a:pt x="112886" y="36349"/>
                  </a:lnTo>
                  <a:lnTo>
                    <a:pt x="155273" y="15352"/>
                  </a:lnTo>
                  <a:lnTo>
                    <a:pt x="202390" y="2848"/>
                  </a:lnTo>
                  <a:lnTo>
                    <a:pt x="251055" y="0"/>
                  </a:lnTo>
                  <a:lnTo>
                    <a:pt x="297880" y="6696"/>
                  </a:lnTo>
                  <a:lnTo>
                    <a:pt x="341757" y="22135"/>
                  </a:lnTo>
                  <a:lnTo>
                    <a:pt x="381577" y="45515"/>
                  </a:lnTo>
                  <a:lnTo>
                    <a:pt x="416231" y="76033"/>
                  </a:lnTo>
                  <a:lnTo>
                    <a:pt x="444611" y="112886"/>
                  </a:lnTo>
                  <a:lnTo>
                    <a:pt x="465607" y="155273"/>
                  </a:lnTo>
                  <a:lnTo>
                    <a:pt x="478111" y="202390"/>
                  </a:lnTo>
                  <a:lnTo>
                    <a:pt x="480960" y="251055"/>
                  </a:lnTo>
                  <a:lnTo>
                    <a:pt x="474264" y="297880"/>
                  </a:lnTo>
                  <a:lnTo>
                    <a:pt x="458824" y="341757"/>
                  </a:lnTo>
                  <a:lnTo>
                    <a:pt x="435444" y="381577"/>
                  </a:lnTo>
                  <a:lnTo>
                    <a:pt x="404927" y="416231"/>
                  </a:lnTo>
                  <a:lnTo>
                    <a:pt x="368073" y="444611"/>
                  </a:lnTo>
                  <a:lnTo>
                    <a:pt x="325687" y="465607"/>
                  </a:lnTo>
                  <a:lnTo>
                    <a:pt x="278570" y="478111"/>
                  </a:lnTo>
                  <a:close/>
                </a:path>
              </a:pathLst>
            </a:custGeom>
            <a:solidFill>
              <a:srgbClr val="EDD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object 2"/>
          <p:cNvGrpSpPr/>
          <p:nvPr/>
        </p:nvGrpSpPr>
        <p:grpSpPr>
          <a:xfrm>
            <a:off x="337350" y="1809315"/>
            <a:ext cx="619125" cy="619125"/>
            <a:chOff x="1418650" y="3318890"/>
            <a:chExt cx="619125" cy="619125"/>
          </a:xfrm>
        </p:grpSpPr>
        <p:sp>
          <p:nvSpPr>
            <p:cNvPr id="3" name="object 3"/>
            <p:cNvSpPr/>
            <p:nvPr/>
          </p:nvSpPr>
          <p:spPr>
            <a:xfrm>
              <a:off x="1418650" y="3318890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309282" y="618564"/>
                  </a:moveTo>
                  <a:lnTo>
                    <a:pt x="263578" y="615211"/>
                  </a:lnTo>
                  <a:lnTo>
                    <a:pt x="219957" y="605469"/>
                  </a:lnTo>
                  <a:lnTo>
                    <a:pt x="178896" y="589819"/>
                  </a:lnTo>
                  <a:lnTo>
                    <a:pt x="140874" y="568737"/>
                  </a:lnTo>
                  <a:lnTo>
                    <a:pt x="106370" y="542702"/>
                  </a:lnTo>
                  <a:lnTo>
                    <a:pt x="75861" y="512194"/>
                  </a:lnTo>
                  <a:lnTo>
                    <a:pt x="49827" y="477689"/>
                  </a:lnTo>
                  <a:lnTo>
                    <a:pt x="28745" y="439667"/>
                  </a:lnTo>
                  <a:lnTo>
                    <a:pt x="13094" y="398607"/>
                  </a:lnTo>
                  <a:lnTo>
                    <a:pt x="3353" y="354985"/>
                  </a:lnTo>
                  <a:lnTo>
                    <a:pt x="0" y="309282"/>
                  </a:lnTo>
                  <a:lnTo>
                    <a:pt x="3353" y="263578"/>
                  </a:lnTo>
                  <a:lnTo>
                    <a:pt x="13094" y="219957"/>
                  </a:lnTo>
                  <a:lnTo>
                    <a:pt x="28745" y="178896"/>
                  </a:lnTo>
                  <a:lnTo>
                    <a:pt x="49827" y="140874"/>
                  </a:lnTo>
                  <a:lnTo>
                    <a:pt x="75861" y="106370"/>
                  </a:lnTo>
                  <a:lnTo>
                    <a:pt x="106370" y="75861"/>
                  </a:lnTo>
                  <a:lnTo>
                    <a:pt x="140874" y="49827"/>
                  </a:lnTo>
                  <a:lnTo>
                    <a:pt x="178896" y="28745"/>
                  </a:lnTo>
                  <a:lnTo>
                    <a:pt x="219957" y="13094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54985" y="3353"/>
                  </a:lnTo>
                  <a:lnTo>
                    <a:pt x="398607" y="13094"/>
                  </a:lnTo>
                  <a:lnTo>
                    <a:pt x="439668" y="28745"/>
                  </a:lnTo>
                  <a:lnTo>
                    <a:pt x="477689" y="49827"/>
                  </a:lnTo>
                  <a:lnTo>
                    <a:pt x="512194" y="75861"/>
                  </a:lnTo>
                  <a:lnTo>
                    <a:pt x="542703" y="106370"/>
                  </a:lnTo>
                  <a:lnTo>
                    <a:pt x="568737" y="140874"/>
                  </a:lnTo>
                  <a:lnTo>
                    <a:pt x="589819" y="178896"/>
                  </a:lnTo>
                  <a:lnTo>
                    <a:pt x="605470" y="219957"/>
                  </a:lnTo>
                  <a:lnTo>
                    <a:pt x="615211" y="263578"/>
                  </a:lnTo>
                  <a:lnTo>
                    <a:pt x="618564" y="309282"/>
                  </a:lnTo>
                  <a:lnTo>
                    <a:pt x="615211" y="354985"/>
                  </a:lnTo>
                  <a:lnTo>
                    <a:pt x="605470" y="398607"/>
                  </a:lnTo>
                  <a:lnTo>
                    <a:pt x="589819" y="439667"/>
                  </a:lnTo>
                  <a:lnTo>
                    <a:pt x="568737" y="477689"/>
                  </a:lnTo>
                  <a:lnTo>
                    <a:pt x="542703" y="512194"/>
                  </a:lnTo>
                  <a:lnTo>
                    <a:pt x="512194" y="542702"/>
                  </a:lnTo>
                  <a:lnTo>
                    <a:pt x="477689" y="568737"/>
                  </a:lnTo>
                  <a:lnTo>
                    <a:pt x="439668" y="589819"/>
                  </a:lnTo>
                  <a:lnTo>
                    <a:pt x="398607" y="605469"/>
                  </a:lnTo>
                  <a:lnTo>
                    <a:pt x="354985" y="615211"/>
                  </a:lnTo>
                  <a:lnTo>
                    <a:pt x="309282" y="618564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1418650" y="3318890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192620" y="74995"/>
                  </a:moveTo>
                  <a:lnTo>
                    <a:pt x="171566" y="32809"/>
                  </a:lnTo>
                  <a:lnTo>
                    <a:pt x="178896" y="28745"/>
                  </a:lnTo>
                  <a:lnTo>
                    <a:pt x="215562" y="14769"/>
                  </a:lnTo>
                  <a:lnTo>
                    <a:pt x="229901" y="59869"/>
                  </a:lnTo>
                  <a:lnTo>
                    <a:pt x="220366" y="63105"/>
                  </a:lnTo>
                  <a:lnTo>
                    <a:pt x="210975" y="66705"/>
                  </a:lnTo>
                  <a:lnTo>
                    <a:pt x="201726" y="70668"/>
                  </a:lnTo>
                  <a:lnTo>
                    <a:pt x="192620" y="74995"/>
                  </a:lnTo>
                  <a:close/>
                </a:path>
                <a:path w="619125" h="619125">
                  <a:moveTo>
                    <a:pt x="127111" y="121456"/>
                  </a:moveTo>
                  <a:lnTo>
                    <a:pt x="94447" y="87785"/>
                  </a:lnTo>
                  <a:lnTo>
                    <a:pt x="106370" y="75861"/>
                  </a:lnTo>
                  <a:lnTo>
                    <a:pt x="130902" y="57351"/>
                  </a:lnTo>
                  <a:lnTo>
                    <a:pt x="158098" y="95691"/>
                  </a:lnTo>
                  <a:lnTo>
                    <a:pt x="149984" y="101683"/>
                  </a:lnTo>
                  <a:lnTo>
                    <a:pt x="142115" y="107974"/>
                  </a:lnTo>
                  <a:lnTo>
                    <a:pt x="134491" y="114565"/>
                  </a:lnTo>
                  <a:lnTo>
                    <a:pt x="127111" y="121456"/>
                  </a:lnTo>
                  <a:close/>
                </a:path>
                <a:path w="619125" h="619125">
                  <a:moveTo>
                    <a:pt x="78663" y="185544"/>
                  </a:moveTo>
                  <a:lnTo>
                    <a:pt x="37373" y="163335"/>
                  </a:lnTo>
                  <a:lnTo>
                    <a:pt x="49827" y="140874"/>
                  </a:lnTo>
                  <a:lnTo>
                    <a:pt x="63030" y="123376"/>
                  </a:lnTo>
                  <a:lnTo>
                    <a:pt x="100417" y="151645"/>
                  </a:lnTo>
                  <a:lnTo>
                    <a:pt x="94483" y="159814"/>
                  </a:lnTo>
                  <a:lnTo>
                    <a:pt x="88880" y="168186"/>
                  </a:lnTo>
                  <a:lnTo>
                    <a:pt x="83606" y="176763"/>
                  </a:lnTo>
                  <a:lnTo>
                    <a:pt x="78663" y="185544"/>
                  </a:lnTo>
                  <a:close/>
                </a:path>
                <a:path w="619125" h="619125">
                  <a:moveTo>
                    <a:pt x="52031" y="261164"/>
                  </a:moveTo>
                  <a:lnTo>
                    <a:pt x="5808" y="252582"/>
                  </a:lnTo>
                  <a:lnTo>
                    <a:pt x="13094" y="219957"/>
                  </a:lnTo>
                  <a:lnTo>
                    <a:pt x="18140" y="206718"/>
                  </a:lnTo>
                  <a:lnTo>
                    <a:pt x="62411" y="222314"/>
                  </a:lnTo>
                  <a:lnTo>
                    <a:pt x="59251" y="231870"/>
                  </a:lnTo>
                  <a:lnTo>
                    <a:pt x="56468" y="241531"/>
                  </a:lnTo>
                  <a:lnTo>
                    <a:pt x="54061" y="251295"/>
                  </a:lnTo>
                  <a:lnTo>
                    <a:pt x="52031" y="261164"/>
                  </a:lnTo>
                  <a:close/>
                </a:path>
                <a:path w="619125" h="619125">
                  <a:moveTo>
                    <a:pt x="2794" y="347373"/>
                  </a:moveTo>
                  <a:lnTo>
                    <a:pt x="0" y="309282"/>
                  </a:lnTo>
                  <a:lnTo>
                    <a:pt x="592" y="301203"/>
                  </a:lnTo>
                  <a:lnTo>
                    <a:pt x="697" y="299782"/>
                  </a:lnTo>
                  <a:lnTo>
                    <a:pt x="47746" y="301203"/>
                  </a:lnTo>
                  <a:lnTo>
                    <a:pt x="47748" y="317413"/>
                  </a:lnTo>
                  <a:lnTo>
                    <a:pt x="48118" y="325512"/>
                  </a:lnTo>
                  <a:lnTo>
                    <a:pt x="48734" y="333580"/>
                  </a:lnTo>
                  <a:lnTo>
                    <a:pt x="49598" y="341616"/>
                  </a:lnTo>
                  <a:lnTo>
                    <a:pt x="2794" y="347373"/>
                  </a:lnTo>
                  <a:close/>
                </a:path>
                <a:path w="619125" h="619125">
                  <a:moveTo>
                    <a:pt x="28363" y="438664"/>
                  </a:moveTo>
                  <a:lnTo>
                    <a:pt x="13094" y="398607"/>
                  </a:lnTo>
                  <a:lnTo>
                    <a:pt x="12063" y="393990"/>
                  </a:lnTo>
                  <a:lnTo>
                    <a:pt x="57575" y="381044"/>
                  </a:lnTo>
                  <a:lnTo>
                    <a:pt x="60515" y="390668"/>
                  </a:lnTo>
                  <a:lnTo>
                    <a:pt x="63823" y="400160"/>
                  </a:lnTo>
                  <a:lnTo>
                    <a:pt x="67497" y="409519"/>
                  </a:lnTo>
                  <a:lnTo>
                    <a:pt x="71539" y="418745"/>
                  </a:lnTo>
                  <a:lnTo>
                    <a:pt x="28363" y="438664"/>
                  </a:lnTo>
                  <a:close/>
                </a:path>
                <a:path w="619125" h="619125">
                  <a:moveTo>
                    <a:pt x="81116" y="517449"/>
                  </a:moveTo>
                  <a:lnTo>
                    <a:pt x="75861" y="512194"/>
                  </a:lnTo>
                  <a:lnTo>
                    <a:pt x="51662" y="480122"/>
                  </a:lnTo>
                  <a:lnTo>
                    <a:pt x="91164" y="453874"/>
                  </a:lnTo>
                  <a:lnTo>
                    <a:pt x="96905" y="462165"/>
                  </a:lnTo>
                  <a:lnTo>
                    <a:pt x="102954" y="470221"/>
                  </a:lnTo>
                  <a:lnTo>
                    <a:pt x="109310" y="478042"/>
                  </a:lnTo>
                  <a:lnTo>
                    <a:pt x="115974" y="485628"/>
                  </a:lnTo>
                  <a:lnTo>
                    <a:pt x="81116" y="517449"/>
                  </a:lnTo>
                  <a:close/>
                </a:path>
                <a:path w="619125" h="619125">
                  <a:moveTo>
                    <a:pt x="155085" y="576616"/>
                  </a:moveTo>
                  <a:lnTo>
                    <a:pt x="140874" y="568737"/>
                  </a:lnTo>
                  <a:lnTo>
                    <a:pt x="115856" y="549860"/>
                  </a:lnTo>
                  <a:lnTo>
                    <a:pt x="145344" y="513229"/>
                  </a:lnTo>
                  <a:lnTo>
                    <a:pt x="153327" y="519408"/>
                  </a:lnTo>
                  <a:lnTo>
                    <a:pt x="161523" y="525263"/>
                  </a:lnTo>
                  <a:lnTo>
                    <a:pt x="169935" y="530796"/>
                  </a:lnTo>
                  <a:lnTo>
                    <a:pt x="178560" y="536005"/>
                  </a:lnTo>
                  <a:lnTo>
                    <a:pt x="155085" y="576616"/>
                  </a:lnTo>
                  <a:close/>
                </a:path>
                <a:path w="619125" h="619125">
                  <a:moveTo>
                    <a:pt x="243398" y="610704"/>
                  </a:moveTo>
                  <a:lnTo>
                    <a:pt x="219957" y="605469"/>
                  </a:lnTo>
                  <a:lnTo>
                    <a:pt x="197916" y="597068"/>
                  </a:lnTo>
                  <a:lnTo>
                    <a:pt x="214831" y="553387"/>
                  </a:lnTo>
                  <a:lnTo>
                    <a:pt x="224291" y="556841"/>
                  </a:lnTo>
                  <a:lnTo>
                    <a:pt x="233864" y="559921"/>
                  </a:lnTo>
                  <a:lnTo>
                    <a:pt x="243551" y="562627"/>
                  </a:lnTo>
                  <a:lnTo>
                    <a:pt x="253351" y="564958"/>
                  </a:lnTo>
                  <a:lnTo>
                    <a:pt x="243398" y="610704"/>
                  </a:lnTo>
                  <a:close/>
                </a:path>
                <a:path w="619125" h="619125">
                  <a:moveTo>
                    <a:pt x="333755" y="570939"/>
                  </a:moveTo>
                  <a:lnTo>
                    <a:pt x="317449" y="570939"/>
                  </a:lnTo>
                  <a:lnTo>
                    <a:pt x="328032" y="570454"/>
                  </a:lnTo>
                  <a:lnTo>
                    <a:pt x="326795" y="570454"/>
                  </a:lnTo>
                  <a:lnTo>
                    <a:pt x="333652" y="569822"/>
                  </a:lnTo>
                  <a:lnTo>
                    <a:pt x="333755" y="570939"/>
                  </a:lnTo>
                  <a:close/>
                </a:path>
                <a:path w="619125" h="619125">
                  <a:moveTo>
                    <a:pt x="309282" y="618564"/>
                  </a:moveTo>
                  <a:lnTo>
                    <a:pt x="290369" y="617176"/>
                  </a:lnTo>
                  <a:lnTo>
                    <a:pt x="293166" y="570939"/>
                  </a:lnTo>
                  <a:lnTo>
                    <a:pt x="293195" y="570454"/>
                  </a:lnTo>
                  <a:lnTo>
                    <a:pt x="298540" y="570777"/>
                  </a:lnTo>
                  <a:lnTo>
                    <a:pt x="303902" y="570939"/>
                  </a:lnTo>
                  <a:lnTo>
                    <a:pt x="333755" y="570939"/>
                  </a:lnTo>
                  <a:lnTo>
                    <a:pt x="337949" y="616461"/>
                  </a:lnTo>
                  <a:lnTo>
                    <a:pt x="309282" y="618564"/>
                  </a:lnTo>
                  <a:close/>
                </a:path>
                <a:path w="619125" h="619125">
                  <a:moveTo>
                    <a:pt x="384791" y="608555"/>
                  </a:moveTo>
                  <a:lnTo>
                    <a:pt x="373346" y="563051"/>
                  </a:lnTo>
                  <a:lnTo>
                    <a:pt x="383051" y="560409"/>
                  </a:lnTo>
                  <a:lnTo>
                    <a:pt x="392633" y="557398"/>
                  </a:lnTo>
                  <a:lnTo>
                    <a:pt x="402093" y="554016"/>
                  </a:lnTo>
                  <a:lnTo>
                    <a:pt x="411429" y="550264"/>
                  </a:lnTo>
                  <a:lnTo>
                    <a:pt x="429814" y="593574"/>
                  </a:lnTo>
                  <a:lnTo>
                    <a:pt x="398607" y="605469"/>
                  </a:lnTo>
                  <a:lnTo>
                    <a:pt x="384791" y="608555"/>
                  </a:lnTo>
                  <a:close/>
                </a:path>
                <a:path w="619125" h="619125">
                  <a:moveTo>
                    <a:pt x="544172" y="510246"/>
                  </a:moveTo>
                  <a:lnTo>
                    <a:pt x="508121" y="479372"/>
                  </a:lnTo>
                  <a:lnTo>
                    <a:pt x="514415" y="471731"/>
                  </a:lnTo>
                  <a:lnTo>
                    <a:pt x="520642" y="463565"/>
                  </a:lnTo>
                  <a:lnTo>
                    <a:pt x="526429" y="455325"/>
                  </a:lnTo>
                  <a:lnTo>
                    <a:pt x="531900" y="446861"/>
                  </a:lnTo>
                  <a:lnTo>
                    <a:pt x="572041" y="471731"/>
                  </a:lnTo>
                  <a:lnTo>
                    <a:pt x="568737" y="477689"/>
                  </a:lnTo>
                  <a:lnTo>
                    <a:pt x="544172" y="510246"/>
                  </a:lnTo>
                  <a:close/>
                </a:path>
                <a:path w="619125" h="619125">
                  <a:moveTo>
                    <a:pt x="472093" y="571840"/>
                  </a:moveTo>
                  <a:lnTo>
                    <a:pt x="447159" y="531715"/>
                  </a:lnTo>
                  <a:lnTo>
                    <a:pt x="455616" y="526233"/>
                  </a:lnTo>
                  <a:lnTo>
                    <a:pt x="463848" y="520434"/>
                  </a:lnTo>
                  <a:lnTo>
                    <a:pt x="471855" y="514321"/>
                  </a:lnTo>
                  <a:lnTo>
                    <a:pt x="479638" y="507892"/>
                  </a:lnTo>
                  <a:lnTo>
                    <a:pt x="510577" y="543923"/>
                  </a:lnTo>
                  <a:lnTo>
                    <a:pt x="477689" y="568737"/>
                  </a:lnTo>
                  <a:lnTo>
                    <a:pt x="472093" y="571840"/>
                  </a:lnTo>
                  <a:close/>
                </a:path>
                <a:path w="619125" h="619125">
                  <a:moveTo>
                    <a:pt x="593722" y="429427"/>
                  </a:moveTo>
                  <a:lnTo>
                    <a:pt x="550401" y="411106"/>
                  </a:lnTo>
                  <a:lnTo>
                    <a:pt x="554140" y="401765"/>
                  </a:lnTo>
                  <a:lnTo>
                    <a:pt x="557509" y="392302"/>
                  </a:lnTo>
                  <a:lnTo>
                    <a:pt x="560508" y="382716"/>
                  </a:lnTo>
                  <a:lnTo>
                    <a:pt x="563136" y="373007"/>
                  </a:lnTo>
                  <a:lnTo>
                    <a:pt x="608645" y="384388"/>
                  </a:lnTo>
                  <a:lnTo>
                    <a:pt x="605470" y="398607"/>
                  </a:lnTo>
                  <a:lnTo>
                    <a:pt x="593722" y="429427"/>
                  </a:lnTo>
                  <a:close/>
                </a:path>
                <a:path w="619125" h="619125">
                  <a:moveTo>
                    <a:pt x="616491" y="337541"/>
                  </a:moveTo>
                  <a:lnTo>
                    <a:pt x="569854" y="333306"/>
                  </a:lnTo>
                  <a:lnTo>
                    <a:pt x="570577" y="325340"/>
                  </a:lnTo>
                  <a:lnTo>
                    <a:pt x="570939" y="317332"/>
                  </a:lnTo>
                  <a:lnTo>
                    <a:pt x="570939" y="303785"/>
                  </a:lnTo>
                  <a:lnTo>
                    <a:pt x="570770" y="298306"/>
                  </a:lnTo>
                  <a:lnTo>
                    <a:pt x="570433" y="292846"/>
                  </a:lnTo>
                  <a:lnTo>
                    <a:pt x="617146" y="289959"/>
                  </a:lnTo>
                  <a:lnTo>
                    <a:pt x="618564" y="309282"/>
                  </a:lnTo>
                  <a:lnTo>
                    <a:pt x="616491" y="337541"/>
                  </a:lnTo>
                  <a:close/>
                </a:path>
                <a:path w="619125" h="619125">
                  <a:moveTo>
                    <a:pt x="564883" y="253007"/>
                  </a:moveTo>
                  <a:lnTo>
                    <a:pt x="562539" y="243212"/>
                  </a:lnTo>
                  <a:lnTo>
                    <a:pt x="559820" y="233529"/>
                  </a:lnTo>
                  <a:lnTo>
                    <a:pt x="556727" y="223961"/>
                  </a:lnTo>
                  <a:lnTo>
                    <a:pt x="553261" y="214506"/>
                  </a:lnTo>
                  <a:lnTo>
                    <a:pt x="596922" y="197531"/>
                  </a:lnTo>
                  <a:lnTo>
                    <a:pt x="605470" y="219957"/>
                  </a:lnTo>
                  <a:lnTo>
                    <a:pt x="610614" y="242993"/>
                  </a:lnTo>
                  <a:lnTo>
                    <a:pt x="564883" y="253007"/>
                  </a:lnTo>
                  <a:close/>
                </a:path>
                <a:path w="619125" h="619125">
                  <a:moveTo>
                    <a:pt x="485369" y="115738"/>
                  </a:moveTo>
                  <a:lnTo>
                    <a:pt x="477774" y="109085"/>
                  </a:lnTo>
                  <a:lnTo>
                    <a:pt x="469945" y="102739"/>
                  </a:lnTo>
                  <a:lnTo>
                    <a:pt x="461881" y="96701"/>
                  </a:lnTo>
                  <a:lnTo>
                    <a:pt x="453583" y="90971"/>
                  </a:lnTo>
                  <a:lnTo>
                    <a:pt x="479792" y="51413"/>
                  </a:lnTo>
                  <a:lnTo>
                    <a:pt x="512194" y="75861"/>
                  </a:lnTo>
                  <a:lnTo>
                    <a:pt x="517156" y="80824"/>
                  </a:lnTo>
                  <a:lnTo>
                    <a:pt x="485369" y="115738"/>
                  </a:lnTo>
                  <a:close/>
                </a:path>
                <a:path w="619125" h="619125">
                  <a:moveTo>
                    <a:pt x="535830" y="178257"/>
                  </a:moveTo>
                  <a:lnTo>
                    <a:pt x="530609" y="169639"/>
                  </a:lnTo>
                  <a:lnTo>
                    <a:pt x="525065" y="161235"/>
                  </a:lnTo>
                  <a:lnTo>
                    <a:pt x="519199" y="153046"/>
                  </a:lnTo>
                  <a:lnTo>
                    <a:pt x="513010" y="145072"/>
                  </a:lnTo>
                  <a:lnTo>
                    <a:pt x="549611" y="115526"/>
                  </a:lnTo>
                  <a:lnTo>
                    <a:pt x="568737" y="140874"/>
                  </a:lnTo>
                  <a:lnTo>
                    <a:pt x="576416" y="154724"/>
                  </a:lnTo>
                  <a:lnTo>
                    <a:pt x="535830" y="178257"/>
                  </a:lnTo>
                  <a:close/>
                </a:path>
                <a:path w="619125" h="619125">
                  <a:moveTo>
                    <a:pt x="418427" y="71393"/>
                  </a:moveTo>
                  <a:lnTo>
                    <a:pt x="409196" y="67364"/>
                  </a:lnTo>
                  <a:lnTo>
                    <a:pt x="399833" y="63702"/>
                  </a:lnTo>
                  <a:lnTo>
                    <a:pt x="390337" y="60407"/>
                  </a:lnTo>
                  <a:lnTo>
                    <a:pt x="380709" y="57480"/>
                  </a:lnTo>
                  <a:lnTo>
                    <a:pt x="393587" y="11973"/>
                  </a:lnTo>
                  <a:lnTo>
                    <a:pt x="398607" y="13094"/>
                  </a:lnTo>
                  <a:lnTo>
                    <a:pt x="438276" y="28215"/>
                  </a:lnTo>
                  <a:lnTo>
                    <a:pt x="418427" y="71393"/>
                  </a:lnTo>
                  <a:close/>
                </a:path>
                <a:path w="619125" h="619125">
                  <a:moveTo>
                    <a:pt x="269015" y="50697"/>
                  </a:moveTo>
                  <a:lnTo>
                    <a:pt x="261776" y="3756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46959" y="2764"/>
                  </a:lnTo>
                  <a:lnTo>
                    <a:pt x="341502" y="47624"/>
                  </a:lnTo>
                  <a:lnTo>
                    <a:pt x="302500" y="47624"/>
                  </a:lnTo>
                  <a:lnTo>
                    <a:pt x="289043" y="48393"/>
                  </a:lnTo>
                  <a:lnTo>
                    <a:pt x="279002" y="49353"/>
                  </a:lnTo>
                  <a:lnTo>
                    <a:pt x="269015" y="50697"/>
                  </a:lnTo>
                  <a:close/>
                </a:path>
                <a:path w="619125" h="619125">
                  <a:moveTo>
                    <a:pt x="341267" y="49555"/>
                  </a:moveTo>
                  <a:lnTo>
                    <a:pt x="333317" y="48710"/>
                  </a:lnTo>
                  <a:lnTo>
                    <a:pt x="325336" y="48107"/>
                  </a:lnTo>
                  <a:lnTo>
                    <a:pt x="314654" y="47624"/>
                  </a:lnTo>
                  <a:lnTo>
                    <a:pt x="341502" y="47624"/>
                  </a:lnTo>
                  <a:lnTo>
                    <a:pt x="341409" y="48393"/>
                  </a:lnTo>
                  <a:lnTo>
                    <a:pt x="341292" y="49353"/>
                  </a:lnTo>
                  <a:lnTo>
                    <a:pt x="341267" y="49555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99022" y="3642901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503" y="0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85250" y="3599945"/>
              <a:ext cx="57785" cy="86360"/>
            </a:xfrm>
            <a:custGeom>
              <a:avLst/>
              <a:gdLst/>
              <a:ahLst/>
              <a:cxnLst/>
              <a:rect l="l" t="t" r="r" b="b"/>
              <a:pathLst>
                <a:path w="57785" h="86360">
                  <a:moveTo>
                    <a:pt x="0" y="0"/>
                  </a:moveTo>
                  <a:lnTo>
                    <a:pt x="57274" y="42955"/>
                  </a:lnTo>
                  <a:lnTo>
                    <a:pt x="0" y="85911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5525" y="-180267"/>
            <a:ext cx="16256000" cy="1416050"/>
          </a:xfrm>
          <a:prstGeom prst="rect">
            <a:avLst/>
          </a:prstGeom>
        </p:spPr>
        <p:txBody>
          <a:bodyPr vert="horz" wrap="square" lIns="0" tIns="518289" rIns="0" bIns="0" rtlCol="0">
            <a:spAutoFit/>
          </a:bodyPr>
          <a:lstStyle/>
          <a:p>
            <a:pPr marL="370840">
              <a:lnSpc>
                <a:spcPct val="100000"/>
              </a:lnSpc>
              <a:spcBef>
                <a:spcPts val="100"/>
              </a:spcBef>
            </a:pPr>
            <a:r>
              <a:rPr sz="5600" b="0" spc="-150" dirty="0">
                <a:latin typeface="Times New Roman"/>
                <a:cs typeface="Times New Roman"/>
              </a:rPr>
              <a:t>ДЕ ШУКАТИ ГРАНТИ?</a:t>
            </a:r>
            <a:endParaRPr sz="5600" spc="-15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0645" y="1055516"/>
            <a:ext cx="15602585" cy="18261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100"/>
              </a:spcBef>
            </a:pPr>
            <a:r>
              <a:rPr sz="2600" spc="204" dirty="0">
                <a:latin typeface="Tahoma"/>
                <a:cs typeface="Tahoma"/>
              </a:rPr>
              <a:t>Платформи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185" dirty="0">
                <a:latin typeface="Tahoma"/>
                <a:cs typeface="Tahoma"/>
              </a:rPr>
              <a:t>для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204" dirty="0">
                <a:latin typeface="Tahoma"/>
                <a:cs typeface="Tahoma"/>
              </a:rPr>
              <a:t>пошуку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155" dirty="0">
                <a:latin typeface="Tahoma"/>
                <a:cs typeface="Tahoma"/>
              </a:rPr>
              <a:t>грантів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65" dirty="0">
                <a:latin typeface="Tahoma"/>
                <a:cs typeface="Tahoma"/>
              </a:rPr>
              <a:t>та</a:t>
            </a:r>
            <a:r>
              <a:rPr sz="2600" spc="-165" dirty="0">
                <a:latin typeface="Tahoma"/>
                <a:cs typeface="Tahoma"/>
              </a:rPr>
              <a:t> </a:t>
            </a:r>
            <a:r>
              <a:rPr sz="2600" spc="165" dirty="0">
                <a:latin typeface="Tahoma"/>
                <a:cs typeface="Tahoma"/>
              </a:rPr>
              <a:t>фінансової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215" dirty="0">
                <a:latin typeface="Tahoma"/>
                <a:cs typeface="Tahoma"/>
              </a:rPr>
              <a:t>підтримки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185" dirty="0">
                <a:latin typeface="Tahoma"/>
                <a:cs typeface="Tahoma"/>
              </a:rPr>
              <a:t>для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185" dirty="0">
                <a:latin typeface="Tahoma"/>
                <a:cs typeface="Tahoma"/>
              </a:rPr>
              <a:t>бізнесу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215" dirty="0">
                <a:latin typeface="Tahoma"/>
                <a:cs typeface="Tahoma"/>
              </a:rPr>
              <a:t>в</a:t>
            </a:r>
            <a:r>
              <a:rPr sz="2600" spc="-165" dirty="0">
                <a:latin typeface="Tahoma"/>
                <a:cs typeface="Tahoma"/>
              </a:rPr>
              <a:t> </a:t>
            </a:r>
            <a:r>
              <a:rPr sz="2600" spc="200" dirty="0">
                <a:latin typeface="Tahoma"/>
                <a:cs typeface="Tahoma"/>
              </a:rPr>
              <a:t>прифронтових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155" dirty="0">
                <a:latin typeface="Tahoma"/>
                <a:cs typeface="Tahoma"/>
              </a:rPr>
              <a:t>зонах</a:t>
            </a: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40"/>
              </a:spcBef>
            </a:pPr>
            <a:endParaRPr sz="2600" dirty="0">
              <a:latin typeface="Tahoma"/>
              <a:cs typeface="Tahoma"/>
            </a:endParaRPr>
          </a:p>
          <a:p>
            <a:pPr marL="867410">
              <a:lnSpc>
                <a:spcPct val="100000"/>
              </a:lnSpc>
            </a:pPr>
            <a:r>
              <a:rPr sz="3000" b="1" spc="95" dirty="0">
                <a:latin typeface="Tahoma"/>
                <a:cs typeface="Tahoma"/>
              </a:rPr>
              <a:t>Громадський</a:t>
            </a:r>
            <a:r>
              <a:rPr sz="3000" b="1" spc="-90" dirty="0">
                <a:latin typeface="Tahoma"/>
                <a:cs typeface="Tahoma"/>
              </a:rPr>
              <a:t> </a:t>
            </a:r>
            <a:r>
              <a:rPr sz="3000" b="1" spc="75" dirty="0">
                <a:latin typeface="Tahoma"/>
                <a:cs typeface="Tahoma"/>
              </a:rPr>
              <a:t>простір</a:t>
            </a:r>
            <a:endParaRPr sz="30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sz="3000" dirty="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7350" y="2552700"/>
            <a:ext cx="17134840" cy="1196863"/>
            <a:chOff x="681014" y="7235518"/>
            <a:chExt cx="17134840" cy="1502410"/>
          </a:xfrm>
        </p:grpSpPr>
        <p:sp>
          <p:nvSpPr>
            <p:cNvPr id="10" name="object 10"/>
            <p:cNvSpPr/>
            <p:nvPr/>
          </p:nvSpPr>
          <p:spPr>
            <a:xfrm>
              <a:off x="718347" y="7273618"/>
              <a:ext cx="17059910" cy="1426210"/>
            </a:xfrm>
            <a:custGeom>
              <a:avLst/>
              <a:gdLst/>
              <a:ahLst/>
              <a:cxnLst/>
              <a:rect l="l" t="t" r="r" b="b"/>
              <a:pathLst>
                <a:path w="17059910" h="1426209">
                  <a:moveTo>
                    <a:pt x="16574141" y="1425905"/>
                  </a:moveTo>
                  <a:lnTo>
                    <a:pt x="485774" y="1425905"/>
                  </a:lnTo>
                  <a:lnTo>
                    <a:pt x="437762" y="1423528"/>
                  </a:lnTo>
                  <a:lnTo>
                    <a:pt x="390562" y="1416484"/>
                  </a:lnTo>
                  <a:lnTo>
                    <a:pt x="344494" y="1404907"/>
                  </a:lnTo>
                  <a:lnTo>
                    <a:pt x="299876" y="1388927"/>
                  </a:lnTo>
                  <a:lnTo>
                    <a:pt x="257028" y="1368677"/>
                  </a:lnTo>
                  <a:lnTo>
                    <a:pt x="216266" y="1344289"/>
                  </a:lnTo>
                  <a:lnTo>
                    <a:pt x="177911" y="1315894"/>
                  </a:lnTo>
                  <a:lnTo>
                    <a:pt x="142280" y="1283625"/>
                  </a:lnTo>
                  <a:lnTo>
                    <a:pt x="110010" y="1247994"/>
                  </a:lnTo>
                  <a:lnTo>
                    <a:pt x="81615" y="1209638"/>
                  </a:lnTo>
                  <a:lnTo>
                    <a:pt x="57227" y="1168877"/>
                  </a:lnTo>
                  <a:lnTo>
                    <a:pt x="36977" y="1126028"/>
                  </a:lnTo>
                  <a:lnTo>
                    <a:pt x="20997" y="1081410"/>
                  </a:lnTo>
                  <a:lnTo>
                    <a:pt x="9420" y="1035343"/>
                  </a:lnTo>
                  <a:lnTo>
                    <a:pt x="2377" y="988143"/>
                  </a:lnTo>
                  <a:lnTo>
                    <a:pt x="0" y="940130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6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16574141" y="0"/>
                  </a:lnTo>
                  <a:lnTo>
                    <a:pt x="16622153" y="2377"/>
                  </a:lnTo>
                  <a:lnTo>
                    <a:pt x="16669353" y="9420"/>
                  </a:lnTo>
                  <a:lnTo>
                    <a:pt x="16715420" y="20997"/>
                  </a:lnTo>
                  <a:lnTo>
                    <a:pt x="16760038" y="36977"/>
                  </a:lnTo>
                  <a:lnTo>
                    <a:pt x="16802886" y="57227"/>
                  </a:lnTo>
                  <a:lnTo>
                    <a:pt x="16843648" y="81616"/>
                  </a:lnTo>
                  <a:lnTo>
                    <a:pt x="16882003" y="110010"/>
                  </a:lnTo>
                  <a:lnTo>
                    <a:pt x="16917634" y="142280"/>
                  </a:lnTo>
                  <a:lnTo>
                    <a:pt x="16949903" y="177911"/>
                  </a:lnTo>
                  <a:lnTo>
                    <a:pt x="16978298" y="216266"/>
                  </a:lnTo>
                  <a:lnTo>
                    <a:pt x="17002686" y="257028"/>
                  </a:lnTo>
                  <a:lnTo>
                    <a:pt x="17022936" y="299876"/>
                  </a:lnTo>
                  <a:lnTo>
                    <a:pt x="17038916" y="344494"/>
                  </a:lnTo>
                  <a:lnTo>
                    <a:pt x="17050494" y="390562"/>
                  </a:lnTo>
                  <a:lnTo>
                    <a:pt x="17057537" y="437762"/>
                  </a:lnTo>
                  <a:lnTo>
                    <a:pt x="17059914" y="485774"/>
                  </a:lnTo>
                  <a:lnTo>
                    <a:pt x="17059914" y="940130"/>
                  </a:lnTo>
                  <a:lnTo>
                    <a:pt x="17057537" y="988143"/>
                  </a:lnTo>
                  <a:lnTo>
                    <a:pt x="17050494" y="1035343"/>
                  </a:lnTo>
                  <a:lnTo>
                    <a:pt x="17038916" y="1081410"/>
                  </a:lnTo>
                  <a:lnTo>
                    <a:pt x="17022936" y="1126028"/>
                  </a:lnTo>
                  <a:lnTo>
                    <a:pt x="17002686" y="1168877"/>
                  </a:lnTo>
                  <a:lnTo>
                    <a:pt x="16978298" y="1209638"/>
                  </a:lnTo>
                  <a:lnTo>
                    <a:pt x="16949903" y="1247994"/>
                  </a:lnTo>
                  <a:lnTo>
                    <a:pt x="16917634" y="1283625"/>
                  </a:lnTo>
                  <a:lnTo>
                    <a:pt x="16882003" y="1315894"/>
                  </a:lnTo>
                  <a:lnTo>
                    <a:pt x="16843648" y="1344289"/>
                  </a:lnTo>
                  <a:lnTo>
                    <a:pt x="16802886" y="1368677"/>
                  </a:lnTo>
                  <a:lnTo>
                    <a:pt x="16760038" y="1388927"/>
                  </a:lnTo>
                  <a:lnTo>
                    <a:pt x="16715420" y="1404907"/>
                  </a:lnTo>
                  <a:lnTo>
                    <a:pt x="16669353" y="1416484"/>
                  </a:lnTo>
                  <a:lnTo>
                    <a:pt x="16622153" y="1423528"/>
                  </a:lnTo>
                  <a:lnTo>
                    <a:pt x="16574141" y="1425905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9114" y="7273618"/>
              <a:ext cx="17058640" cy="1426210"/>
            </a:xfrm>
            <a:custGeom>
              <a:avLst/>
              <a:gdLst/>
              <a:ahLst/>
              <a:cxnLst/>
              <a:rect l="l" t="t" r="r" b="b"/>
              <a:pathLst>
                <a:path w="17058640" h="1426209">
                  <a:moveTo>
                    <a:pt x="485729" y="0"/>
                  </a:moveTo>
                  <a:lnTo>
                    <a:pt x="16572605" y="0"/>
                  </a:lnTo>
                  <a:lnTo>
                    <a:pt x="16620613" y="2376"/>
                  </a:lnTo>
                  <a:lnTo>
                    <a:pt x="16667808" y="9419"/>
                  </a:lnTo>
                  <a:lnTo>
                    <a:pt x="16713871" y="20995"/>
                  </a:lnTo>
                  <a:lnTo>
                    <a:pt x="16758485" y="36973"/>
                  </a:lnTo>
                  <a:lnTo>
                    <a:pt x="16801330" y="57221"/>
                  </a:lnTo>
                  <a:lnTo>
                    <a:pt x="16842087" y="81607"/>
                  </a:lnTo>
                  <a:lnTo>
                    <a:pt x="16880440" y="109999"/>
                  </a:lnTo>
                  <a:lnTo>
                    <a:pt x="16916068" y="142265"/>
                  </a:lnTo>
                  <a:lnTo>
                    <a:pt x="16948334" y="177893"/>
                  </a:lnTo>
                  <a:lnTo>
                    <a:pt x="16976727" y="216245"/>
                  </a:lnTo>
                  <a:lnTo>
                    <a:pt x="17001113" y="257003"/>
                  </a:lnTo>
                  <a:lnTo>
                    <a:pt x="17021361" y="299848"/>
                  </a:lnTo>
                  <a:lnTo>
                    <a:pt x="17037339" y="344462"/>
                  </a:lnTo>
                  <a:lnTo>
                    <a:pt x="17048916" y="390525"/>
                  </a:lnTo>
                  <a:lnTo>
                    <a:pt x="17055958" y="437721"/>
                  </a:lnTo>
                  <a:lnTo>
                    <a:pt x="17058335" y="485729"/>
                  </a:lnTo>
                  <a:lnTo>
                    <a:pt x="17058335" y="940043"/>
                  </a:lnTo>
                  <a:lnTo>
                    <a:pt x="17055958" y="988051"/>
                  </a:lnTo>
                  <a:lnTo>
                    <a:pt x="17048916" y="1035247"/>
                  </a:lnTo>
                  <a:lnTo>
                    <a:pt x="17037339" y="1081310"/>
                  </a:lnTo>
                  <a:lnTo>
                    <a:pt x="17021361" y="1125924"/>
                  </a:lnTo>
                  <a:lnTo>
                    <a:pt x="17001113" y="1168769"/>
                  </a:lnTo>
                  <a:lnTo>
                    <a:pt x="16976727" y="1209527"/>
                  </a:lnTo>
                  <a:lnTo>
                    <a:pt x="16948334" y="1247879"/>
                  </a:lnTo>
                  <a:lnTo>
                    <a:pt x="16916068" y="1283507"/>
                  </a:lnTo>
                  <a:lnTo>
                    <a:pt x="16880440" y="1315773"/>
                  </a:lnTo>
                  <a:lnTo>
                    <a:pt x="16842088" y="1344165"/>
                  </a:lnTo>
                  <a:lnTo>
                    <a:pt x="16801330" y="1368551"/>
                  </a:lnTo>
                  <a:lnTo>
                    <a:pt x="16758485" y="1388799"/>
                  </a:lnTo>
                  <a:lnTo>
                    <a:pt x="16713871" y="1404777"/>
                  </a:lnTo>
                  <a:lnTo>
                    <a:pt x="16667808" y="1416353"/>
                  </a:lnTo>
                  <a:lnTo>
                    <a:pt x="16620613" y="1423396"/>
                  </a:lnTo>
                  <a:lnTo>
                    <a:pt x="16572605" y="1425773"/>
                  </a:lnTo>
                  <a:lnTo>
                    <a:pt x="485729" y="1425773"/>
                  </a:lnTo>
                  <a:lnTo>
                    <a:pt x="437721" y="1423396"/>
                  </a:lnTo>
                  <a:lnTo>
                    <a:pt x="390526" y="1416353"/>
                  </a:lnTo>
                  <a:lnTo>
                    <a:pt x="344462" y="1404777"/>
                  </a:lnTo>
                  <a:lnTo>
                    <a:pt x="299849" y="1388799"/>
                  </a:lnTo>
                  <a:lnTo>
                    <a:pt x="257004" y="1368551"/>
                  </a:lnTo>
                  <a:lnTo>
                    <a:pt x="216246" y="1344165"/>
                  </a:lnTo>
                  <a:lnTo>
                    <a:pt x="177894" y="1315772"/>
                  </a:lnTo>
                  <a:lnTo>
                    <a:pt x="142266" y="1283506"/>
                  </a:lnTo>
                  <a:lnTo>
                    <a:pt x="110000" y="1247878"/>
                  </a:lnTo>
                  <a:lnTo>
                    <a:pt x="81608" y="1209526"/>
                  </a:lnTo>
                  <a:lnTo>
                    <a:pt x="57222" y="1168768"/>
                  </a:lnTo>
                  <a:lnTo>
                    <a:pt x="36973" y="1125923"/>
                  </a:lnTo>
                  <a:lnTo>
                    <a:pt x="20995" y="1081310"/>
                  </a:lnTo>
                  <a:lnTo>
                    <a:pt x="9419" y="1035246"/>
                  </a:lnTo>
                  <a:lnTo>
                    <a:pt x="2376" y="988051"/>
                  </a:lnTo>
                  <a:lnTo>
                    <a:pt x="0" y="940043"/>
                  </a:lnTo>
                  <a:lnTo>
                    <a:pt x="0" y="485729"/>
                  </a:lnTo>
                  <a:lnTo>
                    <a:pt x="2376" y="437721"/>
                  </a:lnTo>
                  <a:lnTo>
                    <a:pt x="9419" y="390526"/>
                  </a:lnTo>
                  <a:lnTo>
                    <a:pt x="20995" y="344462"/>
                  </a:lnTo>
                  <a:lnTo>
                    <a:pt x="36973" y="299849"/>
                  </a:lnTo>
                  <a:lnTo>
                    <a:pt x="57222" y="257004"/>
                  </a:lnTo>
                  <a:lnTo>
                    <a:pt x="81608" y="216246"/>
                  </a:lnTo>
                  <a:lnTo>
                    <a:pt x="110000" y="177894"/>
                  </a:lnTo>
                  <a:lnTo>
                    <a:pt x="142267" y="142266"/>
                  </a:lnTo>
                  <a:lnTo>
                    <a:pt x="177894" y="110000"/>
                  </a:lnTo>
                  <a:lnTo>
                    <a:pt x="216246" y="81608"/>
                  </a:lnTo>
                  <a:lnTo>
                    <a:pt x="257004" y="57222"/>
                  </a:lnTo>
                  <a:lnTo>
                    <a:pt x="299849" y="36974"/>
                  </a:lnTo>
                  <a:lnTo>
                    <a:pt x="344462" y="20995"/>
                  </a:lnTo>
                  <a:lnTo>
                    <a:pt x="390526" y="9419"/>
                  </a:lnTo>
                  <a:lnTo>
                    <a:pt x="437721" y="2376"/>
                  </a:lnTo>
                  <a:lnTo>
                    <a:pt x="485729" y="0"/>
                  </a:lnTo>
                </a:path>
              </a:pathLst>
            </a:custGeom>
            <a:ln w="76199">
              <a:solidFill>
                <a:srgbClr val="A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64628" y="2933700"/>
            <a:ext cx="1535874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Посилання:</a:t>
            </a:r>
            <a:r>
              <a:rPr sz="2400" b="1" spc="350" dirty="0">
                <a:solidFill>
                  <a:srgbClr val="FFFFFF"/>
                </a:solidFill>
                <a:latin typeface="Tahoma"/>
                <a:cs typeface="Tahoma"/>
              </a:rPr>
              <a:t>  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  <a:hlinkClick r:id="rId3"/>
              </a:rPr>
              <a:t>https://</a:t>
            </a:r>
            <a:r>
              <a:rPr sz="2400" spc="-10" dirty="0">
                <a:solidFill>
                  <a:schemeClr val="bg1"/>
                </a:solidFill>
                <a:latin typeface="Tahoma"/>
                <a:cs typeface="Tahoma"/>
                <a:hlinkClick r:id="rId3"/>
              </a:rPr>
              <a:t>www.prostir.ua/?s=%D0%B3%D1%80%D0%B0%D0%BD%D1%82%D0%B8&amp;paged=2</a:t>
            </a:r>
            <a:r>
              <a:rPr lang="uk-UA" sz="2400" spc="-1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endParaRPr sz="24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grpSp>
        <p:nvGrpSpPr>
          <p:cNvPr id="17" name="object 13">
            <a:extLst>
              <a:ext uri="{FF2B5EF4-FFF2-40B4-BE49-F238E27FC236}">
                <a16:creationId xmlns:a16="http://schemas.microsoft.com/office/drawing/2014/main" id="{7A131AED-8DC1-A0C2-029D-0D52BF1055AD}"/>
              </a:ext>
            </a:extLst>
          </p:cNvPr>
          <p:cNvGrpSpPr/>
          <p:nvPr/>
        </p:nvGrpSpPr>
        <p:grpSpPr>
          <a:xfrm>
            <a:off x="291120" y="4247976"/>
            <a:ext cx="619125" cy="619125"/>
            <a:chOff x="1418650" y="1414257"/>
            <a:chExt cx="619125" cy="619125"/>
          </a:xfrm>
        </p:grpSpPr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842B92D9-04DE-04D6-261F-8D4959B23672}"/>
                </a:ext>
              </a:extLst>
            </p:cNvPr>
            <p:cNvSpPr/>
            <p:nvPr/>
          </p:nvSpPr>
          <p:spPr>
            <a:xfrm>
              <a:off x="1418650" y="1414257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309282" y="618564"/>
                  </a:moveTo>
                  <a:lnTo>
                    <a:pt x="263578" y="615211"/>
                  </a:lnTo>
                  <a:lnTo>
                    <a:pt x="219957" y="605469"/>
                  </a:lnTo>
                  <a:lnTo>
                    <a:pt x="178896" y="589819"/>
                  </a:lnTo>
                  <a:lnTo>
                    <a:pt x="140874" y="568737"/>
                  </a:lnTo>
                  <a:lnTo>
                    <a:pt x="106370" y="542702"/>
                  </a:lnTo>
                  <a:lnTo>
                    <a:pt x="75861" y="512194"/>
                  </a:lnTo>
                  <a:lnTo>
                    <a:pt x="49827" y="477689"/>
                  </a:lnTo>
                  <a:lnTo>
                    <a:pt x="28745" y="439667"/>
                  </a:lnTo>
                  <a:lnTo>
                    <a:pt x="13094" y="398607"/>
                  </a:lnTo>
                  <a:lnTo>
                    <a:pt x="3353" y="354985"/>
                  </a:lnTo>
                  <a:lnTo>
                    <a:pt x="0" y="309282"/>
                  </a:lnTo>
                  <a:lnTo>
                    <a:pt x="3353" y="263578"/>
                  </a:lnTo>
                  <a:lnTo>
                    <a:pt x="13094" y="219957"/>
                  </a:lnTo>
                  <a:lnTo>
                    <a:pt x="28745" y="178896"/>
                  </a:lnTo>
                  <a:lnTo>
                    <a:pt x="49827" y="140874"/>
                  </a:lnTo>
                  <a:lnTo>
                    <a:pt x="75861" y="106370"/>
                  </a:lnTo>
                  <a:lnTo>
                    <a:pt x="106370" y="75861"/>
                  </a:lnTo>
                  <a:lnTo>
                    <a:pt x="140874" y="49827"/>
                  </a:lnTo>
                  <a:lnTo>
                    <a:pt x="178896" y="28745"/>
                  </a:lnTo>
                  <a:lnTo>
                    <a:pt x="219957" y="13094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54985" y="3353"/>
                  </a:lnTo>
                  <a:lnTo>
                    <a:pt x="398607" y="13094"/>
                  </a:lnTo>
                  <a:lnTo>
                    <a:pt x="439668" y="28745"/>
                  </a:lnTo>
                  <a:lnTo>
                    <a:pt x="477689" y="49827"/>
                  </a:lnTo>
                  <a:lnTo>
                    <a:pt x="512194" y="75861"/>
                  </a:lnTo>
                  <a:lnTo>
                    <a:pt x="542703" y="106370"/>
                  </a:lnTo>
                  <a:lnTo>
                    <a:pt x="568737" y="140874"/>
                  </a:lnTo>
                  <a:lnTo>
                    <a:pt x="589819" y="178896"/>
                  </a:lnTo>
                  <a:lnTo>
                    <a:pt x="605470" y="219957"/>
                  </a:lnTo>
                  <a:lnTo>
                    <a:pt x="615211" y="263578"/>
                  </a:lnTo>
                  <a:lnTo>
                    <a:pt x="618564" y="309282"/>
                  </a:lnTo>
                  <a:lnTo>
                    <a:pt x="615211" y="354985"/>
                  </a:lnTo>
                  <a:lnTo>
                    <a:pt x="605470" y="398607"/>
                  </a:lnTo>
                  <a:lnTo>
                    <a:pt x="589819" y="439667"/>
                  </a:lnTo>
                  <a:lnTo>
                    <a:pt x="568737" y="477689"/>
                  </a:lnTo>
                  <a:lnTo>
                    <a:pt x="542703" y="512194"/>
                  </a:lnTo>
                  <a:lnTo>
                    <a:pt x="512194" y="542702"/>
                  </a:lnTo>
                  <a:lnTo>
                    <a:pt x="477689" y="568737"/>
                  </a:lnTo>
                  <a:lnTo>
                    <a:pt x="439668" y="589819"/>
                  </a:lnTo>
                  <a:lnTo>
                    <a:pt x="398607" y="605469"/>
                  </a:lnTo>
                  <a:lnTo>
                    <a:pt x="354985" y="615211"/>
                  </a:lnTo>
                  <a:lnTo>
                    <a:pt x="309282" y="618564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195371DC-366B-0CF8-5E8C-6627E88C9BBB}"/>
                </a:ext>
              </a:extLst>
            </p:cNvPr>
            <p:cNvSpPr/>
            <p:nvPr/>
          </p:nvSpPr>
          <p:spPr>
            <a:xfrm>
              <a:off x="1418650" y="1414257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192620" y="74995"/>
                  </a:moveTo>
                  <a:lnTo>
                    <a:pt x="171566" y="32809"/>
                  </a:lnTo>
                  <a:lnTo>
                    <a:pt x="178896" y="28745"/>
                  </a:lnTo>
                  <a:lnTo>
                    <a:pt x="215562" y="14770"/>
                  </a:lnTo>
                  <a:lnTo>
                    <a:pt x="229901" y="59869"/>
                  </a:lnTo>
                  <a:lnTo>
                    <a:pt x="220366" y="63105"/>
                  </a:lnTo>
                  <a:lnTo>
                    <a:pt x="210975" y="66705"/>
                  </a:lnTo>
                  <a:lnTo>
                    <a:pt x="201726" y="70668"/>
                  </a:lnTo>
                  <a:lnTo>
                    <a:pt x="192620" y="74995"/>
                  </a:lnTo>
                  <a:close/>
                </a:path>
                <a:path w="619125" h="619125">
                  <a:moveTo>
                    <a:pt x="127111" y="121456"/>
                  </a:moveTo>
                  <a:lnTo>
                    <a:pt x="94447" y="87785"/>
                  </a:lnTo>
                  <a:lnTo>
                    <a:pt x="106370" y="75861"/>
                  </a:lnTo>
                  <a:lnTo>
                    <a:pt x="130902" y="57351"/>
                  </a:lnTo>
                  <a:lnTo>
                    <a:pt x="158098" y="95691"/>
                  </a:lnTo>
                  <a:lnTo>
                    <a:pt x="149984" y="101683"/>
                  </a:lnTo>
                  <a:lnTo>
                    <a:pt x="142115" y="107974"/>
                  </a:lnTo>
                  <a:lnTo>
                    <a:pt x="134491" y="114565"/>
                  </a:lnTo>
                  <a:lnTo>
                    <a:pt x="127111" y="121456"/>
                  </a:lnTo>
                  <a:close/>
                </a:path>
                <a:path w="619125" h="619125">
                  <a:moveTo>
                    <a:pt x="78663" y="185544"/>
                  </a:moveTo>
                  <a:lnTo>
                    <a:pt x="37373" y="163335"/>
                  </a:lnTo>
                  <a:lnTo>
                    <a:pt x="49827" y="140874"/>
                  </a:lnTo>
                  <a:lnTo>
                    <a:pt x="63030" y="123376"/>
                  </a:lnTo>
                  <a:lnTo>
                    <a:pt x="100417" y="151646"/>
                  </a:lnTo>
                  <a:lnTo>
                    <a:pt x="94483" y="159814"/>
                  </a:lnTo>
                  <a:lnTo>
                    <a:pt x="88880" y="168186"/>
                  </a:lnTo>
                  <a:lnTo>
                    <a:pt x="83606" y="176763"/>
                  </a:lnTo>
                  <a:lnTo>
                    <a:pt x="78663" y="185544"/>
                  </a:lnTo>
                  <a:close/>
                </a:path>
                <a:path w="619125" h="619125">
                  <a:moveTo>
                    <a:pt x="52031" y="261164"/>
                  </a:moveTo>
                  <a:lnTo>
                    <a:pt x="5808" y="252582"/>
                  </a:lnTo>
                  <a:lnTo>
                    <a:pt x="13094" y="219957"/>
                  </a:lnTo>
                  <a:lnTo>
                    <a:pt x="18140" y="206718"/>
                  </a:lnTo>
                  <a:lnTo>
                    <a:pt x="62411" y="222314"/>
                  </a:lnTo>
                  <a:lnTo>
                    <a:pt x="59251" y="231870"/>
                  </a:lnTo>
                  <a:lnTo>
                    <a:pt x="56468" y="241531"/>
                  </a:lnTo>
                  <a:lnTo>
                    <a:pt x="54061" y="251296"/>
                  </a:lnTo>
                  <a:lnTo>
                    <a:pt x="52031" y="261164"/>
                  </a:lnTo>
                  <a:close/>
                </a:path>
                <a:path w="619125" h="619125">
                  <a:moveTo>
                    <a:pt x="2794" y="347373"/>
                  </a:moveTo>
                  <a:lnTo>
                    <a:pt x="0" y="309282"/>
                  </a:lnTo>
                  <a:lnTo>
                    <a:pt x="592" y="301203"/>
                  </a:lnTo>
                  <a:lnTo>
                    <a:pt x="697" y="299782"/>
                  </a:lnTo>
                  <a:lnTo>
                    <a:pt x="47746" y="301203"/>
                  </a:lnTo>
                  <a:lnTo>
                    <a:pt x="47748" y="317413"/>
                  </a:lnTo>
                  <a:lnTo>
                    <a:pt x="48118" y="325512"/>
                  </a:lnTo>
                  <a:lnTo>
                    <a:pt x="48734" y="333580"/>
                  </a:lnTo>
                  <a:lnTo>
                    <a:pt x="49598" y="341616"/>
                  </a:lnTo>
                  <a:lnTo>
                    <a:pt x="2794" y="347373"/>
                  </a:lnTo>
                  <a:close/>
                </a:path>
                <a:path w="619125" h="619125">
                  <a:moveTo>
                    <a:pt x="28363" y="438664"/>
                  </a:moveTo>
                  <a:lnTo>
                    <a:pt x="13094" y="398607"/>
                  </a:lnTo>
                  <a:lnTo>
                    <a:pt x="12063" y="393990"/>
                  </a:lnTo>
                  <a:lnTo>
                    <a:pt x="57575" y="381044"/>
                  </a:lnTo>
                  <a:lnTo>
                    <a:pt x="60515" y="390668"/>
                  </a:lnTo>
                  <a:lnTo>
                    <a:pt x="63823" y="400160"/>
                  </a:lnTo>
                  <a:lnTo>
                    <a:pt x="67497" y="409519"/>
                  </a:lnTo>
                  <a:lnTo>
                    <a:pt x="71539" y="418745"/>
                  </a:lnTo>
                  <a:lnTo>
                    <a:pt x="28363" y="438664"/>
                  </a:lnTo>
                  <a:close/>
                </a:path>
                <a:path w="619125" h="619125">
                  <a:moveTo>
                    <a:pt x="81116" y="517449"/>
                  </a:moveTo>
                  <a:lnTo>
                    <a:pt x="75861" y="512194"/>
                  </a:lnTo>
                  <a:lnTo>
                    <a:pt x="51662" y="480122"/>
                  </a:lnTo>
                  <a:lnTo>
                    <a:pt x="91164" y="453874"/>
                  </a:lnTo>
                  <a:lnTo>
                    <a:pt x="96905" y="462165"/>
                  </a:lnTo>
                  <a:lnTo>
                    <a:pt x="102954" y="470221"/>
                  </a:lnTo>
                  <a:lnTo>
                    <a:pt x="109310" y="478042"/>
                  </a:lnTo>
                  <a:lnTo>
                    <a:pt x="115974" y="485628"/>
                  </a:lnTo>
                  <a:lnTo>
                    <a:pt x="81116" y="517449"/>
                  </a:lnTo>
                  <a:close/>
                </a:path>
                <a:path w="619125" h="619125">
                  <a:moveTo>
                    <a:pt x="155085" y="576616"/>
                  </a:moveTo>
                  <a:lnTo>
                    <a:pt x="140874" y="568737"/>
                  </a:lnTo>
                  <a:lnTo>
                    <a:pt x="115856" y="549860"/>
                  </a:lnTo>
                  <a:lnTo>
                    <a:pt x="145344" y="513230"/>
                  </a:lnTo>
                  <a:lnTo>
                    <a:pt x="153327" y="519408"/>
                  </a:lnTo>
                  <a:lnTo>
                    <a:pt x="161523" y="525263"/>
                  </a:lnTo>
                  <a:lnTo>
                    <a:pt x="169935" y="530796"/>
                  </a:lnTo>
                  <a:lnTo>
                    <a:pt x="178560" y="536005"/>
                  </a:lnTo>
                  <a:lnTo>
                    <a:pt x="155085" y="576616"/>
                  </a:lnTo>
                  <a:close/>
                </a:path>
                <a:path w="619125" h="619125">
                  <a:moveTo>
                    <a:pt x="243398" y="610704"/>
                  </a:moveTo>
                  <a:lnTo>
                    <a:pt x="219957" y="605469"/>
                  </a:lnTo>
                  <a:lnTo>
                    <a:pt x="197916" y="597068"/>
                  </a:lnTo>
                  <a:lnTo>
                    <a:pt x="214831" y="553387"/>
                  </a:lnTo>
                  <a:lnTo>
                    <a:pt x="224291" y="556841"/>
                  </a:lnTo>
                  <a:lnTo>
                    <a:pt x="233864" y="559921"/>
                  </a:lnTo>
                  <a:lnTo>
                    <a:pt x="243551" y="562627"/>
                  </a:lnTo>
                  <a:lnTo>
                    <a:pt x="253351" y="564958"/>
                  </a:lnTo>
                  <a:lnTo>
                    <a:pt x="243398" y="610704"/>
                  </a:lnTo>
                  <a:close/>
                </a:path>
                <a:path w="619125" h="619125">
                  <a:moveTo>
                    <a:pt x="333755" y="570939"/>
                  </a:moveTo>
                  <a:lnTo>
                    <a:pt x="317449" y="570939"/>
                  </a:lnTo>
                  <a:lnTo>
                    <a:pt x="328032" y="570454"/>
                  </a:lnTo>
                  <a:lnTo>
                    <a:pt x="326795" y="570454"/>
                  </a:lnTo>
                  <a:lnTo>
                    <a:pt x="333652" y="569822"/>
                  </a:lnTo>
                  <a:lnTo>
                    <a:pt x="333755" y="570939"/>
                  </a:lnTo>
                  <a:close/>
                </a:path>
                <a:path w="619125" h="619125">
                  <a:moveTo>
                    <a:pt x="309282" y="618564"/>
                  </a:moveTo>
                  <a:lnTo>
                    <a:pt x="290369" y="617176"/>
                  </a:lnTo>
                  <a:lnTo>
                    <a:pt x="293166" y="570939"/>
                  </a:lnTo>
                  <a:lnTo>
                    <a:pt x="293195" y="570454"/>
                  </a:lnTo>
                  <a:lnTo>
                    <a:pt x="298540" y="570778"/>
                  </a:lnTo>
                  <a:lnTo>
                    <a:pt x="303902" y="570939"/>
                  </a:lnTo>
                  <a:lnTo>
                    <a:pt x="333755" y="570939"/>
                  </a:lnTo>
                  <a:lnTo>
                    <a:pt x="337949" y="616461"/>
                  </a:lnTo>
                  <a:lnTo>
                    <a:pt x="309282" y="618564"/>
                  </a:lnTo>
                  <a:close/>
                </a:path>
                <a:path w="619125" h="619125">
                  <a:moveTo>
                    <a:pt x="384791" y="608555"/>
                  </a:moveTo>
                  <a:lnTo>
                    <a:pt x="373346" y="563051"/>
                  </a:lnTo>
                  <a:lnTo>
                    <a:pt x="383051" y="560410"/>
                  </a:lnTo>
                  <a:lnTo>
                    <a:pt x="392633" y="557398"/>
                  </a:lnTo>
                  <a:lnTo>
                    <a:pt x="402093" y="554016"/>
                  </a:lnTo>
                  <a:lnTo>
                    <a:pt x="411429" y="550264"/>
                  </a:lnTo>
                  <a:lnTo>
                    <a:pt x="429814" y="593574"/>
                  </a:lnTo>
                  <a:lnTo>
                    <a:pt x="398607" y="605469"/>
                  </a:lnTo>
                  <a:lnTo>
                    <a:pt x="384791" y="608555"/>
                  </a:lnTo>
                  <a:close/>
                </a:path>
                <a:path w="619125" h="619125">
                  <a:moveTo>
                    <a:pt x="544172" y="510246"/>
                  </a:moveTo>
                  <a:lnTo>
                    <a:pt x="508121" y="479372"/>
                  </a:lnTo>
                  <a:lnTo>
                    <a:pt x="514415" y="471731"/>
                  </a:lnTo>
                  <a:lnTo>
                    <a:pt x="520642" y="463565"/>
                  </a:lnTo>
                  <a:lnTo>
                    <a:pt x="526429" y="455325"/>
                  </a:lnTo>
                  <a:lnTo>
                    <a:pt x="531900" y="446861"/>
                  </a:lnTo>
                  <a:lnTo>
                    <a:pt x="572041" y="471731"/>
                  </a:lnTo>
                  <a:lnTo>
                    <a:pt x="568737" y="477689"/>
                  </a:lnTo>
                  <a:lnTo>
                    <a:pt x="544172" y="510246"/>
                  </a:lnTo>
                  <a:close/>
                </a:path>
                <a:path w="619125" h="619125">
                  <a:moveTo>
                    <a:pt x="472092" y="571840"/>
                  </a:moveTo>
                  <a:lnTo>
                    <a:pt x="447159" y="531715"/>
                  </a:lnTo>
                  <a:lnTo>
                    <a:pt x="455616" y="526233"/>
                  </a:lnTo>
                  <a:lnTo>
                    <a:pt x="463848" y="520434"/>
                  </a:lnTo>
                  <a:lnTo>
                    <a:pt x="471855" y="514321"/>
                  </a:lnTo>
                  <a:lnTo>
                    <a:pt x="479638" y="507892"/>
                  </a:lnTo>
                  <a:lnTo>
                    <a:pt x="510577" y="543923"/>
                  </a:lnTo>
                  <a:lnTo>
                    <a:pt x="477689" y="568737"/>
                  </a:lnTo>
                  <a:lnTo>
                    <a:pt x="472092" y="571840"/>
                  </a:lnTo>
                  <a:close/>
                </a:path>
                <a:path w="619125" h="619125">
                  <a:moveTo>
                    <a:pt x="593722" y="429427"/>
                  </a:moveTo>
                  <a:lnTo>
                    <a:pt x="550401" y="411106"/>
                  </a:lnTo>
                  <a:lnTo>
                    <a:pt x="554140" y="401765"/>
                  </a:lnTo>
                  <a:lnTo>
                    <a:pt x="557509" y="392302"/>
                  </a:lnTo>
                  <a:lnTo>
                    <a:pt x="560508" y="382716"/>
                  </a:lnTo>
                  <a:lnTo>
                    <a:pt x="563136" y="373007"/>
                  </a:lnTo>
                  <a:lnTo>
                    <a:pt x="608645" y="384388"/>
                  </a:lnTo>
                  <a:lnTo>
                    <a:pt x="605470" y="398607"/>
                  </a:lnTo>
                  <a:lnTo>
                    <a:pt x="593722" y="429427"/>
                  </a:lnTo>
                  <a:close/>
                </a:path>
                <a:path w="619125" h="619125">
                  <a:moveTo>
                    <a:pt x="616491" y="337541"/>
                  </a:moveTo>
                  <a:lnTo>
                    <a:pt x="569854" y="333306"/>
                  </a:lnTo>
                  <a:lnTo>
                    <a:pt x="570577" y="325340"/>
                  </a:lnTo>
                  <a:lnTo>
                    <a:pt x="570939" y="317332"/>
                  </a:lnTo>
                  <a:lnTo>
                    <a:pt x="570939" y="303785"/>
                  </a:lnTo>
                  <a:lnTo>
                    <a:pt x="570770" y="298307"/>
                  </a:lnTo>
                  <a:lnTo>
                    <a:pt x="570433" y="292846"/>
                  </a:lnTo>
                  <a:lnTo>
                    <a:pt x="617146" y="289959"/>
                  </a:lnTo>
                  <a:lnTo>
                    <a:pt x="618564" y="309282"/>
                  </a:lnTo>
                  <a:lnTo>
                    <a:pt x="616491" y="337541"/>
                  </a:lnTo>
                  <a:close/>
                </a:path>
                <a:path w="619125" h="619125">
                  <a:moveTo>
                    <a:pt x="564883" y="253007"/>
                  </a:moveTo>
                  <a:lnTo>
                    <a:pt x="562539" y="243212"/>
                  </a:lnTo>
                  <a:lnTo>
                    <a:pt x="559820" y="233529"/>
                  </a:lnTo>
                  <a:lnTo>
                    <a:pt x="556727" y="223961"/>
                  </a:lnTo>
                  <a:lnTo>
                    <a:pt x="553261" y="214506"/>
                  </a:lnTo>
                  <a:lnTo>
                    <a:pt x="596922" y="197531"/>
                  </a:lnTo>
                  <a:lnTo>
                    <a:pt x="605470" y="219957"/>
                  </a:lnTo>
                  <a:lnTo>
                    <a:pt x="610614" y="242993"/>
                  </a:lnTo>
                  <a:lnTo>
                    <a:pt x="564883" y="253007"/>
                  </a:lnTo>
                  <a:close/>
                </a:path>
                <a:path w="619125" h="619125">
                  <a:moveTo>
                    <a:pt x="485369" y="115738"/>
                  </a:moveTo>
                  <a:lnTo>
                    <a:pt x="477774" y="109085"/>
                  </a:lnTo>
                  <a:lnTo>
                    <a:pt x="469945" y="102739"/>
                  </a:lnTo>
                  <a:lnTo>
                    <a:pt x="461881" y="96701"/>
                  </a:lnTo>
                  <a:lnTo>
                    <a:pt x="453583" y="90971"/>
                  </a:lnTo>
                  <a:lnTo>
                    <a:pt x="479792" y="51413"/>
                  </a:lnTo>
                  <a:lnTo>
                    <a:pt x="512194" y="75861"/>
                  </a:lnTo>
                  <a:lnTo>
                    <a:pt x="517156" y="80824"/>
                  </a:lnTo>
                  <a:lnTo>
                    <a:pt x="485369" y="115738"/>
                  </a:lnTo>
                  <a:close/>
                </a:path>
                <a:path w="619125" h="619125">
                  <a:moveTo>
                    <a:pt x="535830" y="178257"/>
                  </a:moveTo>
                  <a:lnTo>
                    <a:pt x="530609" y="169639"/>
                  </a:lnTo>
                  <a:lnTo>
                    <a:pt x="525065" y="161235"/>
                  </a:lnTo>
                  <a:lnTo>
                    <a:pt x="519199" y="153046"/>
                  </a:lnTo>
                  <a:lnTo>
                    <a:pt x="513010" y="145072"/>
                  </a:lnTo>
                  <a:lnTo>
                    <a:pt x="549611" y="115526"/>
                  </a:lnTo>
                  <a:lnTo>
                    <a:pt x="568737" y="140874"/>
                  </a:lnTo>
                  <a:lnTo>
                    <a:pt x="576416" y="154724"/>
                  </a:lnTo>
                  <a:lnTo>
                    <a:pt x="535830" y="178257"/>
                  </a:lnTo>
                  <a:close/>
                </a:path>
                <a:path w="619125" h="619125">
                  <a:moveTo>
                    <a:pt x="418427" y="71393"/>
                  </a:moveTo>
                  <a:lnTo>
                    <a:pt x="409196" y="67364"/>
                  </a:lnTo>
                  <a:lnTo>
                    <a:pt x="399833" y="63702"/>
                  </a:lnTo>
                  <a:lnTo>
                    <a:pt x="390337" y="60407"/>
                  </a:lnTo>
                  <a:lnTo>
                    <a:pt x="380709" y="57480"/>
                  </a:lnTo>
                  <a:lnTo>
                    <a:pt x="393587" y="11973"/>
                  </a:lnTo>
                  <a:lnTo>
                    <a:pt x="398607" y="13094"/>
                  </a:lnTo>
                  <a:lnTo>
                    <a:pt x="438276" y="28215"/>
                  </a:lnTo>
                  <a:lnTo>
                    <a:pt x="418427" y="71393"/>
                  </a:lnTo>
                  <a:close/>
                </a:path>
                <a:path w="619125" h="619125">
                  <a:moveTo>
                    <a:pt x="269015" y="50697"/>
                  </a:moveTo>
                  <a:lnTo>
                    <a:pt x="261776" y="3756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46959" y="2764"/>
                  </a:lnTo>
                  <a:lnTo>
                    <a:pt x="341502" y="47624"/>
                  </a:lnTo>
                  <a:lnTo>
                    <a:pt x="302500" y="47624"/>
                  </a:lnTo>
                  <a:lnTo>
                    <a:pt x="289043" y="48393"/>
                  </a:lnTo>
                  <a:lnTo>
                    <a:pt x="279002" y="49353"/>
                  </a:lnTo>
                  <a:lnTo>
                    <a:pt x="269015" y="50697"/>
                  </a:lnTo>
                  <a:close/>
                </a:path>
                <a:path w="619125" h="619125">
                  <a:moveTo>
                    <a:pt x="341267" y="49555"/>
                  </a:moveTo>
                  <a:lnTo>
                    <a:pt x="333317" y="48710"/>
                  </a:lnTo>
                  <a:lnTo>
                    <a:pt x="325336" y="48107"/>
                  </a:lnTo>
                  <a:lnTo>
                    <a:pt x="314654" y="47624"/>
                  </a:lnTo>
                  <a:lnTo>
                    <a:pt x="341502" y="47624"/>
                  </a:lnTo>
                  <a:lnTo>
                    <a:pt x="341409" y="48393"/>
                  </a:lnTo>
                  <a:lnTo>
                    <a:pt x="341292" y="49353"/>
                  </a:lnTo>
                  <a:lnTo>
                    <a:pt x="341267" y="49555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207BC666-5BAD-56EB-1F18-9B408C6C8A78}"/>
                </a:ext>
              </a:extLst>
            </p:cNvPr>
            <p:cNvSpPr/>
            <p:nvPr/>
          </p:nvSpPr>
          <p:spPr>
            <a:xfrm>
              <a:off x="1599022" y="173826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503" y="0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8F5DFF59-6AB6-5D90-B4D7-5B81E54C22CA}"/>
                </a:ext>
              </a:extLst>
            </p:cNvPr>
            <p:cNvSpPr/>
            <p:nvPr/>
          </p:nvSpPr>
          <p:spPr>
            <a:xfrm>
              <a:off x="1785250" y="1695310"/>
              <a:ext cx="57785" cy="86360"/>
            </a:xfrm>
            <a:custGeom>
              <a:avLst/>
              <a:gdLst/>
              <a:ahLst/>
              <a:cxnLst/>
              <a:rect l="l" t="t" r="r" b="b"/>
              <a:pathLst>
                <a:path w="57785" h="86360">
                  <a:moveTo>
                    <a:pt x="0" y="0"/>
                  </a:moveTo>
                  <a:lnTo>
                    <a:pt x="57274" y="42955"/>
                  </a:lnTo>
                  <a:lnTo>
                    <a:pt x="0" y="85911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3">
            <a:extLst>
              <a:ext uri="{FF2B5EF4-FFF2-40B4-BE49-F238E27FC236}">
                <a16:creationId xmlns:a16="http://schemas.microsoft.com/office/drawing/2014/main" id="{DDC3E01F-A2F4-631C-1EF2-CFF7AF54A22D}"/>
              </a:ext>
            </a:extLst>
          </p:cNvPr>
          <p:cNvSpPr txBox="1">
            <a:spLocks/>
          </p:cNvSpPr>
          <p:nvPr/>
        </p:nvSpPr>
        <p:spPr>
          <a:xfrm>
            <a:off x="1075525" y="4330685"/>
            <a:ext cx="25774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uk-UA" sz="3000" spc="70"/>
              <a:t>Гурт</a:t>
            </a:r>
            <a:r>
              <a:rPr lang="uk-UA" sz="3000" spc="-90"/>
              <a:t> </a:t>
            </a:r>
            <a:r>
              <a:rPr lang="uk-UA" sz="3000" spc="-10"/>
              <a:t>"Гроші"</a:t>
            </a:r>
            <a:endParaRPr lang="uk-UA" sz="3000" dirty="0"/>
          </a:p>
        </p:txBody>
      </p:sp>
      <p:grpSp>
        <p:nvGrpSpPr>
          <p:cNvPr id="25" name="object 9">
            <a:extLst>
              <a:ext uri="{FF2B5EF4-FFF2-40B4-BE49-F238E27FC236}">
                <a16:creationId xmlns:a16="http://schemas.microsoft.com/office/drawing/2014/main" id="{8C51C9B8-795A-F461-060A-2711ACD33631}"/>
              </a:ext>
            </a:extLst>
          </p:cNvPr>
          <p:cNvGrpSpPr/>
          <p:nvPr/>
        </p:nvGrpSpPr>
        <p:grpSpPr>
          <a:xfrm>
            <a:off x="291120" y="5009769"/>
            <a:ext cx="17134840" cy="1196863"/>
            <a:chOff x="681014" y="7235518"/>
            <a:chExt cx="17134840" cy="1502410"/>
          </a:xfrm>
        </p:grpSpPr>
        <p:sp>
          <p:nvSpPr>
            <p:cNvPr id="26" name="object 10">
              <a:extLst>
                <a:ext uri="{FF2B5EF4-FFF2-40B4-BE49-F238E27FC236}">
                  <a16:creationId xmlns:a16="http://schemas.microsoft.com/office/drawing/2014/main" id="{D2F3B1E1-5EAD-F36C-C505-80FB238B0C82}"/>
                </a:ext>
              </a:extLst>
            </p:cNvPr>
            <p:cNvSpPr/>
            <p:nvPr/>
          </p:nvSpPr>
          <p:spPr>
            <a:xfrm>
              <a:off x="718347" y="7273618"/>
              <a:ext cx="17059910" cy="1426210"/>
            </a:xfrm>
            <a:custGeom>
              <a:avLst/>
              <a:gdLst/>
              <a:ahLst/>
              <a:cxnLst/>
              <a:rect l="l" t="t" r="r" b="b"/>
              <a:pathLst>
                <a:path w="17059910" h="1426209">
                  <a:moveTo>
                    <a:pt x="16574141" y="1425905"/>
                  </a:moveTo>
                  <a:lnTo>
                    <a:pt x="485774" y="1425905"/>
                  </a:lnTo>
                  <a:lnTo>
                    <a:pt x="437762" y="1423528"/>
                  </a:lnTo>
                  <a:lnTo>
                    <a:pt x="390562" y="1416484"/>
                  </a:lnTo>
                  <a:lnTo>
                    <a:pt x="344494" y="1404907"/>
                  </a:lnTo>
                  <a:lnTo>
                    <a:pt x="299876" y="1388927"/>
                  </a:lnTo>
                  <a:lnTo>
                    <a:pt x="257028" y="1368677"/>
                  </a:lnTo>
                  <a:lnTo>
                    <a:pt x="216266" y="1344289"/>
                  </a:lnTo>
                  <a:lnTo>
                    <a:pt x="177911" y="1315894"/>
                  </a:lnTo>
                  <a:lnTo>
                    <a:pt x="142280" y="1283625"/>
                  </a:lnTo>
                  <a:lnTo>
                    <a:pt x="110010" y="1247994"/>
                  </a:lnTo>
                  <a:lnTo>
                    <a:pt x="81615" y="1209638"/>
                  </a:lnTo>
                  <a:lnTo>
                    <a:pt x="57227" y="1168877"/>
                  </a:lnTo>
                  <a:lnTo>
                    <a:pt x="36977" y="1126028"/>
                  </a:lnTo>
                  <a:lnTo>
                    <a:pt x="20997" y="1081410"/>
                  </a:lnTo>
                  <a:lnTo>
                    <a:pt x="9420" y="1035343"/>
                  </a:lnTo>
                  <a:lnTo>
                    <a:pt x="2377" y="988143"/>
                  </a:lnTo>
                  <a:lnTo>
                    <a:pt x="0" y="940130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6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16574141" y="0"/>
                  </a:lnTo>
                  <a:lnTo>
                    <a:pt x="16622153" y="2377"/>
                  </a:lnTo>
                  <a:lnTo>
                    <a:pt x="16669353" y="9420"/>
                  </a:lnTo>
                  <a:lnTo>
                    <a:pt x="16715420" y="20997"/>
                  </a:lnTo>
                  <a:lnTo>
                    <a:pt x="16760038" y="36977"/>
                  </a:lnTo>
                  <a:lnTo>
                    <a:pt x="16802886" y="57227"/>
                  </a:lnTo>
                  <a:lnTo>
                    <a:pt x="16843648" y="81616"/>
                  </a:lnTo>
                  <a:lnTo>
                    <a:pt x="16882003" y="110010"/>
                  </a:lnTo>
                  <a:lnTo>
                    <a:pt x="16917634" y="142280"/>
                  </a:lnTo>
                  <a:lnTo>
                    <a:pt x="16949903" y="177911"/>
                  </a:lnTo>
                  <a:lnTo>
                    <a:pt x="16978298" y="216266"/>
                  </a:lnTo>
                  <a:lnTo>
                    <a:pt x="17002686" y="257028"/>
                  </a:lnTo>
                  <a:lnTo>
                    <a:pt x="17022936" y="299876"/>
                  </a:lnTo>
                  <a:lnTo>
                    <a:pt x="17038916" y="344494"/>
                  </a:lnTo>
                  <a:lnTo>
                    <a:pt x="17050494" y="390562"/>
                  </a:lnTo>
                  <a:lnTo>
                    <a:pt x="17057537" y="437762"/>
                  </a:lnTo>
                  <a:lnTo>
                    <a:pt x="17059914" y="485774"/>
                  </a:lnTo>
                  <a:lnTo>
                    <a:pt x="17059914" y="940130"/>
                  </a:lnTo>
                  <a:lnTo>
                    <a:pt x="17057537" y="988143"/>
                  </a:lnTo>
                  <a:lnTo>
                    <a:pt x="17050494" y="1035343"/>
                  </a:lnTo>
                  <a:lnTo>
                    <a:pt x="17038916" y="1081410"/>
                  </a:lnTo>
                  <a:lnTo>
                    <a:pt x="17022936" y="1126028"/>
                  </a:lnTo>
                  <a:lnTo>
                    <a:pt x="17002686" y="1168877"/>
                  </a:lnTo>
                  <a:lnTo>
                    <a:pt x="16978298" y="1209638"/>
                  </a:lnTo>
                  <a:lnTo>
                    <a:pt x="16949903" y="1247994"/>
                  </a:lnTo>
                  <a:lnTo>
                    <a:pt x="16917634" y="1283625"/>
                  </a:lnTo>
                  <a:lnTo>
                    <a:pt x="16882003" y="1315894"/>
                  </a:lnTo>
                  <a:lnTo>
                    <a:pt x="16843648" y="1344289"/>
                  </a:lnTo>
                  <a:lnTo>
                    <a:pt x="16802886" y="1368677"/>
                  </a:lnTo>
                  <a:lnTo>
                    <a:pt x="16760038" y="1388927"/>
                  </a:lnTo>
                  <a:lnTo>
                    <a:pt x="16715420" y="1404907"/>
                  </a:lnTo>
                  <a:lnTo>
                    <a:pt x="16669353" y="1416484"/>
                  </a:lnTo>
                  <a:lnTo>
                    <a:pt x="16622153" y="1423528"/>
                  </a:lnTo>
                  <a:lnTo>
                    <a:pt x="16574141" y="1425905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2712E76C-1677-F150-3916-80F9987D65C7}"/>
                </a:ext>
              </a:extLst>
            </p:cNvPr>
            <p:cNvSpPr/>
            <p:nvPr/>
          </p:nvSpPr>
          <p:spPr>
            <a:xfrm>
              <a:off x="719114" y="7273618"/>
              <a:ext cx="17058640" cy="1426210"/>
            </a:xfrm>
            <a:custGeom>
              <a:avLst/>
              <a:gdLst/>
              <a:ahLst/>
              <a:cxnLst/>
              <a:rect l="l" t="t" r="r" b="b"/>
              <a:pathLst>
                <a:path w="17058640" h="1426209">
                  <a:moveTo>
                    <a:pt x="485729" y="0"/>
                  </a:moveTo>
                  <a:lnTo>
                    <a:pt x="16572605" y="0"/>
                  </a:lnTo>
                  <a:lnTo>
                    <a:pt x="16620613" y="2376"/>
                  </a:lnTo>
                  <a:lnTo>
                    <a:pt x="16667808" y="9419"/>
                  </a:lnTo>
                  <a:lnTo>
                    <a:pt x="16713871" y="20995"/>
                  </a:lnTo>
                  <a:lnTo>
                    <a:pt x="16758485" y="36973"/>
                  </a:lnTo>
                  <a:lnTo>
                    <a:pt x="16801330" y="57221"/>
                  </a:lnTo>
                  <a:lnTo>
                    <a:pt x="16842087" y="81607"/>
                  </a:lnTo>
                  <a:lnTo>
                    <a:pt x="16880440" y="109999"/>
                  </a:lnTo>
                  <a:lnTo>
                    <a:pt x="16916068" y="142265"/>
                  </a:lnTo>
                  <a:lnTo>
                    <a:pt x="16948334" y="177893"/>
                  </a:lnTo>
                  <a:lnTo>
                    <a:pt x="16976727" y="216245"/>
                  </a:lnTo>
                  <a:lnTo>
                    <a:pt x="17001113" y="257003"/>
                  </a:lnTo>
                  <a:lnTo>
                    <a:pt x="17021361" y="299848"/>
                  </a:lnTo>
                  <a:lnTo>
                    <a:pt x="17037339" y="344462"/>
                  </a:lnTo>
                  <a:lnTo>
                    <a:pt x="17048916" y="390525"/>
                  </a:lnTo>
                  <a:lnTo>
                    <a:pt x="17055958" y="437721"/>
                  </a:lnTo>
                  <a:lnTo>
                    <a:pt x="17058335" y="485729"/>
                  </a:lnTo>
                  <a:lnTo>
                    <a:pt x="17058335" y="940043"/>
                  </a:lnTo>
                  <a:lnTo>
                    <a:pt x="17055958" y="988051"/>
                  </a:lnTo>
                  <a:lnTo>
                    <a:pt x="17048916" y="1035247"/>
                  </a:lnTo>
                  <a:lnTo>
                    <a:pt x="17037339" y="1081310"/>
                  </a:lnTo>
                  <a:lnTo>
                    <a:pt x="17021361" y="1125924"/>
                  </a:lnTo>
                  <a:lnTo>
                    <a:pt x="17001113" y="1168769"/>
                  </a:lnTo>
                  <a:lnTo>
                    <a:pt x="16976727" y="1209527"/>
                  </a:lnTo>
                  <a:lnTo>
                    <a:pt x="16948334" y="1247879"/>
                  </a:lnTo>
                  <a:lnTo>
                    <a:pt x="16916068" y="1283507"/>
                  </a:lnTo>
                  <a:lnTo>
                    <a:pt x="16880440" y="1315773"/>
                  </a:lnTo>
                  <a:lnTo>
                    <a:pt x="16842088" y="1344165"/>
                  </a:lnTo>
                  <a:lnTo>
                    <a:pt x="16801330" y="1368551"/>
                  </a:lnTo>
                  <a:lnTo>
                    <a:pt x="16758485" y="1388799"/>
                  </a:lnTo>
                  <a:lnTo>
                    <a:pt x="16713871" y="1404777"/>
                  </a:lnTo>
                  <a:lnTo>
                    <a:pt x="16667808" y="1416353"/>
                  </a:lnTo>
                  <a:lnTo>
                    <a:pt x="16620613" y="1423396"/>
                  </a:lnTo>
                  <a:lnTo>
                    <a:pt x="16572605" y="1425773"/>
                  </a:lnTo>
                  <a:lnTo>
                    <a:pt x="485729" y="1425773"/>
                  </a:lnTo>
                  <a:lnTo>
                    <a:pt x="437721" y="1423396"/>
                  </a:lnTo>
                  <a:lnTo>
                    <a:pt x="390526" y="1416353"/>
                  </a:lnTo>
                  <a:lnTo>
                    <a:pt x="344462" y="1404777"/>
                  </a:lnTo>
                  <a:lnTo>
                    <a:pt x="299849" y="1388799"/>
                  </a:lnTo>
                  <a:lnTo>
                    <a:pt x="257004" y="1368551"/>
                  </a:lnTo>
                  <a:lnTo>
                    <a:pt x="216246" y="1344165"/>
                  </a:lnTo>
                  <a:lnTo>
                    <a:pt x="177894" y="1315772"/>
                  </a:lnTo>
                  <a:lnTo>
                    <a:pt x="142266" y="1283506"/>
                  </a:lnTo>
                  <a:lnTo>
                    <a:pt x="110000" y="1247878"/>
                  </a:lnTo>
                  <a:lnTo>
                    <a:pt x="81608" y="1209526"/>
                  </a:lnTo>
                  <a:lnTo>
                    <a:pt x="57222" y="1168768"/>
                  </a:lnTo>
                  <a:lnTo>
                    <a:pt x="36973" y="1125923"/>
                  </a:lnTo>
                  <a:lnTo>
                    <a:pt x="20995" y="1081310"/>
                  </a:lnTo>
                  <a:lnTo>
                    <a:pt x="9419" y="1035246"/>
                  </a:lnTo>
                  <a:lnTo>
                    <a:pt x="2376" y="988051"/>
                  </a:lnTo>
                  <a:lnTo>
                    <a:pt x="0" y="940043"/>
                  </a:lnTo>
                  <a:lnTo>
                    <a:pt x="0" y="485729"/>
                  </a:lnTo>
                  <a:lnTo>
                    <a:pt x="2376" y="437721"/>
                  </a:lnTo>
                  <a:lnTo>
                    <a:pt x="9419" y="390526"/>
                  </a:lnTo>
                  <a:lnTo>
                    <a:pt x="20995" y="344462"/>
                  </a:lnTo>
                  <a:lnTo>
                    <a:pt x="36973" y="299849"/>
                  </a:lnTo>
                  <a:lnTo>
                    <a:pt x="57222" y="257004"/>
                  </a:lnTo>
                  <a:lnTo>
                    <a:pt x="81608" y="216246"/>
                  </a:lnTo>
                  <a:lnTo>
                    <a:pt x="110000" y="177894"/>
                  </a:lnTo>
                  <a:lnTo>
                    <a:pt x="142267" y="142266"/>
                  </a:lnTo>
                  <a:lnTo>
                    <a:pt x="177894" y="110000"/>
                  </a:lnTo>
                  <a:lnTo>
                    <a:pt x="216246" y="81608"/>
                  </a:lnTo>
                  <a:lnTo>
                    <a:pt x="257004" y="57222"/>
                  </a:lnTo>
                  <a:lnTo>
                    <a:pt x="299849" y="36974"/>
                  </a:lnTo>
                  <a:lnTo>
                    <a:pt x="344462" y="20995"/>
                  </a:lnTo>
                  <a:lnTo>
                    <a:pt x="390526" y="9419"/>
                  </a:lnTo>
                  <a:lnTo>
                    <a:pt x="437721" y="2376"/>
                  </a:lnTo>
                  <a:lnTo>
                    <a:pt x="485729" y="0"/>
                  </a:lnTo>
                </a:path>
              </a:pathLst>
            </a:custGeom>
            <a:ln w="76199">
              <a:solidFill>
                <a:srgbClr val="A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B611380-EC5A-9CED-CB3F-6CDD864379C4}"/>
              </a:ext>
            </a:extLst>
          </p:cNvPr>
          <p:cNvSpPr txBox="1"/>
          <p:nvPr/>
        </p:nvSpPr>
        <p:spPr>
          <a:xfrm>
            <a:off x="1287574" y="5388726"/>
            <a:ext cx="15141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FFFF"/>
                </a:solidFill>
                <a:latin typeface="Tahoma"/>
                <a:cs typeface="Tahoma"/>
              </a:rPr>
              <a:t>Посилання:</a:t>
            </a:r>
            <a:r>
              <a:rPr lang="uk-UA" sz="2400" b="1" spc="35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lang="en-US" sz="2400" spc="45" dirty="0">
                <a:solidFill>
                  <a:schemeClr val="bg1"/>
                </a:solidFill>
                <a:latin typeface="Tahoma"/>
                <a:cs typeface="Tahoma"/>
                <a:hlinkClick r:id="rId4"/>
              </a:rPr>
              <a:t>https://gurt.org.ua</a:t>
            </a:r>
            <a:r>
              <a:rPr lang="uk-UA" sz="2400" spc="4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endParaRPr lang="uk-UA" sz="2400" dirty="0">
              <a:solidFill>
                <a:schemeClr val="bg1"/>
              </a:solidFill>
            </a:endParaRPr>
          </a:p>
        </p:txBody>
      </p:sp>
      <p:grpSp>
        <p:nvGrpSpPr>
          <p:cNvPr id="29" name="object 8">
            <a:extLst>
              <a:ext uri="{FF2B5EF4-FFF2-40B4-BE49-F238E27FC236}">
                <a16:creationId xmlns:a16="http://schemas.microsoft.com/office/drawing/2014/main" id="{9BAA749A-A258-F196-A810-0AE9E41EC615}"/>
              </a:ext>
            </a:extLst>
          </p:cNvPr>
          <p:cNvGrpSpPr/>
          <p:nvPr/>
        </p:nvGrpSpPr>
        <p:grpSpPr>
          <a:xfrm>
            <a:off x="291119" y="6743700"/>
            <a:ext cx="619125" cy="619125"/>
            <a:chOff x="1418650" y="1414257"/>
            <a:chExt cx="619125" cy="619125"/>
          </a:xfrm>
        </p:grpSpPr>
        <p:sp>
          <p:nvSpPr>
            <p:cNvPr id="30" name="object 9">
              <a:extLst>
                <a:ext uri="{FF2B5EF4-FFF2-40B4-BE49-F238E27FC236}">
                  <a16:creationId xmlns:a16="http://schemas.microsoft.com/office/drawing/2014/main" id="{8070C322-3FB9-FE71-442C-B02211757528}"/>
                </a:ext>
              </a:extLst>
            </p:cNvPr>
            <p:cNvSpPr/>
            <p:nvPr/>
          </p:nvSpPr>
          <p:spPr>
            <a:xfrm>
              <a:off x="1418650" y="1414257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309282" y="618564"/>
                  </a:moveTo>
                  <a:lnTo>
                    <a:pt x="263578" y="615211"/>
                  </a:lnTo>
                  <a:lnTo>
                    <a:pt x="219957" y="605469"/>
                  </a:lnTo>
                  <a:lnTo>
                    <a:pt x="178896" y="589819"/>
                  </a:lnTo>
                  <a:lnTo>
                    <a:pt x="140874" y="568737"/>
                  </a:lnTo>
                  <a:lnTo>
                    <a:pt x="106370" y="542702"/>
                  </a:lnTo>
                  <a:lnTo>
                    <a:pt x="75861" y="512194"/>
                  </a:lnTo>
                  <a:lnTo>
                    <a:pt x="49827" y="477689"/>
                  </a:lnTo>
                  <a:lnTo>
                    <a:pt x="28745" y="439667"/>
                  </a:lnTo>
                  <a:lnTo>
                    <a:pt x="13094" y="398607"/>
                  </a:lnTo>
                  <a:lnTo>
                    <a:pt x="3353" y="354985"/>
                  </a:lnTo>
                  <a:lnTo>
                    <a:pt x="0" y="309282"/>
                  </a:lnTo>
                  <a:lnTo>
                    <a:pt x="3353" y="263578"/>
                  </a:lnTo>
                  <a:lnTo>
                    <a:pt x="13094" y="219957"/>
                  </a:lnTo>
                  <a:lnTo>
                    <a:pt x="28745" y="178896"/>
                  </a:lnTo>
                  <a:lnTo>
                    <a:pt x="49827" y="140874"/>
                  </a:lnTo>
                  <a:lnTo>
                    <a:pt x="75861" y="106370"/>
                  </a:lnTo>
                  <a:lnTo>
                    <a:pt x="106370" y="75861"/>
                  </a:lnTo>
                  <a:lnTo>
                    <a:pt x="140874" y="49827"/>
                  </a:lnTo>
                  <a:lnTo>
                    <a:pt x="178896" y="28745"/>
                  </a:lnTo>
                  <a:lnTo>
                    <a:pt x="219957" y="13094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54985" y="3353"/>
                  </a:lnTo>
                  <a:lnTo>
                    <a:pt x="398607" y="13094"/>
                  </a:lnTo>
                  <a:lnTo>
                    <a:pt x="439668" y="28745"/>
                  </a:lnTo>
                  <a:lnTo>
                    <a:pt x="477689" y="49827"/>
                  </a:lnTo>
                  <a:lnTo>
                    <a:pt x="512194" y="75861"/>
                  </a:lnTo>
                  <a:lnTo>
                    <a:pt x="542703" y="106370"/>
                  </a:lnTo>
                  <a:lnTo>
                    <a:pt x="568737" y="140874"/>
                  </a:lnTo>
                  <a:lnTo>
                    <a:pt x="589819" y="178896"/>
                  </a:lnTo>
                  <a:lnTo>
                    <a:pt x="605470" y="219957"/>
                  </a:lnTo>
                  <a:lnTo>
                    <a:pt x="615211" y="263578"/>
                  </a:lnTo>
                  <a:lnTo>
                    <a:pt x="618564" y="309282"/>
                  </a:lnTo>
                  <a:lnTo>
                    <a:pt x="615211" y="354985"/>
                  </a:lnTo>
                  <a:lnTo>
                    <a:pt x="605470" y="398607"/>
                  </a:lnTo>
                  <a:lnTo>
                    <a:pt x="589819" y="439667"/>
                  </a:lnTo>
                  <a:lnTo>
                    <a:pt x="568737" y="477689"/>
                  </a:lnTo>
                  <a:lnTo>
                    <a:pt x="542703" y="512194"/>
                  </a:lnTo>
                  <a:lnTo>
                    <a:pt x="512194" y="542702"/>
                  </a:lnTo>
                  <a:lnTo>
                    <a:pt x="477689" y="568737"/>
                  </a:lnTo>
                  <a:lnTo>
                    <a:pt x="439668" y="589819"/>
                  </a:lnTo>
                  <a:lnTo>
                    <a:pt x="398607" y="605469"/>
                  </a:lnTo>
                  <a:lnTo>
                    <a:pt x="354985" y="615211"/>
                  </a:lnTo>
                  <a:lnTo>
                    <a:pt x="309282" y="618564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0">
              <a:extLst>
                <a:ext uri="{FF2B5EF4-FFF2-40B4-BE49-F238E27FC236}">
                  <a16:creationId xmlns:a16="http://schemas.microsoft.com/office/drawing/2014/main" id="{6018A119-D5CB-710F-7D1B-ACF1DF3EE161}"/>
                </a:ext>
              </a:extLst>
            </p:cNvPr>
            <p:cNvSpPr/>
            <p:nvPr/>
          </p:nvSpPr>
          <p:spPr>
            <a:xfrm>
              <a:off x="1418650" y="1414257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192620" y="74995"/>
                  </a:moveTo>
                  <a:lnTo>
                    <a:pt x="171566" y="32809"/>
                  </a:lnTo>
                  <a:lnTo>
                    <a:pt x="178896" y="28745"/>
                  </a:lnTo>
                  <a:lnTo>
                    <a:pt x="215562" y="14770"/>
                  </a:lnTo>
                  <a:lnTo>
                    <a:pt x="229901" y="59869"/>
                  </a:lnTo>
                  <a:lnTo>
                    <a:pt x="220366" y="63105"/>
                  </a:lnTo>
                  <a:lnTo>
                    <a:pt x="210975" y="66705"/>
                  </a:lnTo>
                  <a:lnTo>
                    <a:pt x="201726" y="70668"/>
                  </a:lnTo>
                  <a:lnTo>
                    <a:pt x="192620" y="74995"/>
                  </a:lnTo>
                  <a:close/>
                </a:path>
                <a:path w="619125" h="619125">
                  <a:moveTo>
                    <a:pt x="127111" y="121456"/>
                  </a:moveTo>
                  <a:lnTo>
                    <a:pt x="94447" y="87785"/>
                  </a:lnTo>
                  <a:lnTo>
                    <a:pt x="106370" y="75861"/>
                  </a:lnTo>
                  <a:lnTo>
                    <a:pt x="130902" y="57351"/>
                  </a:lnTo>
                  <a:lnTo>
                    <a:pt x="158098" y="95691"/>
                  </a:lnTo>
                  <a:lnTo>
                    <a:pt x="149984" y="101683"/>
                  </a:lnTo>
                  <a:lnTo>
                    <a:pt x="142115" y="107974"/>
                  </a:lnTo>
                  <a:lnTo>
                    <a:pt x="134491" y="114565"/>
                  </a:lnTo>
                  <a:lnTo>
                    <a:pt x="127111" y="121456"/>
                  </a:lnTo>
                  <a:close/>
                </a:path>
                <a:path w="619125" h="619125">
                  <a:moveTo>
                    <a:pt x="78663" y="185544"/>
                  </a:moveTo>
                  <a:lnTo>
                    <a:pt x="37373" y="163335"/>
                  </a:lnTo>
                  <a:lnTo>
                    <a:pt x="49827" y="140874"/>
                  </a:lnTo>
                  <a:lnTo>
                    <a:pt x="63030" y="123376"/>
                  </a:lnTo>
                  <a:lnTo>
                    <a:pt x="100417" y="151646"/>
                  </a:lnTo>
                  <a:lnTo>
                    <a:pt x="94483" y="159814"/>
                  </a:lnTo>
                  <a:lnTo>
                    <a:pt x="88880" y="168186"/>
                  </a:lnTo>
                  <a:lnTo>
                    <a:pt x="83606" y="176763"/>
                  </a:lnTo>
                  <a:lnTo>
                    <a:pt x="78663" y="185544"/>
                  </a:lnTo>
                  <a:close/>
                </a:path>
                <a:path w="619125" h="619125">
                  <a:moveTo>
                    <a:pt x="52031" y="261164"/>
                  </a:moveTo>
                  <a:lnTo>
                    <a:pt x="5808" y="252582"/>
                  </a:lnTo>
                  <a:lnTo>
                    <a:pt x="13094" y="219957"/>
                  </a:lnTo>
                  <a:lnTo>
                    <a:pt x="18140" y="206718"/>
                  </a:lnTo>
                  <a:lnTo>
                    <a:pt x="62411" y="222314"/>
                  </a:lnTo>
                  <a:lnTo>
                    <a:pt x="59251" y="231870"/>
                  </a:lnTo>
                  <a:lnTo>
                    <a:pt x="56468" y="241531"/>
                  </a:lnTo>
                  <a:lnTo>
                    <a:pt x="54061" y="251296"/>
                  </a:lnTo>
                  <a:lnTo>
                    <a:pt x="52031" y="261164"/>
                  </a:lnTo>
                  <a:close/>
                </a:path>
                <a:path w="619125" h="619125">
                  <a:moveTo>
                    <a:pt x="2794" y="347373"/>
                  </a:moveTo>
                  <a:lnTo>
                    <a:pt x="0" y="309282"/>
                  </a:lnTo>
                  <a:lnTo>
                    <a:pt x="592" y="301203"/>
                  </a:lnTo>
                  <a:lnTo>
                    <a:pt x="697" y="299782"/>
                  </a:lnTo>
                  <a:lnTo>
                    <a:pt x="47746" y="301203"/>
                  </a:lnTo>
                  <a:lnTo>
                    <a:pt x="47748" y="317413"/>
                  </a:lnTo>
                  <a:lnTo>
                    <a:pt x="48118" y="325512"/>
                  </a:lnTo>
                  <a:lnTo>
                    <a:pt x="48734" y="333580"/>
                  </a:lnTo>
                  <a:lnTo>
                    <a:pt x="49598" y="341616"/>
                  </a:lnTo>
                  <a:lnTo>
                    <a:pt x="2794" y="347373"/>
                  </a:lnTo>
                  <a:close/>
                </a:path>
                <a:path w="619125" h="619125">
                  <a:moveTo>
                    <a:pt x="28363" y="438664"/>
                  </a:moveTo>
                  <a:lnTo>
                    <a:pt x="13094" y="398607"/>
                  </a:lnTo>
                  <a:lnTo>
                    <a:pt x="12063" y="393990"/>
                  </a:lnTo>
                  <a:lnTo>
                    <a:pt x="57575" y="381044"/>
                  </a:lnTo>
                  <a:lnTo>
                    <a:pt x="60515" y="390668"/>
                  </a:lnTo>
                  <a:lnTo>
                    <a:pt x="63823" y="400160"/>
                  </a:lnTo>
                  <a:lnTo>
                    <a:pt x="67497" y="409519"/>
                  </a:lnTo>
                  <a:lnTo>
                    <a:pt x="71539" y="418745"/>
                  </a:lnTo>
                  <a:lnTo>
                    <a:pt x="28363" y="438664"/>
                  </a:lnTo>
                  <a:close/>
                </a:path>
                <a:path w="619125" h="619125">
                  <a:moveTo>
                    <a:pt x="81116" y="517449"/>
                  </a:moveTo>
                  <a:lnTo>
                    <a:pt x="75861" y="512194"/>
                  </a:lnTo>
                  <a:lnTo>
                    <a:pt x="51662" y="480122"/>
                  </a:lnTo>
                  <a:lnTo>
                    <a:pt x="91164" y="453874"/>
                  </a:lnTo>
                  <a:lnTo>
                    <a:pt x="96905" y="462165"/>
                  </a:lnTo>
                  <a:lnTo>
                    <a:pt x="102954" y="470221"/>
                  </a:lnTo>
                  <a:lnTo>
                    <a:pt x="109310" y="478042"/>
                  </a:lnTo>
                  <a:lnTo>
                    <a:pt x="115974" y="485628"/>
                  </a:lnTo>
                  <a:lnTo>
                    <a:pt x="81116" y="517449"/>
                  </a:lnTo>
                  <a:close/>
                </a:path>
                <a:path w="619125" h="619125">
                  <a:moveTo>
                    <a:pt x="155085" y="576616"/>
                  </a:moveTo>
                  <a:lnTo>
                    <a:pt x="140874" y="568737"/>
                  </a:lnTo>
                  <a:lnTo>
                    <a:pt x="115856" y="549860"/>
                  </a:lnTo>
                  <a:lnTo>
                    <a:pt x="145344" y="513230"/>
                  </a:lnTo>
                  <a:lnTo>
                    <a:pt x="153327" y="519408"/>
                  </a:lnTo>
                  <a:lnTo>
                    <a:pt x="161523" y="525263"/>
                  </a:lnTo>
                  <a:lnTo>
                    <a:pt x="169935" y="530796"/>
                  </a:lnTo>
                  <a:lnTo>
                    <a:pt x="178560" y="536005"/>
                  </a:lnTo>
                  <a:lnTo>
                    <a:pt x="155085" y="576616"/>
                  </a:lnTo>
                  <a:close/>
                </a:path>
                <a:path w="619125" h="619125">
                  <a:moveTo>
                    <a:pt x="243398" y="610704"/>
                  </a:moveTo>
                  <a:lnTo>
                    <a:pt x="219957" y="605469"/>
                  </a:lnTo>
                  <a:lnTo>
                    <a:pt x="197916" y="597068"/>
                  </a:lnTo>
                  <a:lnTo>
                    <a:pt x="214831" y="553387"/>
                  </a:lnTo>
                  <a:lnTo>
                    <a:pt x="224291" y="556841"/>
                  </a:lnTo>
                  <a:lnTo>
                    <a:pt x="233864" y="559921"/>
                  </a:lnTo>
                  <a:lnTo>
                    <a:pt x="243551" y="562627"/>
                  </a:lnTo>
                  <a:lnTo>
                    <a:pt x="253351" y="564958"/>
                  </a:lnTo>
                  <a:lnTo>
                    <a:pt x="243398" y="610704"/>
                  </a:lnTo>
                  <a:close/>
                </a:path>
                <a:path w="619125" h="619125">
                  <a:moveTo>
                    <a:pt x="333755" y="570939"/>
                  </a:moveTo>
                  <a:lnTo>
                    <a:pt x="317449" y="570939"/>
                  </a:lnTo>
                  <a:lnTo>
                    <a:pt x="328032" y="570454"/>
                  </a:lnTo>
                  <a:lnTo>
                    <a:pt x="326795" y="570454"/>
                  </a:lnTo>
                  <a:lnTo>
                    <a:pt x="333652" y="569822"/>
                  </a:lnTo>
                  <a:lnTo>
                    <a:pt x="333755" y="570939"/>
                  </a:lnTo>
                  <a:close/>
                </a:path>
                <a:path w="619125" h="619125">
                  <a:moveTo>
                    <a:pt x="309282" y="618564"/>
                  </a:moveTo>
                  <a:lnTo>
                    <a:pt x="290369" y="617176"/>
                  </a:lnTo>
                  <a:lnTo>
                    <a:pt x="293166" y="570939"/>
                  </a:lnTo>
                  <a:lnTo>
                    <a:pt x="293195" y="570454"/>
                  </a:lnTo>
                  <a:lnTo>
                    <a:pt x="298540" y="570778"/>
                  </a:lnTo>
                  <a:lnTo>
                    <a:pt x="303902" y="570939"/>
                  </a:lnTo>
                  <a:lnTo>
                    <a:pt x="333755" y="570939"/>
                  </a:lnTo>
                  <a:lnTo>
                    <a:pt x="337949" y="616461"/>
                  </a:lnTo>
                  <a:lnTo>
                    <a:pt x="309282" y="618564"/>
                  </a:lnTo>
                  <a:close/>
                </a:path>
                <a:path w="619125" h="619125">
                  <a:moveTo>
                    <a:pt x="384791" y="608555"/>
                  </a:moveTo>
                  <a:lnTo>
                    <a:pt x="373346" y="563051"/>
                  </a:lnTo>
                  <a:lnTo>
                    <a:pt x="383051" y="560410"/>
                  </a:lnTo>
                  <a:lnTo>
                    <a:pt x="392633" y="557398"/>
                  </a:lnTo>
                  <a:lnTo>
                    <a:pt x="402093" y="554016"/>
                  </a:lnTo>
                  <a:lnTo>
                    <a:pt x="411429" y="550264"/>
                  </a:lnTo>
                  <a:lnTo>
                    <a:pt x="429814" y="593574"/>
                  </a:lnTo>
                  <a:lnTo>
                    <a:pt x="398607" y="605469"/>
                  </a:lnTo>
                  <a:lnTo>
                    <a:pt x="384791" y="608555"/>
                  </a:lnTo>
                  <a:close/>
                </a:path>
                <a:path w="619125" h="619125">
                  <a:moveTo>
                    <a:pt x="544172" y="510246"/>
                  </a:moveTo>
                  <a:lnTo>
                    <a:pt x="508121" y="479372"/>
                  </a:lnTo>
                  <a:lnTo>
                    <a:pt x="514415" y="471731"/>
                  </a:lnTo>
                  <a:lnTo>
                    <a:pt x="520642" y="463565"/>
                  </a:lnTo>
                  <a:lnTo>
                    <a:pt x="526429" y="455325"/>
                  </a:lnTo>
                  <a:lnTo>
                    <a:pt x="531900" y="446861"/>
                  </a:lnTo>
                  <a:lnTo>
                    <a:pt x="572041" y="471731"/>
                  </a:lnTo>
                  <a:lnTo>
                    <a:pt x="568737" y="477689"/>
                  </a:lnTo>
                  <a:lnTo>
                    <a:pt x="544172" y="510246"/>
                  </a:lnTo>
                  <a:close/>
                </a:path>
                <a:path w="619125" h="619125">
                  <a:moveTo>
                    <a:pt x="472092" y="571840"/>
                  </a:moveTo>
                  <a:lnTo>
                    <a:pt x="447159" y="531715"/>
                  </a:lnTo>
                  <a:lnTo>
                    <a:pt x="455616" y="526233"/>
                  </a:lnTo>
                  <a:lnTo>
                    <a:pt x="463848" y="520434"/>
                  </a:lnTo>
                  <a:lnTo>
                    <a:pt x="471855" y="514321"/>
                  </a:lnTo>
                  <a:lnTo>
                    <a:pt x="479638" y="507892"/>
                  </a:lnTo>
                  <a:lnTo>
                    <a:pt x="510577" y="543923"/>
                  </a:lnTo>
                  <a:lnTo>
                    <a:pt x="477689" y="568737"/>
                  </a:lnTo>
                  <a:lnTo>
                    <a:pt x="472092" y="571840"/>
                  </a:lnTo>
                  <a:close/>
                </a:path>
                <a:path w="619125" h="619125">
                  <a:moveTo>
                    <a:pt x="593722" y="429427"/>
                  </a:moveTo>
                  <a:lnTo>
                    <a:pt x="550401" y="411106"/>
                  </a:lnTo>
                  <a:lnTo>
                    <a:pt x="554140" y="401765"/>
                  </a:lnTo>
                  <a:lnTo>
                    <a:pt x="557509" y="392302"/>
                  </a:lnTo>
                  <a:lnTo>
                    <a:pt x="560508" y="382716"/>
                  </a:lnTo>
                  <a:lnTo>
                    <a:pt x="563136" y="373007"/>
                  </a:lnTo>
                  <a:lnTo>
                    <a:pt x="608645" y="384388"/>
                  </a:lnTo>
                  <a:lnTo>
                    <a:pt x="605470" y="398607"/>
                  </a:lnTo>
                  <a:lnTo>
                    <a:pt x="593722" y="429427"/>
                  </a:lnTo>
                  <a:close/>
                </a:path>
                <a:path w="619125" h="619125">
                  <a:moveTo>
                    <a:pt x="616491" y="337541"/>
                  </a:moveTo>
                  <a:lnTo>
                    <a:pt x="569854" y="333306"/>
                  </a:lnTo>
                  <a:lnTo>
                    <a:pt x="570577" y="325340"/>
                  </a:lnTo>
                  <a:lnTo>
                    <a:pt x="570939" y="317332"/>
                  </a:lnTo>
                  <a:lnTo>
                    <a:pt x="570939" y="303785"/>
                  </a:lnTo>
                  <a:lnTo>
                    <a:pt x="570770" y="298307"/>
                  </a:lnTo>
                  <a:lnTo>
                    <a:pt x="570433" y="292846"/>
                  </a:lnTo>
                  <a:lnTo>
                    <a:pt x="617146" y="289959"/>
                  </a:lnTo>
                  <a:lnTo>
                    <a:pt x="618564" y="309282"/>
                  </a:lnTo>
                  <a:lnTo>
                    <a:pt x="616491" y="337541"/>
                  </a:lnTo>
                  <a:close/>
                </a:path>
                <a:path w="619125" h="619125">
                  <a:moveTo>
                    <a:pt x="564883" y="253007"/>
                  </a:moveTo>
                  <a:lnTo>
                    <a:pt x="562539" y="243212"/>
                  </a:lnTo>
                  <a:lnTo>
                    <a:pt x="559820" y="233529"/>
                  </a:lnTo>
                  <a:lnTo>
                    <a:pt x="556727" y="223961"/>
                  </a:lnTo>
                  <a:lnTo>
                    <a:pt x="553261" y="214506"/>
                  </a:lnTo>
                  <a:lnTo>
                    <a:pt x="596922" y="197531"/>
                  </a:lnTo>
                  <a:lnTo>
                    <a:pt x="605470" y="219957"/>
                  </a:lnTo>
                  <a:lnTo>
                    <a:pt x="610614" y="242993"/>
                  </a:lnTo>
                  <a:lnTo>
                    <a:pt x="564883" y="253007"/>
                  </a:lnTo>
                  <a:close/>
                </a:path>
                <a:path w="619125" h="619125">
                  <a:moveTo>
                    <a:pt x="485369" y="115738"/>
                  </a:moveTo>
                  <a:lnTo>
                    <a:pt x="477774" y="109085"/>
                  </a:lnTo>
                  <a:lnTo>
                    <a:pt x="469945" y="102739"/>
                  </a:lnTo>
                  <a:lnTo>
                    <a:pt x="461881" y="96701"/>
                  </a:lnTo>
                  <a:lnTo>
                    <a:pt x="453583" y="90971"/>
                  </a:lnTo>
                  <a:lnTo>
                    <a:pt x="479792" y="51413"/>
                  </a:lnTo>
                  <a:lnTo>
                    <a:pt x="512194" y="75861"/>
                  </a:lnTo>
                  <a:lnTo>
                    <a:pt x="517156" y="80824"/>
                  </a:lnTo>
                  <a:lnTo>
                    <a:pt x="485369" y="115738"/>
                  </a:lnTo>
                  <a:close/>
                </a:path>
                <a:path w="619125" h="619125">
                  <a:moveTo>
                    <a:pt x="535830" y="178257"/>
                  </a:moveTo>
                  <a:lnTo>
                    <a:pt x="530609" y="169639"/>
                  </a:lnTo>
                  <a:lnTo>
                    <a:pt x="525065" y="161235"/>
                  </a:lnTo>
                  <a:lnTo>
                    <a:pt x="519199" y="153046"/>
                  </a:lnTo>
                  <a:lnTo>
                    <a:pt x="513010" y="145072"/>
                  </a:lnTo>
                  <a:lnTo>
                    <a:pt x="549611" y="115526"/>
                  </a:lnTo>
                  <a:lnTo>
                    <a:pt x="568737" y="140874"/>
                  </a:lnTo>
                  <a:lnTo>
                    <a:pt x="576416" y="154724"/>
                  </a:lnTo>
                  <a:lnTo>
                    <a:pt x="535830" y="178257"/>
                  </a:lnTo>
                  <a:close/>
                </a:path>
                <a:path w="619125" h="619125">
                  <a:moveTo>
                    <a:pt x="418427" y="71393"/>
                  </a:moveTo>
                  <a:lnTo>
                    <a:pt x="409196" y="67364"/>
                  </a:lnTo>
                  <a:lnTo>
                    <a:pt x="399833" y="63702"/>
                  </a:lnTo>
                  <a:lnTo>
                    <a:pt x="390337" y="60407"/>
                  </a:lnTo>
                  <a:lnTo>
                    <a:pt x="380709" y="57480"/>
                  </a:lnTo>
                  <a:lnTo>
                    <a:pt x="393587" y="11973"/>
                  </a:lnTo>
                  <a:lnTo>
                    <a:pt x="398607" y="13094"/>
                  </a:lnTo>
                  <a:lnTo>
                    <a:pt x="438276" y="28215"/>
                  </a:lnTo>
                  <a:lnTo>
                    <a:pt x="418427" y="71393"/>
                  </a:lnTo>
                  <a:close/>
                </a:path>
                <a:path w="619125" h="619125">
                  <a:moveTo>
                    <a:pt x="269015" y="50697"/>
                  </a:moveTo>
                  <a:lnTo>
                    <a:pt x="261776" y="3756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46959" y="2764"/>
                  </a:lnTo>
                  <a:lnTo>
                    <a:pt x="341502" y="47624"/>
                  </a:lnTo>
                  <a:lnTo>
                    <a:pt x="302500" y="47624"/>
                  </a:lnTo>
                  <a:lnTo>
                    <a:pt x="289043" y="48393"/>
                  </a:lnTo>
                  <a:lnTo>
                    <a:pt x="279002" y="49353"/>
                  </a:lnTo>
                  <a:lnTo>
                    <a:pt x="269015" y="50697"/>
                  </a:lnTo>
                  <a:close/>
                </a:path>
                <a:path w="619125" h="619125">
                  <a:moveTo>
                    <a:pt x="341267" y="49555"/>
                  </a:moveTo>
                  <a:lnTo>
                    <a:pt x="333317" y="48710"/>
                  </a:lnTo>
                  <a:lnTo>
                    <a:pt x="325336" y="48107"/>
                  </a:lnTo>
                  <a:lnTo>
                    <a:pt x="314654" y="47624"/>
                  </a:lnTo>
                  <a:lnTo>
                    <a:pt x="341502" y="47624"/>
                  </a:lnTo>
                  <a:lnTo>
                    <a:pt x="341409" y="48393"/>
                  </a:lnTo>
                  <a:lnTo>
                    <a:pt x="341292" y="49353"/>
                  </a:lnTo>
                  <a:lnTo>
                    <a:pt x="341267" y="49555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">
              <a:extLst>
                <a:ext uri="{FF2B5EF4-FFF2-40B4-BE49-F238E27FC236}">
                  <a16:creationId xmlns:a16="http://schemas.microsoft.com/office/drawing/2014/main" id="{25B68716-F404-C4A8-D7F4-A22F9BF6A915}"/>
                </a:ext>
              </a:extLst>
            </p:cNvPr>
            <p:cNvSpPr/>
            <p:nvPr/>
          </p:nvSpPr>
          <p:spPr>
            <a:xfrm>
              <a:off x="1599022" y="173826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503" y="0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2">
              <a:extLst>
                <a:ext uri="{FF2B5EF4-FFF2-40B4-BE49-F238E27FC236}">
                  <a16:creationId xmlns:a16="http://schemas.microsoft.com/office/drawing/2014/main" id="{AC23CACB-2D2E-4790-AB5A-33437409E6EF}"/>
                </a:ext>
              </a:extLst>
            </p:cNvPr>
            <p:cNvSpPr/>
            <p:nvPr/>
          </p:nvSpPr>
          <p:spPr>
            <a:xfrm>
              <a:off x="1785250" y="1695310"/>
              <a:ext cx="57785" cy="86360"/>
            </a:xfrm>
            <a:custGeom>
              <a:avLst/>
              <a:gdLst/>
              <a:ahLst/>
              <a:cxnLst/>
              <a:rect l="l" t="t" r="r" b="b"/>
              <a:pathLst>
                <a:path w="57785" h="86360">
                  <a:moveTo>
                    <a:pt x="0" y="0"/>
                  </a:moveTo>
                  <a:lnTo>
                    <a:pt x="57274" y="42955"/>
                  </a:lnTo>
                  <a:lnTo>
                    <a:pt x="0" y="85911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">
            <a:extLst>
              <a:ext uri="{FF2B5EF4-FFF2-40B4-BE49-F238E27FC236}">
                <a16:creationId xmlns:a16="http://schemas.microsoft.com/office/drawing/2014/main" id="{B1387D20-265C-18EA-363A-1171A1457238}"/>
              </a:ext>
            </a:extLst>
          </p:cNvPr>
          <p:cNvSpPr txBox="1"/>
          <p:nvPr/>
        </p:nvSpPr>
        <p:spPr>
          <a:xfrm>
            <a:off x="1450340" y="6763017"/>
            <a:ext cx="12875260" cy="476412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sz="3000" b="1" spc="125" dirty="0">
                <a:latin typeface="Tahoma"/>
                <a:cs typeface="Tahoma"/>
              </a:rPr>
              <a:t>Ресурсний</a:t>
            </a:r>
            <a:r>
              <a:rPr sz="3000" b="1" spc="50" dirty="0">
                <a:latin typeface="Tahoma"/>
                <a:cs typeface="Tahoma"/>
              </a:rPr>
              <a:t> </a:t>
            </a:r>
            <a:r>
              <a:rPr sz="3000" b="1" dirty="0">
                <a:latin typeface="Tahoma"/>
                <a:cs typeface="Tahoma"/>
              </a:rPr>
              <a:t>портал</a:t>
            </a:r>
            <a:r>
              <a:rPr sz="3000" b="1" spc="55" dirty="0">
                <a:latin typeface="Tahoma"/>
                <a:cs typeface="Tahoma"/>
              </a:rPr>
              <a:t> </a:t>
            </a:r>
            <a:r>
              <a:rPr sz="3000" b="1" spc="60" dirty="0">
                <a:latin typeface="Tahoma"/>
                <a:cs typeface="Tahoma"/>
              </a:rPr>
              <a:t>"Конкурси </a:t>
            </a:r>
            <a:r>
              <a:rPr sz="3000" b="1" dirty="0">
                <a:latin typeface="Tahoma"/>
                <a:cs typeface="Tahoma"/>
              </a:rPr>
              <a:t>та</a:t>
            </a:r>
            <a:r>
              <a:rPr sz="3000" b="1" spc="-95" dirty="0">
                <a:latin typeface="Tahoma"/>
                <a:cs typeface="Tahoma"/>
              </a:rPr>
              <a:t> </a:t>
            </a:r>
            <a:r>
              <a:rPr sz="3000" b="1" spc="60" dirty="0">
                <a:latin typeface="Tahoma"/>
                <a:cs typeface="Tahoma"/>
              </a:rPr>
              <a:t>гранти</a:t>
            </a:r>
            <a:r>
              <a:rPr sz="3000" b="1" spc="-90" dirty="0">
                <a:latin typeface="Tahoma"/>
                <a:cs typeface="Tahoma"/>
              </a:rPr>
              <a:t> </a:t>
            </a:r>
            <a:r>
              <a:rPr sz="3000" b="1" spc="50" dirty="0">
                <a:latin typeface="Tahoma"/>
                <a:cs typeface="Tahoma"/>
              </a:rPr>
              <a:t>для</a:t>
            </a:r>
            <a:r>
              <a:rPr sz="3000" b="1" spc="-90" dirty="0">
                <a:latin typeface="Tahoma"/>
                <a:cs typeface="Tahoma"/>
              </a:rPr>
              <a:t> </a:t>
            </a:r>
            <a:r>
              <a:rPr sz="3000" b="1" spc="-10" dirty="0">
                <a:latin typeface="Tahoma"/>
                <a:cs typeface="Tahoma"/>
              </a:rPr>
              <a:t>бізнесу"</a:t>
            </a:r>
            <a:endParaRPr sz="3000" dirty="0">
              <a:latin typeface="Tahoma"/>
              <a:cs typeface="Tahoma"/>
            </a:endParaRPr>
          </a:p>
        </p:txBody>
      </p:sp>
      <p:grpSp>
        <p:nvGrpSpPr>
          <p:cNvPr id="35" name="object 9">
            <a:extLst>
              <a:ext uri="{FF2B5EF4-FFF2-40B4-BE49-F238E27FC236}">
                <a16:creationId xmlns:a16="http://schemas.microsoft.com/office/drawing/2014/main" id="{AE8681DC-AD38-249A-44AD-D3C1D1792CB0}"/>
              </a:ext>
            </a:extLst>
          </p:cNvPr>
          <p:cNvGrpSpPr/>
          <p:nvPr/>
        </p:nvGrpSpPr>
        <p:grpSpPr>
          <a:xfrm>
            <a:off x="337350" y="7588808"/>
            <a:ext cx="17134840" cy="1196863"/>
            <a:chOff x="681014" y="7235518"/>
            <a:chExt cx="17134840" cy="1502410"/>
          </a:xfrm>
        </p:grpSpPr>
        <p:sp>
          <p:nvSpPr>
            <p:cNvPr id="36" name="object 10">
              <a:extLst>
                <a:ext uri="{FF2B5EF4-FFF2-40B4-BE49-F238E27FC236}">
                  <a16:creationId xmlns:a16="http://schemas.microsoft.com/office/drawing/2014/main" id="{43F973FD-790F-FBF4-C090-E59BB8D083A5}"/>
                </a:ext>
              </a:extLst>
            </p:cNvPr>
            <p:cNvSpPr/>
            <p:nvPr/>
          </p:nvSpPr>
          <p:spPr>
            <a:xfrm>
              <a:off x="718347" y="7273618"/>
              <a:ext cx="17059910" cy="1426210"/>
            </a:xfrm>
            <a:custGeom>
              <a:avLst/>
              <a:gdLst/>
              <a:ahLst/>
              <a:cxnLst/>
              <a:rect l="l" t="t" r="r" b="b"/>
              <a:pathLst>
                <a:path w="17059910" h="1426209">
                  <a:moveTo>
                    <a:pt x="16574141" y="1425905"/>
                  </a:moveTo>
                  <a:lnTo>
                    <a:pt x="485774" y="1425905"/>
                  </a:lnTo>
                  <a:lnTo>
                    <a:pt x="437762" y="1423528"/>
                  </a:lnTo>
                  <a:lnTo>
                    <a:pt x="390562" y="1416484"/>
                  </a:lnTo>
                  <a:lnTo>
                    <a:pt x="344494" y="1404907"/>
                  </a:lnTo>
                  <a:lnTo>
                    <a:pt x="299876" y="1388927"/>
                  </a:lnTo>
                  <a:lnTo>
                    <a:pt x="257028" y="1368677"/>
                  </a:lnTo>
                  <a:lnTo>
                    <a:pt x="216266" y="1344289"/>
                  </a:lnTo>
                  <a:lnTo>
                    <a:pt x="177911" y="1315894"/>
                  </a:lnTo>
                  <a:lnTo>
                    <a:pt x="142280" y="1283625"/>
                  </a:lnTo>
                  <a:lnTo>
                    <a:pt x="110010" y="1247994"/>
                  </a:lnTo>
                  <a:lnTo>
                    <a:pt x="81615" y="1209638"/>
                  </a:lnTo>
                  <a:lnTo>
                    <a:pt x="57227" y="1168877"/>
                  </a:lnTo>
                  <a:lnTo>
                    <a:pt x="36977" y="1126028"/>
                  </a:lnTo>
                  <a:lnTo>
                    <a:pt x="20997" y="1081410"/>
                  </a:lnTo>
                  <a:lnTo>
                    <a:pt x="9420" y="1035343"/>
                  </a:lnTo>
                  <a:lnTo>
                    <a:pt x="2377" y="988143"/>
                  </a:lnTo>
                  <a:lnTo>
                    <a:pt x="0" y="940130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6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16574141" y="0"/>
                  </a:lnTo>
                  <a:lnTo>
                    <a:pt x="16622153" y="2377"/>
                  </a:lnTo>
                  <a:lnTo>
                    <a:pt x="16669353" y="9420"/>
                  </a:lnTo>
                  <a:lnTo>
                    <a:pt x="16715420" y="20997"/>
                  </a:lnTo>
                  <a:lnTo>
                    <a:pt x="16760038" y="36977"/>
                  </a:lnTo>
                  <a:lnTo>
                    <a:pt x="16802886" y="57227"/>
                  </a:lnTo>
                  <a:lnTo>
                    <a:pt x="16843648" y="81616"/>
                  </a:lnTo>
                  <a:lnTo>
                    <a:pt x="16882003" y="110010"/>
                  </a:lnTo>
                  <a:lnTo>
                    <a:pt x="16917634" y="142280"/>
                  </a:lnTo>
                  <a:lnTo>
                    <a:pt x="16949903" y="177911"/>
                  </a:lnTo>
                  <a:lnTo>
                    <a:pt x="16978298" y="216266"/>
                  </a:lnTo>
                  <a:lnTo>
                    <a:pt x="17002686" y="257028"/>
                  </a:lnTo>
                  <a:lnTo>
                    <a:pt x="17022936" y="299876"/>
                  </a:lnTo>
                  <a:lnTo>
                    <a:pt x="17038916" y="344494"/>
                  </a:lnTo>
                  <a:lnTo>
                    <a:pt x="17050494" y="390562"/>
                  </a:lnTo>
                  <a:lnTo>
                    <a:pt x="17057537" y="437762"/>
                  </a:lnTo>
                  <a:lnTo>
                    <a:pt x="17059914" y="485774"/>
                  </a:lnTo>
                  <a:lnTo>
                    <a:pt x="17059914" y="940130"/>
                  </a:lnTo>
                  <a:lnTo>
                    <a:pt x="17057537" y="988143"/>
                  </a:lnTo>
                  <a:lnTo>
                    <a:pt x="17050494" y="1035343"/>
                  </a:lnTo>
                  <a:lnTo>
                    <a:pt x="17038916" y="1081410"/>
                  </a:lnTo>
                  <a:lnTo>
                    <a:pt x="17022936" y="1126028"/>
                  </a:lnTo>
                  <a:lnTo>
                    <a:pt x="17002686" y="1168877"/>
                  </a:lnTo>
                  <a:lnTo>
                    <a:pt x="16978298" y="1209638"/>
                  </a:lnTo>
                  <a:lnTo>
                    <a:pt x="16949903" y="1247994"/>
                  </a:lnTo>
                  <a:lnTo>
                    <a:pt x="16917634" y="1283625"/>
                  </a:lnTo>
                  <a:lnTo>
                    <a:pt x="16882003" y="1315894"/>
                  </a:lnTo>
                  <a:lnTo>
                    <a:pt x="16843648" y="1344289"/>
                  </a:lnTo>
                  <a:lnTo>
                    <a:pt x="16802886" y="1368677"/>
                  </a:lnTo>
                  <a:lnTo>
                    <a:pt x="16760038" y="1388927"/>
                  </a:lnTo>
                  <a:lnTo>
                    <a:pt x="16715420" y="1404907"/>
                  </a:lnTo>
                  <a:lnTo>
                    <a:pt x="16669353" y="1416484"/>
                  </a:lnTo>
                  <a:lnTo>
                    <a:pt x="16622153" y="1423528"/>
                  </a:lnTo>
                  <a:lnTo>
                    <a:pt x="16574141" y="1425905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1">
              <a:extLst>
                <a:ext uri="{FF2B5EF4-FFF2-40B4-BE49-F238E27FC236}">
                  <a16:creationId xmlns:a16="http://schemas.microsoft.com/office/drawing/2014/main" id="{2D4E2298-E8DF-E113-E857-74D9966D2942}"/>
                </a:ext>
              </a:extLst>
            </p:cNvPr>
            <p:cNvSpPr/>
            <p:nvPr/>
          </p:nvSpPr>
          <p:spPr>
            <a:xfrm>
              <a:off x="719114" y="7273618"/>
              <a:ext cx="17058640" cy="1426210"/>
            </a:xfrm>
            <a:custGeom>
              <a:avLst/>
              <a:gdLst/>
              <a:ahLst/>
              <a:cxnLst/>
              <a:rect l="l" t="t" r="r" b="b"/>
              <a:pathLst>
                <a:path w="17058640" h="1426209">
                  <a:moveTo>
                    <a:pt x="485729" y="0"/>
                  </a:moveTo>
                  <a:lnTo>
                    <a:pt x="16572605" y="0"/>
                  </a:lnTo>
                  <a:lnTo>
                    <a:pt x="16620613" y="2376"/>
                  </a:lnTo>
                  <a:lnTo>
                    <a:pt x="16667808" y="9419"/>
                  </a:lnTo>
                  <a:lnTo>
                    <a:pt x="16713871" y="20995"/>
                  </a:lnTo>
                  <a:lnTo>
                    <a:pt x="16758485" y="36973"/>
                  </a:lnTo>
                  <a:lnTo>
                    <a:pt x="16801330" y="57221"/>
                  </a:lnTo>
                  <a:lnTo>
                    <a:pt x="16842087" y="81607"/>
                  </a:lnTo>
                  <a:lnTo>
                    <a:pt x="16880440" y="109999"/>
                  </a:lnTo>
                  <a:lnTo>
                    <a:pt x="16916068" y="142265"/>
                  </a:lnTo>
                  <a:lnTo>
                    <a:pt x="16948334" y="177893"/>
                  </a:lnTo>
                  <a:lnTo>
                    <a:pt x="16976727" y="216245"/>
                  </a:lnTo>
                  <a:lnTo>
                    <a:pt x="17001113" y="257003"/>
                  </a:lnTo>
                  <a:lnTo>
                    <a:pt x="17021361" y="299848"/>
                  </a:lnTo>
                  <a:lnTo>
                    <a:pt x="17037339" y="344462"/>
                  </a:lnTo>
                  <a:lnTo>
                    <a:pt x="17048916" y="390525"/>
                  </a:lnTo>
                  <a:lnTo>
                    <a:pt x="17055958" y="437721"/>
                  </a:lnTo>
                  <a:lnTo>
                    <a:pt x="17058335" y="485729"/>
                  </a:lnTo>
                  <a:lnTo>
                    <a:pt x="17058335" y="940043"/>
                  </a:lnTo>
                  <a:lnTo>
                    <a:pt x="17055958" y="988051"/>
                  </a:lnTo>
                  <a:lnTo>
                    <a:pt x="17048916" y="1035247"/>
                  </a:lnTo>
                  <a:lnTo>
                    <a:pt x="17037339" y="1081310"/>
                  </a:lnTo>
                  <a:lnTo>
                    <a:pt x="17021361" y="1125924"/>
                  </a:lnTo>
                  <a:lnTo>
                    <a:pt x="17001113" y="1168769"/>
                  </a:lnTo>
                  <a:lnTo>
                    <a:pt x="16976727" y="1209527"/>
                  </a:lnTo>
                  <a:lnTo>
                    <a:pt x="16948334" y="1247879"/>
                  </a:lnTo>
                  <a:lnTo>
                    <a:pt x="16916068" y="1283507"/>
                  </a:lnTo>
                  <a:lnTo>
                    <a:pt x="16880440" y="1315773"/>
                  </a:lnTo>
                  <a:lnTo>
                    <a:pt x="16842088" y="1344165"/>
                  </a:lnTo>
                  <a:lnTo>
                    <a:pt x="16801330" y="1368551"/>
                  </a:lnTo>
                  <a:lnTo>
                    <a:pt x="16758485" y="1388799"/>
                  </a:lnTo>
                  <a:lnTo>
                    <a:pt x="16713871" y="1404777"/>
                  </a:lnTo>
                  <a:lnTo>
                    <a:pt x="16667808" y="1416353"/>
                  </a:lnTo>
                  <a:lnTo>
                    <a:pt x="16620613" y="1423396"/>
                  </a:lnTo>
                  <a:lnTo>
                    <a:pt x="16572605" y="1425773"/>
                  </a:lnTo>
                  <a:lnTo>
                    <a:pt x="485729" y="1425773"/>
                  </a:lnTo>
                  <a:lnTo>
                    <a:pt x="437721" y="1423396"/>
                  </a:lnTo>
                  <a:lnTo>
                    <a:pt x="390526" y="1416353"/>
                  </a:lnTo>
                  <a:lnTo>
                    <a:pt x="344462" y="1404777"/>
                  </a:lnTo>
                  <a:lnTo>
                    <a:pt x="299849" y="1388799"/>
                  </a:lnTo>
                  <a:lnTo>
                    <a:pt x="257004" y="1368551"/>
                  </a:lnTo>
                  <a:lnTo>
                    <a:pt x="216246" y="1344165"/>
                  </a:lnTo>
                  <a:lnTo>
                    <a:pt x="177894" y="1315772"/>
                  </a:lnTo>
                  <a:lnTo>
                    <a:pt x="142266" y="1283506"/>
                  </a:lnTo>
                  <a:lnTo>
                    <a:pt x="110000" y="1247878"/>
                  </a:lnTo>
                  <a:lnTo>
                    <a:pt x="81608" y="1209526"/>
                  </a:lnTo>
                  <a:lnTo>
                    <a:pt x="57222" y="1168768"/>
                  </a:lnTo>
                  <a:lnTo>
                    <a:pt x="36973" y="1125923"/>
                  </a:lnTo>
                  <a:lnTo>
                    <a:pt x="20995" y="1081310"/>
                  </a:lnTo>
                  <a:lnTo>
                    <a:pt x="9419" y="1035246"/>
                  </a:lnTo>
                  <a:lnTo>
                    <a:pt x="2376" y="988051"/>
                  </a:lnTo>
                  <a:lnTo>
                    <a:pt x="0" y="940043"/>
                  </a:lnTo>
                  <a:lnTo>
                    <a:pt x="0" y="485729"/>
                  </a:lnTo>
                  <a:lnTo>
                    <a:pt x="2376" y="437721"/>
                  </a:lnTo>
                  <a:lnTo>
                    <a:pt x="9419" y="390526"/>
                  </a:lnTo>
                  <a:lnTo>
                    <a:pt x="20995" y="344462"/>
                  </a:lnTo>
                  <a:lnTo>
                    <a:pt x="36973" y="299849"/>
                  </a:lnTo>
                  <a:lnTo>
                    <a:pt x="57222" y="257004"/>
                  </a:lnTo>
                  <a:lnTo>
                    <a:pt x="81608" y="216246"/>
                  </a:lnTo>
                  <a:lnTo>
                    <a:pt x="110000" y="177894"/>
                  </a:lnTo>
                  <a:lnTo>
                    <a:pt x="142267" y="142266"/>
                  </a:lnTo>
                  <a:lnTo>
                    <a:pt x="177894" y="110000"/>
                  </a:lnTo>
                  <a:lnTo>
                    <a:pt x="216246" y="81608"/>
                  </a:lnTo>
                  <a:lnTo>
                    <a:pt x="257004" y="57222"/>
                  </a:lnTo>
                  <a:lnTo>
                    <a:pt x="299849" y="36974"/>
                  </a:lnTo>
                  <a:lnTo>
                    <a:pt x="344462" y="20995"/>
                  </a:lnTo>
                  <a:lnTo>
                    <a:pt x="390526" y="9419"/>
                  </a:lnTo>
                  <a:lnTo>
                    <a:pt x="437721" y="2376"/>
                  </a:lnTo>
                  <a:lnTo>
                    <a:pt x="485729" y="0"/>
                  </a:lnTo>
                </a:path>
              </a:pathLst>
            </a:custGeom>
            <a:ln w="76199">
              <a:solidFill>
                <a:srgbClr val="A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EA92BED-DF13-D44E-44B8-9012E46CA06D}"/>
              </a:ext>
            </a:extLst>
          </p:cNvPr>
          <p:cNvSpPr txBox="1"/>
          <p:nvPr/>
        </p:nvSpPr>
        <p:spPr>
          <a:xfrm>
            <a:off x="1282811" y="8039100"/>
            <a:ext cx="15078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Tahoma"/>
                <a:cs typeface="Tahoma"/>
              </a:rPr>
              <a:t>Посилання</a:t>
            </a:r>
            <a:r>
              <a:rPr lang="ru-RU" sz="2400" b="1" dirty="0">
                <a:solidFill>
                  <a:schemeClr val="bg1"/>
                </a:solidFill>
                <a:latin typeface="Tahoma"/>
                <a:cs typeface="Tahoma"/>
              </a:rPr>
              <a:t>:</a:t>
            </a:r>
            <a:r>
              <a:rPr lang="ru-RU" sz="2400" b="1" spc="12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ru-RU" sz="2400" spc="65" dirty="0">
                <a:solidFill>
                  <a:schemeClr val="bg1"/>
                </a:solidFill>
              </a:rPr>
              <a:t>https://</a:t>
            </a:r>
            <a:r>
              <a:rPr lang="ru-RU" sz="2400" spc="65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www.business.gov.ua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0" y="-14288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9144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9144000" y="0"/>
                </a:lnTo>
                <a:lnTo>
                  <a:pt x="9144000" y="10287000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09200" y="466945"/>
            <a:ext cx="6080760" cy="886781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lang="uk-UA" sz="3000" b="1" spc="125" dirty="0">
                <a:latin typeface="Tahoma"/>
                <a:cs typeface="Tahoma"/>
              </a:rPr>
              <a:t>Запорізька обласна служба зайнятості</a:t>
            </a:r>
            <a:endParaRPr sz="30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604822" y="1520093"/>
            <a:ext cx="8172466" cy="354199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3970" marR="5080">
              <a:lnSpc>
                <a:spcPts val="2850"/>
              </a:lnSpc>
            </a:pPr>
            <a:r>
              <a:rPr b="1" dirty="0">
                <a:latin typeface="Tahoma"/>
                <a:cs typeface="Tahoma"/>
              </a:rPr>
              <a:t>Опис:</a:t>
            </a:r>
            <a:r>
              <a:rPr b="1" spc="-30" dirty="0">
                <a:latin typeface="Tahoma"/>
                <a:cs typeface="Tahoma"/>
              </a:rPr>
              <a:t> </a:t>
            </a:r>
            <a:r>
              <a:rPr lang="uk-UA" spc="-30" dirty="0">
                <a:latin typeface="Tahoma"/>
                <a:cs typeface="Tahoma"/>
              </a:rPr>
              <a:t>І</a:t>
            </a:r>
            <a:r>
              <a:rPr spc="185" dirty="0" err="1"/>
              <a:t>нформаці</a:t>
            </a:r>
            <a:r>
              <a:rPr lang="uk-UA" spc="185" dirty="0"/>
              <a:t>я</a:t>
            </a:r>
            <a:r>
              <a:rPr spc="185" dirty="0"/>
              <a:t> </a:t>
            </a:r>
            <a:r>
              <a:rPr spc="265" dirty="0" err="1"/>
              <a:t>про</a:t>
            </a:r>
            <a:r>
              <a:rPr spc="-180" dirty="0"/>
              <a:t> </a:t>
            </a:r>
            <a:r>
              <a:rPr lang="uk-UA" spc="170" dirty="0"/>
              <a:t>державні актуальні грантові можливості, алгоритми отримання компенсацій, працевлаштування, стажування</a:t>
            </a:r>
            <a:r>
              <a:rPr spc="125" dirty="0"/>
              <a:t>.</a:t>
            </a:r>
            <a:r>
              <a:rPr spc="-175" dirty="0"/>
              <a:t> </a:t>
            </a:r>
            <a:endParaRPr lang="uk-UA" spc="-175" dirty="0"/>
          </a:p>
          <a:p>
            <a:pPr marL="13970" marR="5080">
              <a:lnSpc>
                <a:spcPts val="2850"/>
              </a:lnSpc>
            </a:pPr>
            <a:endParaRPr sz="1200" spc="165" dirty="0"/>
          </a:p>
          <a:p>
            <a:pPr marL="12700">
              <a:lnSpc>
                <a:spcPct val="100000"/>
              </a:lnSpc>
            </a:pPr>
            <a:r>
              <a:rPr b="1" dirty="0" err="1">
                <a:latin typeface="Tahoma"/>
                <a:cs typeface="Tahoma"/>
              </a:rPr>
              <a:t>Посилання</a:t>
            </a:r>
            <a:r>
              <a:rPr b="1" dirty="0">
                <a:latin typeface="Tahoma"/>
                <a:cs typeface="Tahoma"/>
              </a:rPr>
              <a:t>:</a:t>
            </a:r>
            <a:r>
              <a:rPr b="1" spc="125" dirty="0">
                <a:latin typeface="Tahoma"/>
                <a:cs typeface="Tahoma"/>
              </a:rPr>
              <a:t> </a:t>
            </a:r>
            <a:r>
              <a:rPr lang="en-US" spc="65" dirty="0">
                <a:hlinkClick r:id="rId2"/>
              </a:rPr>
              <a:t>https://www.facebook.com/profile.php?id=100064600485098&amp;mibextid=wwXIfr</a:t>
            </a:r>
            <a:r>
              <a:rPr lang="uk-UA" spc="65" dirty="0"/>
              <a:t> 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uk-UA" spc="65" dirty="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en-US" spc="65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53600" y="1703725"/>
            <a:ext cx="8686800" cy="7399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sz="2000" spc="40" dirty="0" err="1">
                <a:solidFill>
                  <a:srgbClr val="FFFFE7"/>
                </a:solidFill>
              </a:rPr>
              <a:t>Висновок</a:t>
            </a:r>
            <a:r>
              <a:rPr sz="2000" spc="40" dirty="0">
                <a:solidFill>
                  <a:srgbClr val="FFFFE7"/>
                </a:solidFill>
              </a:rPr>
              <a:t>:</a:t>
            </a:r>
            <a:br>
              <a:rPr lang="uk-UA" sz="2000" spc="40" dirty="0">
                <a:solidFill>
                  <a:srgbClr val="FFFFE7"/>
                </a:solidFill>
              </a:rPr>
            </a:br>
            <a:br>
              <a:rPr lang="uk-UA" sz="2000" spc="40" dirty="0">
                <a:solidFill>
                  <a:srgbClr val="FFFFE7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 Що вже працює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 на практиці: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🔹 Гранти на розвиток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– У межах програми «Власна справа» ми вже реалізуємо два проєкти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– Загальна сума залученого фінансування — 500 000 грн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– Гранти — це можливість закупити обладнання, запустити напрямок, розширити команду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– У 99% випадків відсутні фінансові зобов’язання 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перед донором, якщо проєкт реалізовано згідно з умовами</a:t>
            </a:r>
            <a:br>
              <a:rPr lang="uk-UA" sz="2000" dirty="0">
                <a:solidFill>
                  <a:schemeClr val="bg1"/>
                </a:solidFill>
              </a:rPr>
            </a:b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🔹 Компенсація заробітної плати для ВПО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– Центр зайнятості компенсує витрати на оплату праці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– У нашому випадку — понад 100 000 грн компенсацій 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за 7 працевлаштованих ВПО (виплати ще тривають)</a:t>
            </a:r>
            <a:br>
              <a:rPr lang="uk-UA" sz="2000" dirty="0">
                <a:solidFill>
                  <a:schemeClr val="bg1"/>
                </a:solidFill>
              </a:rPr>
            </a:b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🔹 Програма стажування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– Дозволяє без ризику для бізнесу адаптувати нових працівників</a:t>
            </a:r>
            <a:br>
              <a:rPr lang="uk-UA" sz="2000" dirty="0">
                <a:solidFill>
                  <a:schemeClr val="bg1"/>
                </a:solidFill>
              </a:rPr>
            </a:br>
            <a:r>
              <a:rPr lang="uk-UA" sz="2000" dirty="0">
                <a:solidFill>
                  <a:schemeClr val="bg1"/>
                </a:solidFill>
              </a:rPr>
              <a:t>– Людина вчиться працювати саме у вашій команді — ви готуєте кадри «під себе»</a:t>
            </a:r>
            <a:br>
              <a:rPr lang="uk-UA" sz="2000" dirty="0">
                <a:solidFill>
                  <a:schemeClr val="bg1"/>
                </a:solidFill>
              </a:rPr>
            </a:br>
            <a:endParaRPr sz="2000" dirty="0"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72562" y="0"/>
            <a:ext cx="142874" cy="1028699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94736" y="600772"/>
            <a:ext cx="619125" cy="619125"/>
            <a:chOff x="1418650" y="1414257"/>
            <a:chExt cx="619125" cy="619125"/>
          </a:xfrm>
        </p:grpSpPr>
        <p:sp>
          <p:nvSpPr>
            <p:cNvPr id="9" name="object 9"/>
            <p:cNvSpPr/>
            <p:nvPr/>
          </p:nvSpPr>
          <p:spPr>
            <a:xfrm>
              <a:off x="1418650" y="1414257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309282" y="618564"/>
                  </a:moveTo>
                  <a:lnTo>
                    <a:pt x="263578" y="615211"/>
                  </a:lnTo>
                  <a:lnTo>
                    <a:pt x="219957" y="605469"/>
                  </a:lnTo>
                  <a:lnTo>
                    <a:pt x="178896" y="589819"/>
                  </a:lnTo>
                  <a:lnTo>
                    <a:pt x="140874" y="568737"/>
                  </a:lnTo>
                  <a:lnTo>
                    <a:pt x="106370" y="542702"/>
                  </a:lnTo>
                  <a:lnTo>
                    <a:pt x="75861" y="512194"/>
                  </a:lnTo>
                  <a:lnTo>
                    <a:pt x="49827" y="477689"/>
                  </a:lnTo>
                  <a:lnTo>
                    <a:pt x="28745" y="439667"/>
                  </a:lnTo>
                  <a:lnTo>
                    <a:pt x="13094" y="398607"/>
                  </a:lnTo>
                  <a:lnTo>
                    <a:pt x="3353" y="354985"/>
                  </a:lnTo>
                  <a:lnTo>
                    <a:pt x="0" y="309282"/>
                  </a:lnTo>
                  <a:lnTo>
                    <a:pt x="3353" y="263578"/>
                  </a:lnTo>
                  <a:lnTo>
                    <a:pt x="13094" y="219957"/>
                  </a:lnTo>
                  <a:lnTo>
                    <a:pt x="28745" y="178896"/>
                  </a:lnTo>
                  <a:lnTo>
                    <a:pt x="49827" y="140874"/>
                  </a:lnTo>
                  <a:lnTo>
                    <a:pt x="75861" y="106370"/>
                  </a:lnTo>
                  <a:lnTo>
                    <a:pt x="106370" y="75861"/>
                  </a:lnTo>
                  <a:lnTo>
                    <a:pt x="140874" y="49827"/>
                  </a:lnTo>
                  <a:lnTo>
                    <a:pt x="178896" y="28745"/>
                  </a:lnTo>
                  <a:lnTo>
                    <a:pt x="219957" y="13094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54985" y="3353"/>
                  </a:lnTo>
                  <a:lnTo>
                    <a:pt x="398607" y="13094"/>
                  </a:lnTo>
                  <a:lnTo>
                    <a:pt x="439668" y="28745"/>
                  </a:lnTo>
                  <a:lnTo>
                    <a:pt x="477689" y="49827"/>
                  </a:lnTo>
                  <a:lnTo>
                    <a:pt x="512194" y="75861"/>
                  </a:lnTo>
                  <a:lnTo>
                    <a:pt x="542703" y="106370"/>
                  </a:lnTo>
                  <a:lnTo>
                    <a:pt x="568737" y="140874"/>
                  </a:lnTo>
                  <a:lnTo>
                    <a:pt x="589819" y="178896"/>
                  </a:lnTo>
                  <a:lnTo>
                    <a:pt x="605470" y="219957"/>
                  </a:lnTo>
                  <a:lnTo>
                    <a:pt x="615211" y="263578"/>
                  </a:lnTo>
                  <a:lnTo>
                    <a:pt x="618564" y="309282"/>
                  </a:lnTo>
                  <a:lnTo>
                    <a:pt x="615211" y="354985"/>
                  </a:lnTo>
                  <a:lnTo>
                    <a:pt x="605470" y="398607"/>
                  </a:lnTo>
                  <a:lnTo>
                    <a:pt x="589819" y="439667"/>
                  </a:lnTo>
                  <a:lnTo>
                    <a:pt x="568737" y="477689"/>
                  </a:lnTo>
                  <a:lnTo>
                    <a:pt x="542703" y="512194"/>
                  </a:lnTo>
                  <a:lnTo>
                    <a:pt x="512194" y="542702"/>
                  </a:lnTo>
                  <a:lnTo>
                    <a:pt x="477689" y="568737"/>
                  </a:lnTo>
                  <a:lnTo>
                    <a:pt x="439668" y="589819"/>
                  </a:lnTo>
                  <a:lnTo>
                    <a:pt x="398607" y="605469"/>
                  </a:lnTo>
                  <a:lnTo>
                    <a:pt x="354985" y="615211"/>
                  </a:lnTo>
                  <a:lnTo>
                    <a:pt x="309282" y="618564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18650" y="1414257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192620" y="74995"/>
                  </a:moveTo>
                  <a:lnTo>
                    <a:pt x="171566" y="32809"/>
                  </a:lnTo>
                  <a:lnTo>
                    <a:pt x="178896" y="28745"/>
                  </a:lnTo>
                  <a:lnTo>
                    <a:pt x="215562" y="14770"/>
                  </a:lnTo>
                  <a:lnTo>
                    <a:pt x="229901" y="59869"/>
                  </a:lnTo>
                  <a:lnTo>
                    <a:pt x="220366" y="63105"/>
                  </a:lnTo>
                  <a:lnTo>
                    <a:pt x="210975" y="66705"/>
                  </a:lnTo>
                  <a:lnTo>
                    <a:pt x="201726" y="70668"/>
                  </a:lnTo>
                  <a:lnTo>
                    <a:pt x="192620" y="74995"/>
                  </a:lnTo>
                  <a:close/>
                </a:path>
                <a:path w="619125" h="619125">
                  <a:moveTo>
                    <a:pt x="127111" y="121456"/>
                  </a:moveTo>
                  <a:lnTo>
                    <a:pt x="94447" y="87785"/>
                  </a:lnTo>
                  <a:lnTo>
                    <a:pt x="106370" y="75861"/>
                  </a:lnTo>
                  <a:lnTo>
                    <a:pt x="130902" y="57351"/>
                  </a:lnTo>
                  <a:lnTo>
                    <a:pt x="158098" y="95691"/>
                  </a:lnTo>
                  <a:lnTo>
                    <a:pt x="149984" y="101683"/>
                  </a:lnTo>
                  <a:lnTo>
                    <a:pt x="142115" y="107974"/>
                  </a:lnTo>
                  <a:lnTo>
                    <a:pt x="134491" y="114565"/>
                  </a:lnTo>
                  <a:lnTo>
                    <a:pt x="127111" y="121456"/>
                  </a:lnTo>
                  <a:close/>
                </a:path>
                <a:path w="619125" h="619125">
                  <a:moveTo>
                    <a:pt x="78663" y="185544"/>
                  </a:moveTo>
                  <a:lnTo>
                    <a:pt x="37373" y="163335"/>
                  </a:lnTo>
                  <a:lnTo>
                    <a:pt x="49827" y="140874"/>
                  </a:lnTo>
                  <a:lnTo>
                    <a:pt x="63030" y="123376"/>
                  </a:lnTo>
                  <a:lnTo>
                    <a:pt x="100417" y="151646"/>
                  </a:lnTo>
                  <a:lnTo>
                    <a:pt x="94483" y="159814"/>
                  </a:lnTo>
                  <a:lnTo>
                    <a:pt x="88880" y="168186"/>
                  </a:lnTo>
                  <a:lnTo>
                    <a:pt x="83606" y="176763"/>
                  </a:lnTo>
                  <a:lnTo>
                    <a:pt x="78663" y="185544"/>
                  </a:lnTo>
                  <a:close/>
                </a:path>
                <a:path w="619125" h="619125">
                  <a:moveTo>
                    <a:pt x="52031" y="261164"/>
                  </a:moveTo>
                  <a:lnTo>
                    <a:pt x="5808" y="252582"/>
                  </a:lnTo>
                  <a:lnTo>
                    <a:pt x="13094" y="219957"/>
                  </a:lnTo>
                  <a:lnTo>
                    <a:pt x="18140" y="206718"/>
                  </a:lnTo>
                  <a:lnTo>
                    <a:pt x="62411" y="222314"/>
                  </a:lnTo>
                  <a:lnTo>
                    <a:pt x="59251" y="231870"/>
                  </a:lnTo>
                  <a:lnTo>
                    <a:pt x="56468" y="241531"/>
                  </a:lnTo>
                  <a:lnTo>
                    <a:pt x="54061" y="251296"/>
                  </a:lnTo>
                  <a:lnTo>
                    <a:pt x="52031" y="261164"/>
                  </a:lnTo>
                  <a:close/>
                </a:path>
                <a:path w="619125" h="619125">
                  <a:moveTo>
                    <a:pt x="2794" y="347373"/>
                  </a:moveTo>
                  <a:lnTo>
                    <a:pt x="0" y="309282"/>
                  </a:lnTo>
                  <a:lnTo>
                    <a:pt x="592" y="301203"/>
                  </a:lnTo>
                  <a:lnTo>
                    <a:pt x="697" y="299782"/>
                  </a:lnTo>
                  <a:lnTo>
                    <a:pt x="47746" y="301203"/>
                  </a:lnTo>
                  <a:lnTo>
                    <a:pt x="47748" y="317413"/>
                  </a:lnTo>
                  <a:lnTo>
                    <a:pt x="48118" y="325512"/>
                  </a:lnTo>
                  <a:lnTo>
                    <a:pt x="48734" y="333580"/>
                  </a:lnTo>
                  <a:lnTo>
                    <a:pt x="49598" y="341616"/>
                  </a:lnTo>
                  <a:lnTo>
                    <a:pt x="2794" y="347373"/>
                  </a:lnTo>
                  <a:close/>
                </a:path>
                <a:path w="619125" h="619125">
                  <a:moveTo>
                    <a:pt x="28363" y="438664"/>
                  </a:moveTo>
                  <a:lnTo>
                    <a:pt x="13094" y="398607"/>
                  </a:lnTo>
                  <a:lnTo>
                    <a:pt x="12063" y="393990"/>
                  </a:lnTo>
                  <a:lnTo>
                    <a:pt x="57575" y="381044"/>
                  </a:lnTo>
                  <a:lnTo>
                    <a:pt x="60515" y="390668"/>
                  </a:lnTo>
                  <a:lnTo>
                    <a:pt x="63823" y="400160"/>
                  </a:lnTo>
                  <a:lnTo>
                    <a:pt x="67497" y="409519"/>
                  </a:lnTo>
                  <a:lnTo>
                    <a:pt x="71539" y="418745"/>
                  </a:lnTo>
                  <a:lnTo>
                    <a:pt x="28363" y="438664"/>
                  </a:lnTo>
                  <a:close/>
                </a:path>
                <a:path w="619125" h="619125">
                  <a:moveTo>
                    <a:pt x="81116" y="517449"/>
                  </a:moveTo>
                  <a:lnTo>
                    <a:pt x="75861" y="512194"/>
                  </a:lnTo>
                  <a:lnTo>
                    <a:pt x="51662" y="480122"/>
                  </a:lnTo>
                  <a:lnTo>
                    <a:pt x="91164" y="453874"/>
                  </a:lnTo>
                  <a:lnTo>
                    <a:pt x="96905" y="462165"/>
                  </a:lnTo>
                  <a:lnTo>
                    <a:pt x="102954" y="470221"/>
                  </a:lnTo>
                  <a:lnTo>
                    <a:pt x="109310" y="478042"/>
                  </a:lnTo>
                  <a:lnTo>
                    <a:pt x="115974" y="485628"/>
                  </a:lnTo>
                  <a:lnTo>
                    <a:pt x="81116" y="517449"/>
                  </a:lnTo>
                  <a:close/>
                </a:path>
                <a:path w="619125" h="619125">
                  <a:moveTo>
                    <a:pt x="155085" y="576616"/>
                  </a:moveTo>
                  <a:lnTo>
                    <a:pt x="140874" y="568737"/>
                  </a:lnTo>
                  <a:lnTo>
                    <a:pt x="115856" y="549860"/>
                  </a:lnTo>
                  <a:lnTo>
                    <a:pt x="145344" y="513230"/>
                  </a:lnTo>
                  <a:lnTo>
                    <a:pt x="153327" y="519408"/>
                  </a:lnTo>
                  <a:lnTo>
                    <a:pt x="161523" y="525263"/>
                  </a:lnTo>
                  <a:lnTo>
                    <a:pt x="169935" y="530796"/>
                  </a:lnTo>
                  <a:lnTo>
                    <a:pt x="178560" y="536005"/>
                  </a:lnTo>
                  <a:lnTo>
                    <a:pt x="155085" y="576616"/>
                  </a:lnTo>
                  <a:close/>
                </a:path>
                <a:path w="619125" h="619125">
                  <a:moveTo>
                    <a:pt x="243398" y="610704"/>
                  </a:moveTo>
                  <a:lnTo>
                    <a:pt x="219957" y="605469"/>
                  </a:lnTo>
                  <a:lnTo>
                    <a:pt x="197916" y="597068"/>
                  </a:lnTo>
                  <a:lnTo>
                    <a:pt x="214831" y="553387"/>
                  </a:lnTo>
                  <a:lnTo>
                    <a:pt x="224291" y="556841"/>
                  </a:lnTo>
                  <a:lnTo>
                    <a:pt x="233864" y="559921"/>
                  </a:lnTo>
                  <a:lnTo>
                    <a:pt x="243551" y="562627"/>
                  </a:lnTo>
                  <a:lnTo>
                    <a:pt x="253351" y="564958"/>
                  </a:lnTo>
                  <a:lnTo>
                    <a:pt x="243398" y="610704"/>
                  </a:lnTo>
                  <a:close/>
                </a:path>
                <a:path w="619125" h="619125">
                  <a:moveTo>
                    <a:pt x="333755" y="570939"/>
                  </a:moveTo>
                  <a:lnTo>
                    <a:pt x="317449" y="570939"/>
                  </a:lnTo>
                  <a:lnTo>
                    <a:pt x="328032" y="570454"/>
                  </a:lnTo>
                  <a:lnTo>
                    <a:pt x="326795" y="570454"/>
                  </a:lnTo>
                  <a:lnTo>
                    <a:pt x="333652" y="569822"/>
                  </a:lnTo>
                  <a:lnTo>
                    <a:pt x="333755" y="570939"/>
                  </a:lnTo>
                  <a:close/>
                </a:path>
                <a:path w="619125" h="619125">
                  <a:moveTo>
                    <a:pt x="309282" y="618564"/>
                  </a:moveTo>
                  <a:lnTo>
                    <a:pt x="290369" y="617176"/>
                  </a:lnTo>
                  <a:lnTo>
                    <a:pt x="293166" y="570939"/>
                  </a:lnTo>
                  <a:lnTo>
                    <a:pt x="293195" y="570454"/>
                  </a:lnTo>
                  <a:lnTo>
                    <a:pt x="298540" y="570778"/>
                  </a:lnTo>
                  <a:lnTo>
                    <a:pt x="303902" y="570939"/>
                  </a:lnTo>
                  <a:lnTo>
                    <a:pt x="333755" y="570939"/>
                  </a:lnTo>
                  <a:lnTo>
                    <a:pt x="337949" y="616461"/>
                  </a:lnTo>
                  <a:lnTo>
                    <a:pt x="309282" y="618564"/>
                  </a:lnTo>
                  <a:close/>
                </a:path>
                <a:path w="619125" h="619125">
                  <a:moveTo>
                    <a:pt x="384791" y="608555"/>
                  </a:moveTo>
                  <a:lnTo>
                    <a:pt x="373346" y="563051"/>
                  </a:lnTo>
                  <a:lnTo>
                    <a:pt x="383051" y="560410"/>
                  </a:lnTo>
                  <a:lnTo>
                    <a:pt x="392633" y="557398"/>
                  </a:lnTo>
                  <a:lnTo>
                    <a:pt x="402093" y="554016"/>
                  </a:lnTo>
                  <a:lnTo>
                    <a:pt x="411429" y="550264"/>
                  </a:lnTo>
                  <a:lnTo>
                    <a:pt x="429814" y="593574"/>
                  </a:lnTo>
                  <a:lnTo>
                    <a:pt x="398607" y="605469"/>
                  </a:lnTo>
                  <a:lnTo>
                    <a:pt x="384791" y="608555"/>
                  </a:lnTo>
                  <a:close/>
                </a:path>
                <a:path w="619125" h="619125">
                  <a:moveTo>
                    <a:pt x="544172" y="510246"/>
                  </a:moveTo>
                  <a:lnTo>
                    <a:pt x="508121" y="479372"/>
                  </a:lnTo>
                  <a:lnTo>
                    <a:pt x="514415" y="471731"/>
                  </a:lnTo>
                  <a:lnTo>
                    <a:pt x="520642" y="463565"/>
                  </a:lnTo>
                  <a:lnTo>
                    <a:pt x="526429" y="455325"/>
                  </a:lnTo>
                  <a:lnTo>
                    <a:pt x="531900" y="446861"/>
                  </a:lnTo>
                  <a:lnTo>
                    <a:pt x="572041" y="471731"/>
                  </a:lnTo>
                  <a:lnTo>
                    <a:pt x="568737" y="477689"/>
                  </a:lnTo>
                  <a:lnTo>
                    <a:pt x="544172" y="510246"/>
                  </a:lnTo>
                  <a:close/>
                </a:path>
                <a:path w="619125" h="619125">
                  <a:moveTo>
                    <a:pt x="472092" y="571840"/>
                  </a:moveTo>
                  <a:lnTo>
                    <a:pt x="447159" y="531715"/>
                  </a:lnTo>
                  <a:lnTo>
                    <a:pt x="455616" y="526233"/>
                  </a:lnTo>
                  <a:lnTo>
                    <a:pt x="463848" y="520434"/>
                  </a:lnTo>
                  <a:lnTo>
                    <a:pt x="471855" y="514321"/>
                  </a:lnTo>
                  <a:lnTo>
                    <a:pt x="479638" y="507892"/>
                  </a:lnTo>
                  <a:lnTo>
                    <a:pt x="510577" y="543923"/>
                  </a:lnTo>
                  <a:lnTo>
                    <a:pt x="477689" y="568737"/>
                  </a:lnTo>
                  <a:lnTo>
                    <a:pt x="472092" y="571840"/>
                  </a:lnTo>
                  <a:close/>
                </a:path>
                <a:path w="619125" h="619125">
                  <a:moveTo>
                    <a:pt x="593722" y="429427"/>
                  </a:moveTo>
                  <a:lnTo>
                    <a:pt x="550401" y="411106"/>
                  </a:lnTo>
                  <a:lnTo>
                    <a:pt x="554140" y="401765"/>
                  </a:lnTo>
                  <a:lnTo>
                    <a:pt x="557509" y="392302"/>
                  </a:lnTo>
                  <a:lnTo>
                    <a:pt x="560508" y="382716"/>
                  </a:lnTo>
                  <a:lnTo>
                    <a:pt x="563136" y="373007"/>
                  </a:lnTo>
                  <a:lnTo>
                    <a:pt x="608645" y="384388"/>
                  </a:lnTo>
                  <a:lnTo>
                    <a:pt x="605470" y="398607"/>
                  </a:lnTo>
                  <a:lnTo>
                    <a:pt x="593722" y="429427"/>
                  </a:lnTo>
                  <a:close/>
                </a:path>
                <a:path w="619125" h="619125">
                  <a:moveTo>
                    <a:pt x="616491" y="337541"/>
                  </a:moveTo>
                  <a:lnTo>
                    <a:pt x="569854" y="333306"/>
                  </a:lnTo>
                  <a:lnTo>
                    <a:pt x="570577" y="325340"/>
                  </a:lnTo>
                  <a:lnTo>
                    <a:pt x="570939" y="317332"/>
                  </a:lnTo>
                  <a:lnTo>
                    <a:pt x="570939" y="303785"/>
                  </a:lnTo>
                  <a:lnTo>
                    <a:pt x="570770" y="298307"/>
                  </a:lnTo>
                  <a:lnTo>
                    <a:pt x="570433" y="292846"/>
                  </a:lnTo>
                  <a:lnTo>
                    <a:pt x="617146" y="289959"/>
                  </a:lnTo>
                  <a:lnTo>
                    <a:pt x="618564" y="309282"/>
                  </a:lnTo>
                  <a:lnTo>
                    <a:pt x="616491" y="337541"/>
                  </a:lnTo>
                  <a:close/>
                </a:path>
                <a:path w="619125" h="619125">
                  <a:moveTo>
                    <a:pt x="564883" y="253007"/>
                  </a:moveTo>
                  <a:lnTo>
                    <a:pt x="562539" y="243212"/>
                  </a:lnTo>
                  <a:lnTo>
                    <a:pt x="559820" y="233529"/>
                  </a:lnTo>
                  <a:lnTo>
                    <a:pt x="556727" y="223961"/>
                  </a:lnTo>
                  <a:lnTo>
                    <a:pt x="553261" y="214506"/>
                  </a:lnTo>
                  <a:lnTo>
                    <a:pt x="596922" y="197531"/>
                  </a:lnTo>
                  <a:lnTo>
                    <a:pt x="605470" y="219957"/>
                  </a:lnTo>
                  <a:lnTo>
                    <a:pt x="610614" y="242993"/>
                  </a:lnTo>
                  <a:lnTo>
                    <a:pt x="564883" y="253007"/>
                  </a:lnTo>
                  <a:close/>
                </a:path>
                <a:path w="619125" h="619125">
                  <a:moveTo>
                    <a:pt x="485369" y="115738"/>
                  </a:moveTo>
                  <a:lnTo>
                    <a:pt x="477774" y="109085"/>
                  </a:lnTo>
                  <a:lnTo>
                    <a:pt x="469945" y="102739"/>
                  </a:lnTo>
                  <a:lnTo>
                    <a:pt x="461881" y="96701"/>
                  </a:lnTo>
                  <a:lnTo>
                    <a:pt x="453583" y="90971"/>
                  </a:lnTo>
                  <a:lnTo>
                    <a:pt x="479792" y="51413"/>
                  </a:lnTo>
                  <a:lnTo>
                    <a:pt x="512194" y="75861"/>
                  </a:lnTo>
                  <a:lnTo>
                    <a:pt x="517156" y="80824"/>
                  </a:lnTo>
                  <a:lnTo>
                    <a:pt x="485369" y="115738"/>
                  </a:lnTo>
                  <a:close/>
                </a:path>
                <a:path w="619125" h="619125">
                  <a:moveTo>
                    <a:pt x="535830" y="178257"/>
                  </a:moveTo>
                  <a:lnTo>
                    <a:pt x="530609" y="169639"/>
                  </a:lnTo>
                  <a:lnTo>
                    <a:pt x="525065" y="161235"/>
                  </a:lnTo>
                  <a:lnTo>
                    <a:pt x="519199" y="153046"/>
                  </a:lnTo>
                  <a:lnTo>
                    <a:pt x="513010" y="145072"/>
                  </a:lnTo>
                  <a:lnTo>
                    <a:pt x="549611" y="115526"/>
                  </a:lnTo>
                  <a:lnTo>
                    <a:pt x="568737" y="140874"/>
                  </a:lnTo>
                  <a:lnTo>
                    <a:pt x="576416" y="154724"/>
                  </a:lnTo>
                  <a:lnTo>
                    <a:pt x="535830" y="178257"/>
                  </a:lnTo>
                  <a:close/>
                </a:path>
                <a:path w="619125" h="619125">
                  <a:moveTo>
                    <a:pt x="418427" y="71393"/>
                  </a:moveTo>
                  <a:lnTo>
                    <a:pt x="409196" y="67364"/>
                  </a:lnTo>
                  <a:lnTo>
                    <a:pt x="399833" y="63702"/>
                  </a:lnTo>
                  <a:lnTo>
                    <a:pt x="390337" y="60407"/>
                  </a:lnTo>
                  <a:lnTo>
                    <a:pt x="380709" y="57480"/>
                  </a:lnTo>
                  <a:lnTo>
                    <a:pt x="393587" y="11973"/>
                  </a:lnTo>
                  <a:lnTo>
                    <a:pt x="398607" y="13094"/>
                  </a:lnTo>
                  <a:lnTo>
                    <a:pt x="438276" y="28215"/>
                  </a:lnTo>
                  <a:lnTo>
                    <a:pt x="418427" y="71393"/>
                  </a:lnTo>
                  <a:close/>
                </a:path>
                <a:path w="619125" h="619125">
                  <a:moveTo>
                    <a:pt x="269015" y="50697"/>
                  </a:moveTo>
                  <a:lnTo>
                    <a:pt x="261776" y="3756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46959" y="2764"/>
                  </a:lnTo>
                  <a:lnTo>
                    <a:pt x="341502" y="47624"/>
                  </a:lnTo>
                  <a:lnTo>
                    <a:pt x="302500" y="47624"/>
                  </a:lnTo>
                  <a:lnTo>
                    <a:pt x="289043" y="48393"/>
                  </a:lnTo>
                  <a:lnTo>
                    <a:pt x="279002" y="49353"/>
                  </a:lnTo>
                  <a:lnTo>
                    <a:pt x="269015" y="50697"/>
                  </a:lnTo>
                  <a:close/>
                </a:path>
                <a:path w="619125" h="619125">
                  <a:moveTo>
                    <a:pt x="341267" y="49555"/>
                  </a:moveTo>
                  <a:lnTo>
                    <a:pt x="333317" y="48710"/>
                  </a:lnTo>
                  <a:lnTo>
                    <a:pt x="325336" y="48107"/>
                  </a:lnTo>
                  <a:lnTo>
                    <a:pt x="314654" y="47624"/>
                  </a:lnTo>
                  <a:lnTo>
                    <a:pt x="341502" y="47624"/>
                  </a:lnTo>
                  <a:lnTo>
                    <a:pt x="341409" y="48393"/>
                  </a:lnTo>
                  <a:lnTo>
                    <a:pt x="341292" y="49353"/>
                  </a:lnTo>
                  <a:lnTo>
                    <a:pt x="341267" y="49555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99022" y="173826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503" y="0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85250" y="1695310"/>
              <a:ext cx="57785" cy="86360"/>
            </a:xfrm>
            <a:custGeom>
              <a:avLst/>
              <a:gdLst/>
              <a:ahLst/>
              <a:cxnLst/>
              <a:rect l="l" t="t" r="r" b="b"/>
              <a:pathLst>
                <a:path w="57785" h="86360">
                  <a:moveTo>
                    <a:pt x="0" y="0"/>
                  </a:moveTo>
                  <a:lnTo>
                    <a:pt x="57274" y="42955"/>
                  </a:lnTo>
                  <a:lnTo>
                    <a:pt x="0" y="85911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9BFFA2-2499-4989-A80B-678F3C83D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600" y="317677"/>
            <a:ext cx="3881452" cy="2653337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2FE160AB-8DBB-072A-1BC9-D7891B01CFE3}"/>
              </a:ext>
            </a:extLst>
          </p:cNvPr>
          <p:cNvSpPr txBox="1"/>
          <p:nvPr/>
        </p:nvSpPr>
        <p:spPr>
          <a:xfrm>
            <a:off x="1861388" y="5156961"/>
            <a:ext cx="7454064" cy="886781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3229"/>
              </a:lnSpc>
              <a:spcBef>
                <a:spcPts val="515"/>
              </a:spcBef>
            </a:pPr>
            <a:r>
              <a:rPr lang="uk-UA" sz="3000" b="1" spc="125" dirty="0">
                <a:latin typeface="Tahoma"/>
                <a:cs typeface="Tahoma"/>
              </a:rPr>
              <a:t>Запорізька обласна військова/ державна адміністрація</a:t>
            </a:r>
            <a:endParaRPr sz="3000" dirty="0">
              <a:latin typeface="Tahoma"/>
              <a:cs typeface="Tahoma"/>
            </a:endParaRPr>
          </a:p>
        </p:txBody>
      </p:sp>
      <p:grpSp>
        <p:nvGrpSpPr>
          <p:cNvPr id="14" name="object 8">
            <a:extLst>
              <a:ext uri="{FF2B5EF4-FFF2-40B4-BE49-F238E27FC236}">
                <a16:creationId xmlns:a16="http://schemas.microsoft.com/office/drawing/2014/main" id="{74FCEA41-9D6E-6075-EE7D-7A5308FAD4AC}"/>
              </a:ext>
            </a:extLst>
          </p:cNvPr>
          <p:cNvGrpSpPr/>
          <p:nvPr/>
        </p:nvGrpSpPr>
        <p:grpSpPr>
          <a:xfrm>
            <a:off x="1013661" y="5290788"/>
            <a:ext cx="619125" cy="619125"/>
            <a:chOff x="1418650" y="1414257"/>
            <a:chExt cx="619125" cy="619125"/>
          </a:xfrm>
        </p:grpSpPr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1BDEB421-C93F-0ADC-EF0E-674FD98DA754}"/>
                </a:ext>
              </a:extLst>
            </p:cNvPr>
            <p:cNvSpPr/>
            <p:nvPr/>
          </p:nvSpPr>
          <p:spPr>
            <a:xfrm>
              <a:off x="1418650" y="1414257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309282" y="618564"/>
                  </a:moveTo>
                  <a:lnTo>
                    <a:pt x="263578" y="615211"/>
                  </a:lnTo>
                  <a:lnTo>
                    <a:pt x="219957" y="605469"/>
                  </a:lnTo>
                  <a:lnTo>
                    <a:pt x="178896" y="589819"/>
                  </a:lnTo>
                  <a:lnTo>
                    <a:pt x="140874" y="568737"/>
                  </a:lnTo>
                  <a:lnTo>
                    <a:pt x="106370" y="542702"/>
                  </a:lnTo>
                  <a:lnTo>
                    <a:pt x="75861" y="512194"/>
                  </a:lnTo>
                  <a:lnTo>
                    <a:pt x="49827" y="477689"/>
                  </a:lnTo>
                  <a:lnTo>
                    <a:pt x="28745" y="439667"/>
                  </a:lnTo>
                  <a:lnTo>
                    <a:pt x="13094" y="398607"/>
                  </a:lnTo>
                  <a:lnTo>
                    <a:pt x="3353" y="354985"/>
                  </a:lnTo>
                  <a:lnTo>
                    <a:pt x="0" y="309282"/>
                  </a:lnTo>
                  <a:lnTo>
                    <a:pt x="3353" y="263578"/>
                  </a:lnTo>
                  <a:lnTo>
                    <a:pt x="13094" y="219957"/>
                  </a:lnTo>
                  <a:lnTo>
                    <a:pt x="28745" y="178896"/>
                  </a:lnTo>
                  <a:lnTo>
                    <a:pt x="49827" y="140874"/>
                  </a:lnTo>
                  <a:lnTo>
                    <a:pt x="75861" y="106370"/>
                  </a:lnTo>
                  <a:lnTo>
                    <a:pt x="106370" y="75861"/>
                  </a:lnTo>
                  <a:lnTo>
                    <a:pt x="140874" y="49827"/>
                  </a:lnTo>
                  <a:lnTo>
                    <a:pt x="178896" y="28745"/>
                  </a:lnTo>
                  <a:lnTo>
                    <a:pt x="219957" y="13094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54985" y="3353"/>
                  </a:lnTo>
                  <a:lnTo>
                    <a:pt x="398607" y="13094"/>
                  </a:lnTo>
                  <a:lnTo>
                    <a:pt x="439668" y="28745"/>
                  </a:lnTo>
                  <a:lnTo>
                    <a:pt x="477689" y="49827"/>
                  </a:lnTo>
                  <a:lnTo>
                    <a:pt x="512194" y="75861"/>
                  </a:lnTo>
                  <a:lnTo>
                    <a:pt x="542703" y="106370"/>
                  </a:lnTo>
                  <a:lnTo>
                    <a:pt x="568737" y="140874"/>
                  </a:lnTo>
                  <a:lnTo>
                    <a:pt x="589819" y="178896"/>
                  </a:lnTo>
                  <a:lnTo>
                    <a:pt x="605470" y="219957"/>
                  </a:lnTo>
                  <a:lnTo>
                    <a:pt x="615211" y="263578"/>
                  </a:lnTo>
                  <a:lnTo>
                    <a:pt x="618564" y="309282"/>
                  </a:lnTo>
                  <a:lnTo>
                    <a:pt x="615211" y="354985"/>
                  </a:lnTo>
                  <a:lnTo>
                    <a:pt x="605470" y="398607"/>
                  </a:lnTo>
                  <a:lnTo>
                    <a:pt x="589819" y="439667"/>
                  </a:lnTo>
                  <a:lnTo>
                    <a:pt x="568737" y="477689"/>
                  </a:lnTo>
                  <a:lnTo>
                    <a:pt x="542703" y="512194"/>
                  </a:lnTo>
                  <a:lnTo>
                    <a:pt x="512194" y="542702"/>
                  </a:lnTo>
                  <a:lnTo>
                    <a:pt x="477689" y="568737"/>
                  </a:lnTo>
                  <a:lnTo>
                    <a:pt x="439668" y="589819"/>
                  </a:lnTo>
                  <a:lnTo>
                    <a:pt x="398607" y="605469"/>
                  </a:lnTo>
                  <a:lnTo>
                    <a:pt x="354985" y="615211"/>
                  </a:lnTo>
                  <a:lnTo>
                    <a:pt x="309282" y="618564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26787165-447A-523F-2F98-A4FB68F98DBD}"/>
                </a:ext>
              </a:extLst>
            </p:cNvPr>
            <p:cNvSpPr/>
            <p:nvPr/>
          </p:nvSpPr>
          <p:spPr>
            <a:xfrm>
              <a:off x="1418650" y="1414257"/>
              <a:ext cx="619125" cy="619125"/>
            </a:xfrm>
            <a:custGeom>
              <a:avLst/>
              <a:gdLst/>
              <a:ahLst/>
              <a:cxnLst/>
              <a:rect l="l" t="t" r="r" b="b"/>
              <a:pathLst>
                <a:path w="619125" h="619125">
                  <a:moveTo>
                    <a:pt x="192620" y="74995"/>
                  </a:moveTo>
                  <a:lnTo>
                    <a:pt x="171566" y="32809"/>
                  </a:lnTo>
                  <a:lnTo>
                    <a:pt x="178896" y="28745"/>
                  </a:lnTo>
                  <a:lnTo>
                    <a:pt x="215562" y="14770"/>
                  </a:lnTo>
                  <a:lnTo>
                    <a:pt x="229901" y="59869"/>
                  </a:lnTo>
                  <a:lnTo>
                    <a:pt x="220366" y="63105"/>
                  </a:lnTo>
                  <a:lnTo>
                    <a:pt x="210975" y="66705"/>
                  </a:lnTo>
                  <a:lnTo>
                    <a:pt x="201726" y="70668"/>
                  </a:lnTo>
                  <a:lnTo>
                    <a:pt x="192620" y="74995"/>
                  </a:lnTo>
                  <a:close/>
                </a:path>
                <a:path w="619125" h="619125">
                  <a:moveTo>
                    <a:pt x="127111" y="121456"/>
                  </a:moveTo>
                  <a:lnTo>
                    <a:pt x="94447" y="87785"/>
                  </a:lnTo>
                  <a:lnTo>
                    <a:pt x="106370" y="75861"/>
                  </a:lnTo>
                  <a:lnTo>
                    <a:pt x="130902" y="57351"/>
                  </a:lnTo>
                  <a:lnTo>
                    <a:pt x="158098" y="95691"/>
                  </a:lnTo>
                  <a:lnTo>
                    <a:pt x="149984" y="101683"/>
                  </a:lnTo>
                  <a:lnTo>
                    <a:pt x="142115" y="107974"/>
                  </a:lnTo>
                  <a:lnTo>
                    <a:pt x="134491" y="114565"/>
                  </a:lnTo>
                  <a:lnTo>
                    <a:pt x="127111" y="121456"/>
                  </a:lnTo>
                  <a:close/>
                </a:path>
                <a:path w="619125" h="619125">
                  <a:moveTo>
                    <a:pt x="78663" y="185544"/>
                  </a:moveTo>
                  <a:lnTo>
                    <a:pt x="37373" y="163335"/>
                  </a:lnTo>
                  <a:lnTo>
                    <a:pt x="49827" y="140874"/>
                  </a:lnTo>
                  <a:lnTo>
                    <a:pt x="63030" y="123376"/>
                  </a:lnTo>
                  <a:lnTo>
                    <a:pt x="100417" y="151646"/>
                  </a:lnTo>
                  <a:lnTo>
                    <a:pt x="94483" y="159814"/>
                  </a:lnTo>
                  <a:lnTo>
                    <a:pt x="88880" y="168186"/>
                  </a:lnTo>
                  <a:lnTo>
                    <a:pt x="83606" y="176763"/>
                  </a:lnTo>
                  <a:lnTo>
                    <a:pt x="78663" y="185544"/>
                  </a:lnTo>
                  <a:close/>
                </a:path>
                <a:path w="619125" h="619125">
                  <a:moveTo>
                    <a:pt x="52031" y="261164"/>
                  </a:moveTo>
                  <a:lnTo>
                    <a:pt x="5808" y="252582"/>
                  </a:lnTo>
                  <a:lnTo>
                    <a:pt x="13094" y="219957"/>
                  </a:lnTo>
                  <a:lnTo>
                    <a:pt x="18140" y="206718"/>
                  </a:lnTo>
                  <a:lnTo>
                    <a:pt x="62411" y="222314"/>
                  </a:lnTo>
                  <a:lnTo>
                    <a:pt x="59251" y="231870"/>
                  </a:lnTo>
                  <a:lnTo>
                    <a:pt x="56468" y="241531"/>
                  </a:lnTo>
                  <a:lnTo>
                    <a:pt x="54061" y="251296"/>
                  </a:lnTo>
                  <a:lnTo>
                    <a:pt x="52031" y="261164"/>
                  </a:lnTo>
                  <a:close/>
                </a:path>
                <a:path w="619125" h="619125">
                  <a:moveTo>
                    <a:pt x="2794" y="347373"/>
                  </a:moveTo>
                  <a:lnTo>
                    <a:pt x="0" y="309282"/>
                  </a:lnTo>
                  <a:lnTo>
                    <a:pt x="592" y="301203"/>
                  </a:lnTo>
                  <a:lnTo>
                    <a:pt x="697" y="299782"/>
                  </a:lnTo>
                  <a:lnTo>
                    <a:pt x="47746" y="301203"/>
                  </a:lnTo>
                  <a:lnTo>
                    <a:pt x="47748" y="317413"/>
                  </a:lnTo>
                  <a:lnTo>
                    <a:pt x="48118" y="325512"/>
                  </a:lnTo>
                  <a:lnTo>
                    <a:pt x="48734" y="333580"/>
                  </a:lnTo>
                  <a:lnTo>
                    <a:pt x="49598" y="341616"/>
                  </a:lnTo>
                  <a:lnTo>
                    <a:pt x="2794" y="347373"/>
                  </a:lnTo>
                  <a:close/>
                </a:path>
                <a:path w="619125" h="619125">
                  <a:moveTo>
                    <a:pt x="28363" y="438664"/>
                  </a:moveTo>
                  <a:lnTo>
                    <a:pt x="13094" y="398607"/>
                  </a:lnTo>
                  <a:lnTo>
                    <a:pt x="12063" y="393990"/>
                  </a:lnTo>
                  <a:lnTo>
                    <a:pt x="57575" y="381044"/>
                  </a:lnTo>
                  <a:lnTo>
                    <a:pt x="60515" y="390668"/>
                  </a:lnTo>
                  <a:lnTo>
                    <a:pt x="63823" y="400160"/>
                  </a:lnTo>
                  <a:lnTo>
                    <a:pt x="67497" y="409519"/>
                  </a:lnTo>
                  <a:lnTo>
                    <a:pt x="71539" y="418745"/>
                  </a:lnTo>
                  <a:lnTo>
                    <a:pt x="28363" y="438664"/>
                  </a:lnTo>
                  <a:close/>
                </a:path>
                <a:path w="619125" h="619125">
                  <a:moveTo>
                    <a:pt x="81116" y="517449"/>
                  </a:moveTo>
                  <a:lnTo>
                    <a:pt x="75861" y="512194"/>
                  </a:lnTo>
                  <a:lnTo>
                    <a:pt x="51662" y="480122"/>
                  </a:lnTo>
                  <a:lnTo>
                    <a:pt x="91164" y="453874"/>
                  </a:lnTo>
                  <a:lnTo>
                    <a:pt x="96905" y="462165"/>
                  </a:lnTo>
                  <a:lnTo>
                    <a:pt x="102954" y="470221"/>
                  </a:lnTo>
                  <a:lnTo>
                    <a:pt x="109310" y="478042"/>
                  </a:lnTo>
                  <a:lnTo>
                    <a:pt x="115974" y="485628"/>
                  </a:lnTo>
                  <a:lnTo>
                    <a:pt x="81116" y="517449"/>
                  </a:lnTo>
                  <a:close/>
                </a:path>
                <a:path w="619125" h="619125">
                  <a:moveTo>
                    <a:pt x="155085" y="576616"/>
                  </a:moveTo>
                  <a:lnTo>
                    <a:pt x="140874" y="568737"/>
                  </a:lnTo>
                  <a:lnTo>
                    <a:pt x="115856" y="549860"/>
                  </a:lnTo>
                  <a:lnTo>
                    <a:pt x="145344" y="513230"/>
                  </a:lnTo>
                  <a:lnTo>
                    <a:pt x="153327" y="519408"/>
                  </a:lnTo>
                  <a:lnTo>
                    <a:pt x="161523" y="525263"/>
                  </a:lnTo>
                  <a:lnTo>
                    <a:pt x="169935" y="530796"/>
                  </a:lnTo>
                  <a:lnTo>
                    <a:pt x="178560" y="536005"/>
                  </a:lnTo>
                  <a:lnTo>
                    <a:pt x="155085" y="576616"/>
                  </a:lnTo>
                  <a:close/>
                </a:path>
                <a:path w="619125" h="619125">
                  <a:moveTo>
                    <a:pt x="243398" y="610704"/>
                  </a:moveTo>
                  <a:lnTo>
                    <a:pt x="219957" y="605469"/>
                  </a:lnTo>
                  <a:lnTo>
                    <a:pt x="197916" y="597068"/>
                  </a:lnTo>
                  <a:lnTo>
                    <a:pt x="214831" y="553387"/>
                  </a:lnTo>
                  <a:lnTo>
                    <a:pt x="224291" y="556841"/>
                  </a:lnTo>
                  <a:lnTo>
                    <a:pt x="233864" y="559921"/>
                  </a:lnTo>
                  <a:lnTo>
                    <a:pt x="243551" y="562627"/>
                  </a:lnTo>
                  <a:lnTo>
                    <a:pt x="253351" y="564958"/>
                  </a:lnTo>
                  <a:lnTo>
                    <a:pt x="243398" y="610704"/>
                  </a:lnTo>
                  <a:close/>
                </a:path>
                <a:path w="619125" h="619125">
                  <a:moveTo>
                    <a:pt x="333755" y="570939"/>
                  </a:moveTo>
                  <a:lnTo>
                    <a:pt x="317449" y="570939"/>
                  </a:lnTo>
                  <a:lnTo>
                    <a:pt x="328032" y="570454"/>
                  </a:lnTo>
                  <a:lnTo>
                    <a:pt x="326795" y="570454"/>
                  </a:lnTo>
                  <a:lnTo>
                    <a:pt x="333652" y="569822"/>
                  </a:lnTo>
                  <a:lnTo>
                    <a:pt x="333755" y="570939"/>
                  </a:lnTo>
                  <a:close/>
                </a:path>
                <a:path w="619125" h="619125">
                  <a:moveTo>
                    <a:pt x="309282" y="618564"/>
                  </a:moveTo>
                  <a:lnTo>
                    <a:pt x="290369" y="617176"/>
                  </a:lnTo>
                  <a:lnTo>
                    <a:pt x="293166" y="570939"/>
                  </a:lnTo>
                  <a:lnTo>
                    <a:pt x="293195" y="570454"/>
                  </a:lnTo>
                  <a:lnTo>
                    <a:pt x="298540" y="570778"/>
                  </a:lnTo>
                  <a:lnTo>
                    <a:pt x="303902" y="570939"/>
                  </a:lnTo>
                  <a:lnTo>
                    <a:pt x="333755" y="570939"/>
                  </a:lnTo>
                  <a:lnTo>
                    <a:pt x="337949" y="616461"/>
                  </a:lnTo>
                  <a:lnTo>
                    <a:pt x="309282" y="618564"/>
                  </a:lnTo>
                  <a:close/>
                </a:path>
                <a:path w="619125" h="619125">
                  <a:moveTo>
                    <a:pt x="384791" y="608555"/>
                  </a:moveTo>
                  <a:lnTo>
                    <a:pt x="373346" y="563051"/>
                  </a:lnTo>
                  <a:lnTo>
                    <a:pt x="383051" y="560410"/>
                  </a:lnTo>
                  <a:lnTo>
                    <a:pt x="392633" y="557398"/>
                  </a:lnTo>
                  <a:lnTo>
                    <a:pt x="402093" y="554016"/>
                  </a:lnTo>
                  <a:lnTo>
                    <a:pt x="411429" y="550264"/>
                  </a:lnTo>
                  <a:lnTo>
                    <a:pt x="429814" y="593574"/>
                  </a:lnTo>
                  <a:lnTo>
                    <a:pt x="398607" y="605469"/>
                  </a:lnTo>
                  <a:lnTo>
                    <a:pt x="384791" y="608555"/>
                  </a:lnTo>
                  <a:close/>
                </a:path>
                <a:path w="619125" h="619125">
                  <a:moveTo>
                    <a:pt x="544172" y="510246"/>
                  </a:moveTo>
                  <a:lnTo>
                    <a:pt x="508121" y="479372"/>
                  </a:lnTo>
                  <a:lnTo>
                    <a:pt x="514415" y="471731"/>
                  </a:lnTo>
                  <a:lnTo>
                    <a:pt x="520642" y="463565"/>
                  </a:lnTo>
                  <a:lnTo>
                    <a:pt x="526429" y="455325"/>
                  </a:lnTo>
                  <a:lnTo>
                    <a:pt x="531900" y="446861"/>
                  </a:lnTo>
                  <a:lnTo>
                    <a:pt x="572041" y="471731"/>
                  </a:lnTo>
                  <a:lnTo>
                    <a:pt x="568737" y="477689"/>
                  </a:lnTo>
                  <a:lnTo>
                    <a:pt x="544172" y="510246"/>
                  </a:lnTo>
                  <a:close/>
                </a:path>
                <a:path w="619125" h="619125">
                  <a:moveTo>
                    <a:pt x="472092" y="571840"/>
                  </a:moveTo>
                  <a:lnTo>
                    <a:pt x="447159" y="531715"/>
                  </a:lnTo>
                  <a:lnTo>
                    <a:pt x="455616" y="526233"/>
                  </a:lnTo>
                  <a:lnTo>
                    <a:pt x="463848" y="520434"/>
                  </a:lnTo>
                  <a:lnTo>
                    <a:pt x="471855" y="514321"/>
                  </a:lnTo>
                  <a:lnTo>
                    <a:pt x="479638" y="507892"/>
                  </a:lnTo>
                  <a:lnTo>
                    <a:pt x="510577" y="543923"/>
                  </a:lnTo>
                  <a:lnTo>
                    <a:pt x="477689" y="568737"/>
                  </a:lnTo>
                  <a:lnTo>
                    <a:pt x="472092" y="571840"/>
                  </a:lnTo>
                  <a:close/>
                </a:path>
                <a:path w="619125" h="619125">
                  <a:moveTo>
                    <a:pt x="593722" y="429427"/>
                  </a:moveTo>
                  <a:lnTo>
                    <a:pt x="550401" y="411106"/>
                  </a:lnTo>
                  <a:lnTo>
                    <a:pt x="554140" y="401765"/>
                  </a:lnTo>
                  <a:lnTo>
                    <a:pt x="557509" y="392302"/>
                  </a:lnTo>
                  <a:lnTo>
                    <a:pt x="560508" y="382716"/>
                  </a:lnTo>
                  <a:lnTo>
                    <a:pt x="563136" y="373007"/>
                  </a:lnTo>
                  <a:lnTo>
                    <a:pt x="608645" y="384388"/>
                  </a:lnTo>
                  <a:lnTo>
                    <a:pt x="605470" y="398607"/>
                  </a:lnTo>
                  <a:lnTo>
                    <a:pt x="593722" y="429427"/>
                  </a:lnTo>
                  <a:close/>
                </a:path>
                <a:path w="619125" h="619125">
                  <a:moveTo>
                    <a:pt x="616491" y="337541"/>
                  </a:moveTo>
                  <a:lnTo>
                    <a:pt x="569854" y="333306"/>
                  </a:lnTo>
                  <a:lnTo>
                    <a:pt x="570577" y="325340"/>
                  </a:lnTo>
                  <a:lnTo>
                    <a:pt x="570939" y="317332"/>
                  </a:lnTo>
                  <a:lnTo>
                    <a:pt x="570939" y="303785"/>
                  </a:lnTo>
                  <a:lnTo>
                    <a:pt x="570770" y="298307"/>
                  </a:lnTo>
                  <a:lnTo>
                    <a:pt x="570433" y="292846"/>
                  </a:lnTo>
                  <a:lnTo>
                    <a:pt x="617146" y="289959"/>
                  </a:lnTo>
                  <a:lnTo>
                    <a:pt x="618564" y="309282"/>
                  </a:lnTo>
                  <a:lnTo>
                    <a:pt x="616491" y="337541"/>
                  </a:lnTo>
                  <a:close/>
                </a:path>
                <a:path w="619125" h="619125">
                  <a:moveTo>
                    <a:pt x="564883" y="253007"/>
                  </a:moveTo>
                  <a:lnTo>
                    <a:pt x="562539" y="243212"/>
                  </a:lnTo>
                  <a:lnTo>
                    <a:pt x="559820" y="233529"/>
                  </a:lnTo>
                  <a:lnTo>
                    <a:pt x="556727" y="223961"/>
                  </a:lnTo>
                  <a:lnTo>
                    <a:pt x="553261" y="214506"/>
                  </a:lnTo>
                  <a:lnTo>
                    <a:pt x="596922" y="197531"/>
                  </a:lnTo>
                  <a:lnTo>
                    <a:pt x="605470" y="219957"/>
                  </a:lnTo>
                  <a:lnTo>
                    <a:pt x="610614" y="242993"/>
                  </a:lnTo>
                  <a:lnTo>
                    <a:pt x="564883" y="253007"/>
                  </a:lnTo>
                  <a:close/>
                </a:path>
                <a:path w="619125" h="619125">
                  <a:moveTo>
                    <a:pt x="485369" y="115738"/>
                  </a:moveTo>
                  <a:lnTo>
                    <a:pt x="477774" y="109085"/>
                  </a:lnTo>
                  <a:lnTo>
                    <a:pt x="469945" y="102739"/>
                  </a:lnTo>
                  <a:lnTo>
                    <a:pt x="461881" y="96701"/>
                  </a:lnTo>
                  <a:lnTo>
                    <a:pt x="453583" y="90971"/>
                  </a:lnTo>
                  <a:lnTo>
                    <a:pt x="479792" y="51413"/>
                  </a:lnTo>
                  <a:lnTo>
                    <a:pt x="512194" y="75861"/>
                  </a:lnTo>
                  <a:lnTo>
                    <a:pt x="517156" y="80824"/>
                  </a:lnTo>
                  <a:lnTo>
                    <a:pt x="485369" y="115738"/>
                  </a:lnTo>
                  <a:close/>
                </a:path>
                <a:path w="619125" h="619125">
                  <a:moveTo>
                    <a:pt x="535830" y="178257"/>
                  </a:moveTo>
                  <a:lnTo>
                    <a:pt x="530609" y="169639"/>
                  </a:lnTo>
                  <a:lnTo>
                    <a:pt x="525065" y="161235"/>
                  </a:lnTo>
                  <a:lnTo>
                    <a:pt x="519199" y="153046"/>
                  </a:lnTo>
                  <a:lnTo>
                    <a:pt x="513010" y="145072"/>
                  </a:lnTo>
                  <a:lnTo>
                    <a:pt x="549611" y="115526"/>
                  </a:lnTo>
                  <a:lnTo>
                    <a:pt x="568737" y="140874"/>
                  </a:lnTo>
                  <a:lnTo>
                    <a:pt x="576416" y="154724"/>
                  </a:lnTo>
                  <a:lnTo>
                    <a:pt x="535830" y="178257"/>
                  </a:lnTo>
                  <a:close/>
                </a:path>
                <a:path w="619125" h="619125">
                  <a:moveTo>
                    <a:pt x="418427" y="71393"/>
                  </a:moveTo>
                  <a:lnTo>
                    <a:pt x="409196" y="67364"/>
                  </a:lnTo>
                  <a:lnTo>
                    <a:pt x="399833" y="63702"/>
                  </a:lnTo>
                  <a:lnTo>
                    <a:pt x="390337" y="60407"/>
                  </a:lnTo>
                  <a:lnTo>
                    <a:pt x="380709" y="57480"/>
                  </a:lnTo>
                  <a:lnTo>
                    <a:pt x="393587" y="11973"/>
                  </a:lnTo>
                  <a:lnTo>
                    <a:pt x="398607" y="13094"/>
                  </a:lnTo>
                  <a:lnTo>
                    <a:pt x="438276" y="28215"/>
                  </a:lnTo>
                  <a:lnTo>
                    <a:pt x="418427" y="71393"/>
                  </a:lnTo>
                  <a:close/>
                </a:path>
                <a:path w="619125" h="619125">
                  <a:moveTo>
                    <a:pt x="269015" y="50697"/>
                  </a:moveTo>
                  <a:lnTo>
                    <a:pt x="261776" y="3756"/>
                  </a:lnTo>
                  <a:lnTo>
                    <a:pt x="263578" y="3353"/>
                  </a:lnTo>
                  <a:lnTo>
                    <a:pt x="309282" y="0"/>
                  </a:lnTo>
                  <a:lnTo>
                    <a:pt x="346959" y="2764"/>
                  </a:lnTo>
                  <a:lnTo>
                    <a:pt x="341502" y="47624"/>
                  </a:lnTo>
                  <a:lnTo>
                    <a:pt x="302500" y="47624"/>
                  </a:lnTo>
                  <a:lnTo>
                    <a:pt x="289043" y="48393"/>
                  </a:lnTo>
                  <a:lnTo>
                    <a:pt x="279002" y="49353"/>
                  </a:lnTo>
                  <a:lnTo>
                    <a:pt x="269015" y="50697"/>
                  </a:lnTo>
                  <a:close/>
                </a:path>
                <a:path w="619125" h="619125">
                  <a:moveTo>
                    <a:pt x="341267" y="49555"/>
                  </a:moveTo>
                  <a:lnTo>
                    <a:pt x="333317" y="48710"/>
                  </a:lnTo>
                  <a:lnTo>
                    <a:pt x="325336" y="48107"/>
                  </a:lnTo>
                  <a:lnTo>
                    <a:pt x="314654" y="47624"/>
                  </a:lnTo>
                  <a:lnTo>
                    <a:pt x="341502" y="47624"/>
                  </a:lnTo>
                  <a:lnTo>
                    <a:pt x="341409" y="48393"/>
                  </a:lnTo>
                  <a:lnTo>
                    <a:pt x="341292" y="49353"/>
                  </a:lnTo>
                  <a:lnTo>
                    <a:pt x="341267" y="49555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897156C4-2A98-95E7-B95D-3BF488D28192}"/>
                </a:ext>
              </a:extLst>
            </p:cNvPr>
            <p:cNvSpPr/>
            <p:nvPr/>
          </p:nvSpPr>
          <p:spPr>
            <a:xfrm>
              <a:off x="1599022" y="173826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503" y="0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A50ACE8A-4353-7350-DFCE-56644FFB8C8B}"/>
                </a:ext>
              </a:extLst>
            </p:cNvPr>
            <p:cNvSpPr/>
            <p:nvPr/>
          </p:nvSpPr>
          <p:spPr>
            <a:xfrm>
              <a:off x="1785250" y="1695310"/>
              <a:ext cx="57785" cy="86360"/>
            </a:xfrm>
            <a:custGeom>
              <a:avLst/>
              <a:gdLst/>
              <a:ahLst/>
              <a:cxnLst/>
              <a:rect l="l" t="t" r="r" b="b"/>
              <a:pathLst>
                <a:path w="57785" h="86360">
                  <a:moveTo>
                    <a:pt x="0" y="0"/>
                  </a:moveTo>
                  <a:lnTo>
                    <a:pt x="57274" y="42955"/>
                  </a:lnTo>
                  <a:lnTo>
                    <a:pt x="0" y="85911"/>
                  </a:lnTo>
                </a:path>
              </a:pathLst>
            </a:custGeom>
            <a:ln w="28637">
              <a:solidFill>
                <a:srgbClr val="5D0D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4">
            <a:extLst>
              <a:ext uri="{FF2B5EF4-FFF2-40B4-BE49-F238E27FC236}">
                <a16:creationId xmlns:a16="http://schemas.microsoft.com/office/drawing/2014/main" id="{8330196A-430C-1DAB-6DEE-F66114650E58}"/>
              </a:ext>
            </a:extLst>
          </p:cNvPr>
          <p:cNvSpPr txBox="1">
            <a:spLocks/>
          </p:cNvSpPr>
          <p:nvPr/>
        </p:nvSpPr>
        <p:spPr>
          <a:xfrm>
            <a:off x="790574" y="6296362"/>
            <a:ext cx="8129588" cy="319318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>
            <a:lvl1pPr marL="0">
              <a:defRPr sz="2600" b="0" i="0">
                <a:solidFill>
                  <a:schemeClr val="tx1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3970" marR="5080">
              <a:lnSpc>
                <a:spcPts val="2850"/>
              </a:lnSpc>
              <a:spcBef>
                <a:spcPts val="420"/>
              </a:spcBef>
            </a:pPr>
            <a:r>
              <a:rPr lang="uk-UA" b="1" dirty="0"/>
              <a:t>Опис:</a:t>
            </a:r>
            <a:r>
              <a:rPr lang="uk-UA" b="1" spc="-30" dirty="0"/>
              <a:t> </a:t>
            </a:r>
            <a:r>
              <a:rPr lang="uk-UA" spc="140" dirty="0"/>
              <a:t>Платформа,</a:t>
            </a:r>
            <a:r>
              <a:rPr lang="uk-UA" spc="-135" dirty="0"/>
              <a:t> </a:t>
            </a:r>
            <a:r>
              <a:rPr lang="uk-UA" spc="275" dirty="0"/>
              <a:t>що</a:t>
            </a:r>
            <a:r>
              <a:rPr lang="uk-UA" spc="-135" dirty="0"/>
              <a:t> </a:t>
            </a:r>
            <a:r>
              <a:rPr lang="uk-UA" spc="190" dirty="0"/>
              <a:t>надає</a:t>
            </a:r>
            <a:r>
              <a:rPr lang="uk-UA" spc="-135" dirty="0"/>
              <a:t> </a:t>
            </a:r>
            <a:r>
              <a:rPr lang="uk-UA" spc="185" dirty="0"/>
              <a:t>інформацію </a:t>
            </a:r>
            <a:r>
              <a:rPr lang="uk-UA" spc="265" dirty="0"/>
              <a:t>про</a:t>
            </a:r>
            <a:r>
              <a:rPr lang="uk-UA" spc="-180" dirty="0"/>
              <a:t> </a:t>
            </a:r>
            <a:r>
              <a:rPr lang="uk-UA" spc="170" dirty="0"/>
              <a:t>актуальні грантові можливості для мешканців прифронтового Запоріжжя</a:t>
            </a:r>
            <a:r>
              <a:rPr lang="uk-UA" spc="125" dirty="0"/>
              <a:t>.</a:t>
            </a:r>
            <a:r>
              <a:rPr lang="uk-UA" spc="-175" dirty="0"/>
              <a:t> </a:t>
            </a:r>
          </a:p>
          <a:p>
            <a:pPr marL="13970" marR="5080">
              <a:lnSpc>
                <a:spcPts val="2850"/>
              </a:lnSpc>
              <a:spcBef>
                <a:spcPts val="420"/>
              </a:spcBef>
            </a:pPr>
            <a:endParaRPr lang="uk-UA" spc="165" dirty="0"/>
          </a:p>
          <a:p>
            <a:pPr marL="12700">
              <a:spcBef>
                <a:spcPts val="5"/>
              </a:spcBef>
            </a:pPr>
            <a:r>
              <a:rPr lang="uk-UA" b="1" dirty="0"/>
              <a:t>Посилання:</a:t>
            </a:r>
            <a:r>
              <a:rPr lang="uk-UA" b="1" spc="125" dirty="0"/>
              <a:t> </a:t>
            </a:r>
            <a:r>
              <a:rPr lang="en-US" spc="65" dirty="0">
                <a:hlinkClick r:id="rId5"/>
              </a:rPr>
              <a:t>https://www.zoda.gov.ua/article/2700/dlya-biznesu.html</a:t>
            </a:r>
            <a:r>
              <a:rPr lang="en-US" spc="65" dirty="0"/>
              <a:t> </a:t>
            </a:r>
          </a:p>
          <a:p>
            <a:pPr marL="12700">
              <a:spcBef>
                <a:spcPts val="5"/>
              </a:spcBef>
            </a:pPr>
            <a:endParaRPr lang="en-US" spc="65" dirty="0"/>
          </a:p>
        </p:txBody>
      </p:sp>
    </p:spTree>
    <p:extLst>
      <p:ext uri="{BB962C8B-B14F-4D97-AF65-F5344CB8AC3E}">
        <p14:creationId xmlns:p14="http://schemas.microsoft.com/office/powerpoint/2010/main" val="1216483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598" y="-901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 flipV="1">
            <a:off x="609600" y="1927861"/>
            <a:ext cx="14325600" cy="91439"/>
          </a:xfrm>
          <a:custGeom>
            <a:avLst/>
            <a:gdLst/>
            <a:ahLst/>
            <a:cxnLst/>
            <a:rect l="l" t="t" r="r" b="b"/>
            <a:pathLst>
              <a:path w="11233785">
                <a:moveTo>
                  <a:pt x="0" y="0"/>
                </a:moveTo>
                <a:lnTo>
                  <a:pt x="11233576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0218" y="1263434"/>
            <a:ext cx="15347276" cy="586956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ts val="4350"/>
              </a:lnSpc>
              <a:spcBef>
                <a:spcPts val="620"/>
              </a:spcBef>
            </a:pPr>
            <a:r>
              <a:rPr sz="3200" b="1" dirty="0" err="1">
                <a:solidFill>
                  <a:srgbClr val="FFFFE7"/>
                </a:solidFill>
                <a:latin typeface="Tahoma"/>
                <a:cs typeface="Tahoma"/>
              </a:rPr>
              <a:t>Ключові</a:t>
            </a:r>
            <a:r>
              <a:rPr sz="3200" b="1" spc="-11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200" b="1" spc="135" dirty="0" err="1">
                <a:solidFill>
                  <a:srgbClr val="FFFFE7"/>
                </a:solidFill>
                <a:latin typeface="Tahoma"/>
                <a:cs typeface="Tahoma"/>
              </a:rPr>
              <a:t>кроки</a:t>
            </a:r>
            <a:r>
              <a:rPr sz="3200" spc="175" dirty="0">
                <a:solidFill>
                  <a:srgbClr val="FFFFE7"/>
                </a:solidFill>
                <a:latin typeface="Tahoma"/>
                <a:cs typeface="Tahoma"/>
              </a:rPr>
              <a:t>,</a:t>
            </a:r>
            <a:r>
              <a:rPr sz="320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200" spc="229" dirty="0">
                <a:solidFill>
                  <a:srgbClr val="FFFFE7"/>
                </a:solidFill>
                <a:latin typeface="Tahoma"/>
                <a:cs typeface="Tahoma"/>
              </a:rPr>
              <a:t>які</a:t>
            </a:r>
            <a:r>
              <a:rPr sz="320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200" spc="275" dirty="0">
                <a:solidFill>
                  <a:srgbClr val="FFFFE7"/>
                </a:solidFill>
                <a:latin typeface="Tahoma"/>
                <a:cs typeface="Tahoma"/>
              </a:rPr>
              <a:t>треба</a:t>
            </a:r>
            <a:r>
              <a:rPr sz="320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200" spc="285" dirty="0" err="1">
                <a:solidFill>
                  <a:srgbClr val="FFFFE7"/>
                </a:solidFill>
                <a:latin typeface="Tahoma"/>
                <a:cs typeface="Tahoma"/>
              </a:rPr>
              <a:t>визначити</a:t>
            </a:r>
            <a:r>
              <a:rPr sz="3200" spc="28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200" spc="370" dirty="0" err="1">
                <a:solidFill>
                  <a:srgbClr val="FFFFE7"/>
                </a:solidFill>
                <a:latin typeface="Tahoma"/>
                <a:cs typeface="Tahoma"/>
              </a:rPr>
              <a:t>перед</a:t>
            </a:r>
            <a:r>
              <a:rPr sz="3200" spc="-27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200" spc="295" dirty="0">
                <a:solidFill>
                  <a:srgbClr val="FFFFE7"/>
                </a:solidFill>
                <a:latin typeface="Tahoma"/>
                <a:cs typeface="Tahoma"/>
              </a:rPr>
              <a:t>подачею</a:t>
            </a:r>
            <a:r>
              <a:rPr sz="320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200" spc="150" dirty="0">
                <a:solidFill>
                  <a:srgbClr val="FFFFE7"/>
                </a:solidFill>
                <a:latin typeface="Tahoma"/>
                <a:cs typeface="Tahoma"/>
              </a:rPr>
              <a:t>заявки: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8388" y="45250"/>
            <a:ext cx="16256000" cy="1140713"/>
          </a:xfrm>
          <a:prstGeom prst="rect">
            <a:avLst/>
          </a:prstGeom>
        </p:spPr>
        <p:txBody>
          <a:bodyPr vert="horz" wrap="square" lIns="0" tIns="276241" rIns="0" bIns="0" rtlCol="0">
            <a:spAutoFit/>
          </a:bodyPr>
          <a:lstStyle/>
          <a:p>
            <a:pPr marL="353695">
              <a:lnSpc>
                <a:spcPct val="100000"/>
              </a:lnSpc>
              <a:spcBef>
                <a:spcPts val="100"/>
              </a:spcBef>
            </a:pPr>
            <a:r>
              <a:rPr sz="5600" b="0" dirty="0">
                <a:solidFill>
                  <a:srgbClr val="FFFFFF"/>
                </a:solidFill>
                <a:latin typeface="Times New Roman"/>
                <a:cs typeface="Times New Roman"/>
              </a:rPr>
              <a:t>ЯК ВИБРАТИ ПРАВИЛЬНИЙ ГРАНТ?</a:t>
            </a:r>
            <a:endParaRPr sz="56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4967" y="2239525"/>
            <a:ext cx="17724122" cy="3339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6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55" dirty="0">
                <a:solidFill>
                  <a:srgbClr val="FFFFFF"/>
                </a:solidFill>
                <a:latin typeface="Tahoma"/>
                <a:cs typeface="Tahoma"/>
              </a:rPr>
              <a:t>кого</a:t>
            </a:r>
            <a:r>
              <a:rPr sz="26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100" dirty="0">
                <a:solidFill>
                  <a:srgbClr val="FFFFFF"/>
                </a:solidFill>
                <a:latin typeface="Tahoma"/>
                <a:cs typeface="Tahoma"/>
              </a:rPr>
              <a:t>цей</a:t>
            </a:r>
            <a:r>
              <a:rPr sz="26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грант?</a:t>
            </a:r>
            <a:r>
              <a:rPr sz="26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-135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26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rgbClr val="FFFFFF"/>
                </a:solidFill>
                <a:latin typeface="Tahoma"/>
                <a:cs typeface="Tahoma"/>
              </a:rPr>
              <a:t>бізнес</a:t>
            </a:r>
            <a:r>
              <a:rPr sz="26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rgbClr val="FFFFFF"/>
                </a:solidFill>
                <a:latin typeface="Tahoma"/>
                <a:cs typeface="Tahoma"/>
              </a:rPr>
              <a:t>чи</a:t>
            </a:r>
            <a:r>
              <a:rPr sz="26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20" dirty="0">
                <a:solidFill>
                  <a:srgbClr val="FFFFFF"/>
                </a:solidFill>
                <a:latin typeface="Tahoma"/>
                <a:cs typeface="Tahoma"/>
              </a:rPr>
              <a:t>громадський</a:t>
            </a:r>
            <a:r>
              <a:rPr sz="26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20" dirty="0">
                <a:solidFill>
                  <a:srgbClr val="FFFFFF"/>
                </a:solidFill>
                <a:latin typeface="Tahoma"/>
                <a:cs typeface="Tahoma"/>
              </a:rPr>
              <a:t>сектор,</a:t>
            </a:r>
            <a:r>
              <a:rPr sz="26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05" dirty="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sz="26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85" dirty="0">
                <a:solidFill>
                  <a:srgbClr val="FFFFFF"/>
                </a:solidFill>
                <a:latin typeface="Tahoma"/>
                <a:cs typeface="Tahoma"/>
              </a:rPr>
              <a:t>хто</a:t>
            </a:r>
            <a:r>
              <a:rPr sz="26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29" dirty="0">
                <a:solidFill>
                  <a:srgbClr val="FFFFFF"/>
                </a:solidFill>
                <a:latin typeface="Tahoma"/>
                <a:cs typeface="Tahoma"/>
              </a:rPr>
              <a:t>саме</a:t>
            </a:r>
            <a:r>
              <a:rPr sz="26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70" dirty="0">
                <a:solidFill>
                  <a:srgbClr val="FFFFFF"/>
                </a:solidFill>
                <a:latin typeface="Tahoma"/>
                <a:cs typeface="Tahoma"/>
              </a:rPr>
              <a:t>Ви?</a:t>
            </a: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sz="1200" dirty="0">
              <a:latin typeface="Tahoma"/>
              <a:cs typeface="Tahoma"/>
            </a:endParaRPr>
          </a:p>
          <a:p>
            <a:pPr marL="12700" marR="52705">
              <a:lnSpc>
                <a:spcPts val="2850"/>
              </a:lnSpc>
            </a:pPr>
            <a:r>
              <a:rPr sz="2600" b="1" spc="80" dirty="0">
                <a:solidFill>
                  <a:srgbClr val="FFFFFF"/>
                </a:solidFill>
                <a:latin typeface="Tahoma"/>
                <a:cs typeface="Tahoma"/>
              </a:rPr>
              <a:t>Чи</a:t>
            </a:r>
            <a:r>
              <a:rPr sz="2600" b="1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135" dirty="0">
                <a:solidFill>
                  <a:srgbClr val="FFFFFF"/>
                </a:solidFill>
                <a:latin typeface="Tahoma"/>
                <a:cs typeface="Tahoma"/>
              </a:rPr>
              <a:t>є</a:t>
            </a:r>
            <a:r>
              <a:rPr sz="26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45" dirty="0">
                <a:solidFill>
                  <a:srgbClr val="FFFFFF"/>
                </a:solidFill>
                <a:latin typeface="Tahoma"/>
                <a:cs typeface="Tahoma"/>
              </a:rPr>
              <a:t>визначення</a:t>
            </a:r>
            <a:r>
              <a:rPr sz="26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пільгових</a:t>
            </a:r>
            <a:r>
              <a:rPr sz="26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категорій,</a:t>
            </a:r>
            <a:r>
              <a:rPr sz="26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які</a:t>
            </a:r>
            <a:r>
              <a:rPr sz="26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55" dirty="0" err="1">
                <a:solidFill>
                  <a:srgbClr val="FFFFFF"/>
                </a:solidFill>
                <a:latin typeface="Tahoma"/>
                <a:cs typeface="Tahoma"/>
              </a:rPr>
              <a:t>можуть</a:t>
            </a:r>
            <a:r>
              <a:rPr sz="26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600" b="1" spc="80" dirty="0">
                <a:solidFill>
                  <a:srgbClr val="FFFFFF"/>
                </a:solidFill>
                <a:latin typeface="Tahoma"/>
                <a:cs typeface="Tahoma"/>
              </a:rPr>
              <a:t>бра</a:t>
            </a:r>
            <a:r>
              <a:rPr sz="2600" b="1" spc="80" dirty="0" err="1">
                <a:solidFill>
                  <a:srgbClr val="FFFFFF"/>
                </a:solidFill>
                <a:latin typeface="Tahoma"/>
                <a:cs typeface="Tahoma"/>
              </a:rPr>
              <a:t>ти</a:t>
            </a:r>
            <a:r>
              <a:rPr sz="26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участь?</a:t>
            </a:r>
            <a:r>
              <a:rPr sz="26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15" dirty="0" err="1">
                <a:solidFill>
                  <a:srgbClr val="FFFFFF"/>
                </a:solidFill>
                <a:latin typeface="Tahoma"/>
                <a:cs typeface="Tahoma"/>
              </a:rPr>
              <a:t>Релокований</a:t>
            </a:r>
            <a:r>
              <a:rPr sz="2600" spc="2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600" spc="130" dirty="0">
                <a:solidFill>
                  <a:srgbClr val="FFFFFF"/>
                </a:solidFill>
                <a:latin typeface="Tahoma"/>
                <a:cs typeface="Tahoma"/>
              </a:rPr>
              <a:t>чи </a:t>
            </a:r>
            <a:r>
              <a:rPr sz="2600" spc="235" dirty="0" err="1">
                <a:solidFill>
                  <a:srgbClr val="FFFFFF"/>
                </a:solidFill>
                <a:latin typeface="Tahoma"/>
                <a:cs typeface="Tahoma"/>
              </a:rPr>
              <a:t>місцевий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85" dirty="0" err="1">
                <a:solidFill>
                  <a:srgbClr val="FFFFFF"/>
                </a:solidFill>
                <a:latin typeface="Tahoma"/>
                <a:cs typeface="Tahoma"/>
              </a:rPr>
              <a:t>постражда</a:t>
            </a:r>
            <a:r>
              <a:rPr lang="uk-UA" sz="2600" spc="185" dirty="0">
                <a:solidFill>
                  <a:srgbClr val="FFFFFF"/>
                </a:solidFill>
                <a:latin typeface="Tahoma"/>
                <a:cs typeface="Tahoma"/>
              </a:rPr>
              <a:t>лий бізнес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rgbClr val="FFFFFF"/>
                </a:solidFill>
                <a:latin typeface="Tahoma"/>
                <a:cs typeface="Tahoma"/>
              </a:rPr>
              <a:t>від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rgbClr val="FFFFFF"/>
                </a:solidFill>
                <a:latin typeface="Tahoma"/>
                <a:cs typeface="Tahoma"/>
              </a:rPr>
              <a:t>військових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80" dirty="0">
                <a:solidFill>
                  <a:srgbClr val="FFFFFF"/>
                </a:solidFill>
                <a:latin typeface="Tahoma"/>
                <a:cs typeface="Tahoma"/>
              </a:rPr>
              <a:t>дій,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rgbClr val="FFFFFF"/>
                </a:solidFill>
                <a:latin typeface="Tahoma"/>
                <a:cs typeface="Tahoma"/>
              </a:rPr>
              <a:t>ВПО,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95" dirty="0">
                <a:solidFill>
                  <a:srgbClr val="FFFFFF"/>
                </a:solidFill>
                <a:latin typeface="Tahoma"/>
                <a:cs typeface="Tahoma"/>
              </a:rPr>
              <a:t>багатодітні,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35" dirty="0">
                <a:solidFill>
                  <a:srgbClr val="FFFFFF"/>
                </a:solidFill>
                <a:latin typeface="Tahoma"/>
                <a:cs typeface="Tahoma"/>
              </a:rPr>
              <a:t>ветерани, </a:t>
            </a:r>
            <a:r>
              <a:rPr sz="2600" spc="235" dirty="0" err="1">
                <a:solidFill>
                  <a:srgbClr val="FFFFFF"/>
                </a:solidFill>
                <a:latin typeface="Tahoma"/>
                <a:cs typeface="Tahoma"/>
              </a:rPr>
              <a:t>гендер</a:t>
            </a:r>
            <a:r>
              <a:rPr lang="uk-UA" sz="2600" spc="2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25" dirty="0">
                <a:solidFill>
                  <a:srgbClr val="FFFFFF"/>
                </a:solidFill>
                <a:latin typeface="Tahoma"/>
                <a:cs typeface="Tahoma"/>
              </a:rPr>
              <a:t>(жінки/чоловіки/</a:t>
            </a:r>
            <a:r>
              <a:rPr sz="2600" spc="125" dirty="0" err="1">
                <a:solidFill>
                  <a:srgbClr val="FFFFFF"/>
                </a:solidFill>
                <a:latin typeface="Tahoma"/>
                <a:cs typeface="Tahoma"/>
              </a:rPr>
              <a:t>молодь</a:t>
            </a:r>
            <a:r>
              <a:rPr sz="2600" spc="125" dirty="0">
                <a:solidFill>
                  <a:srgbClr val="FFFFFF"/>
                </a:solidFill>
                <a:latin typeface="Tahoma"/>
                <a:cs typeface="Tahoma"/>
              </a:rPr>
              <a:t>)?</a:t>
            </a:r>
            <a:endParaRPr lang="uk-UA" sz="800" spc="12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12700" marR="52705">
              <a:lnSpc>
                <a:spcPts val="2850"/>
              </a:lnSpc>
            </a:pPr>
            <a:endParaRPr sz="2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b="1" dirty="0" err="1">
                <a:solidFill>
                  <a:srgbClr val="FFFFFF"/>
                </a:solidFill>
                <a:latin typeface="Tahoma"/>
                <a:cs typeface="Tahoma"/>
              </a:rPr>
              <a:t>Географія</a:t>
            </a:r>
            <a:r>
              <a:rPr sz="26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 err="1">
                <a:solidFill>
                  <a:srgbClr val="FFFFFF"/>
                </a:solidFill>
                <a:latin typeface="Tahoma"/>
                <a:cs typeface="Tahoma"/>
              </a:rPr>
              <a:t>про</a:t>
            </a:r>
            <a:r>
              <a:rPr lang="uk-UA" sz="2600" b="1" dirty="0">
                <a:solidFill>
                  <a:srgbClr val="FFFFFF"/>
                </a:solidFill>
                <a:latin typeface="Tahoma"/>
                <a:cs typeface="Tahoma"/>
              </a:rPr>
              <a:t>є</a:t>
            </a:r>
            <a:r>
              <a:rPr sz="2600" b="1" dirty="0" err="1">
                <a:solidFill>
                  <a:srgbClr val="FFFFFF"/>
                </a:solidFill>
                <a:latin typeface="Tahoma"/>
                <a:cs typeface="Tahoma"/>
              </a:rPr>
              <a:t>кту</a:t>
            </a:r>
            <a:r>
              <a:rPr sz="2600" dirty="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sz="26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600" spc="-140" dirty="0">
                <a:solidFill>
                  <a:srgbClr val="FFFFFF"/>
                </a:solidFill>
                <a:latin typeface="Tahoma"/>
                <a:cs typeface="Tahoma"/>
              </a:rPr>
              <a:t>південні, центральні, східні та </a:t>
            </a:r>
            <a:r>
              <a:rPr sz="2600" spc="165" dirty="0" err="1">
                <a:solidFill>
                  <a:srgbClr val="FFFFFF"/>
                </a:solidFill>
                <a:latin typeface="Tahoma"/>
                <a:cs typeface="Tahoma"/>
              </a:rPr>
              <a:t>північні</a:t>
            </a:r>
            <a:r>
              <a:rPr sz="26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95" dirty="0">
                <a:solidFill>
                  <a:srgbClr val="FFFFFF"/>
                </a:solidFill>
                <a:latin typeface="Tahoma"/>
                <a:cs typeface="Tahoma"/>
              </a:rPr>
              <a:t>області,</a:t>
            </a:r>
            <a:r>
              <a:rPr sz="26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rgbClr val="FFFFFF"/>
                </a:solidFill>
                <a:latin typeface="Tahoma"/>
                <a:cs typeface="Tahoma"/>
              </a:rPr>
              <a:t>чи</a:t>
            </a:r>
            <a:r>
              <a:rPr sz="26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rgbClr val="FFFFFF"/>
                </a:solidFill>
                <a:latin typeface="Tahoma"/>
                <a:cs typeface="Tahoma"/>
              </a:rPr>
              <a:t>вся</a:t>
            </a:r>
            <a:r>
              <a:rPr sz="26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80" dirty="0" err="1">
                <a:solidFill>
                  <a:srgbClr val="FFFFFF"/>
                </a:solidFill>
                <a:latin typeface="Tahoma"/>
                <a:cs typeface="Tahoma"/>
              </a:rPr>
              <a:t>Україна</a:t>
            </a:r>
            <a:r>
              <a:rPr sz="2600" spc="180" dirty="0">
                <a:solidFill>
                  <a:srgbClr val="FFFFFF"/>
                </a:solidFill>
                <a:latin typeface="Tahoma"/>
                <a:cs typeface="Tahoma"/>
              </a:rPr>
              <a:t>?</a:t>
            </a:r>
            <a:endParaRPr lang="uk-UA" sz="1000" spc="18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endParaRPr sz="2600" dirty="0">
              <a:latin typeface="Tahoma"/>
              <a:cs typeface="Tahoma"/>
            </a:endParaRPr>
          </a:p>
          <a:p>
            <a:pPr marL="24765">
              <a:lnSpc>
                <a:spcPct val="100000"/>
              </a:lnSpc>
            </a:pP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Яка</a:t>
            </a:r>
            <a:r>
              <a:rPr sz="26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мета</a:t>
            </a:r>
            <a:r>
              <a:rPr sz="26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гранту</a:t>
            </a:r>
            <a:r>
              <a:rPr sz="260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6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45" dirty="0">
                <a:solidFill>
                  <a:srgbClr val="FFFFFF"/>
                </a:solidFill>
                <a:latin typeface="Tahoma"/>
                <a:cs typeface="Tahoma"/>
              </a:rPr>
              <a:t>які</a:t>
            </a:r>
            <a:r>
              <a:rPr sz="26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29" dirty="0" err="1">
                <a:solidFill>
                  <a:srgbClr val="FFFFFF"/>
                </a:solidFill>
                <a:latin typeface="Tahoma"/>
                <a:cs typeface="Tahoma"/>
              </a:rPr>
              <a:t>саме</a:t>
            </a:r>
            <a:r>
              <a:rPr sz="26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04" dirty="0" err="1">
                <a:solidFill>
                  <a:srgbClr val="FFFFFF"/>
                </a:solidFill>
                <a:latin typeface="Tahoma"/>
                <a:cs typeface="Tahoma"/>
              </a:rPr>
              <a:t>про</a:t>
            </a:r>
            <a:r>
              <a:rPr lang="uk-UA" sz="2600" spc="204" dirty="0">
                <a:solidFill>
                  <a:srgbClr val="FFFFFF"/>
                </a:solidFill>
                <a:latin typeface="Tahoma"/>
                <a:cs typeface="Tahoma"/>
              </a:rPr>
              <a:t>є</a:t>
            </a:r>
            <a:r>
              <a:rPr sz="2600" spc="204" dirty="0" err="1">
                <a:solidFill>
                  <a:srgbClr val="FFFFFF"/>
                </a:solidFill>
                <a:latin typeface="Tahoma"/>
                <a:cs typeface="Tahoma"/>
              </a:rPr>
              <a:t>кти</a:t>
            </a:r>
            <a:r>
              <a:rPr sz="26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45" dirty="0">
                <a:solidFill>
                  <a:srgbClr val="FFFFFF"/>
                </a:solidFill>
                <a:latin typeface="Tahoma"/>
                <a:cs typeface="Tahoma"/>
              </a:rPr>
              <a:t>донор</a:t>
            </a:r>
            <a:r>
              <a:rPr sz="26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50" dirty="0">
                <a:solidFill>
                  <a:srgbClr val="FFFFFF"/>
                </a:solidFill>
                <a:latin typeface="Tahoma"/>
                <a:cs typeface="Tahoma"/>
              </a:rPr>
              <a:t>хоче</a:t>
            </a:r>
            <a:r>
              <a:rPr sz="26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90" dirty="0">
                <a:solidFill>
                  <a:srgbClr val="FFFFFF"/>
                </a:solidFill>
                <a:latin typeface="Tahoma"/>
                <a:cs typeface="Tahoma"/>
              </a:rPr>
              <a:t>підтримати?</a:t>
            </a:r>
            <a:r>
              <a:rPr sz="26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95" dirty="0">
                <a:solidFill>
                  <a:srgbClr val="FFFFFF"/>
                </a:solidFill>
                <a:latin typeface="Tahoma"/>
                <a:cs typeface="Tahoma"/>
              </a:rPr>
              <a:t>Яка</a:t>
            </a:r>
            <a:r>
              <a:rPr sz="26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rgbClr val="FFFFFF"/>
                </a:solidFill>
                <a:latin typeface="Tahoma"/>
                <a:cs typeface="Tahoma"/>
              </a:rPr>
              <a:t>мета</a:t>
            </a:r>
            <a:r>
              <a:rPr sz="26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29" dirty="0">
                <a:solidFill>
                  <a:srgbClr val="FFFFFF"/>
                </a:solidFill>
                <a:latin typeface="Tahoma"/>
                <a:cs typeface="Tahoma"/>
              </a:rPr>
              <a:t>саме</a:t>
            </a:r>
            <a:r>
              <a:rPr sz="26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29" dirty="0">
                <a:solidFill>
                  <a:srgbClr val="FFFFFF"/>
                </a:solidFill>
                <a:latin typeface="Tahoma"/>
                <a:cs typeface="Tahoma"/>
              </a:rPr>
              <a:t>Вашої</a:t>
            </a:r>
            <a:r>
              <a:rPr sz="26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10" dirty="0">
                <a:solidFill>
                  <a:srgbClr val="FFFFFF"/>
                </a:solidFill>
                <a:latin typeface="Tahoma"/>
                <a:cs typeface="Tahoma"/>
              </a:rPr>
              <a:t>участі?</a:t>
            </a:r>
            <a:endParaRPr sz="2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600" b="1" spc="45" dirty="0">
                <a:solidFill>
                  <a:srgbClr val="FFFFFF"/>
                </a:solidFill>
                <a:latin typeface="Tahoma"/>
                <a:cs typeface="Tahoma"/>
              </a:rPr>
              <a:t>Дослідіть</a:t>
            </a:r>
            <a:r>
              <a:rPr sz="26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70" dirty="0">
                <a:solidFill>
                  <a:srgbClr val="FFFFFF"/>
                </a:solidFill>
                <a:latin typeface="Tahoma"/>
                <a:cs typeface="Tahoma"/>
              </a:rPr>
              <a:t>умови</a:t>
            </a:r>
            <a:r>
              <a:rPr sz="26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-10" dirty="0">
                <a:solidFill>
                  <a:srgbClr val="FFFFFF"/>
                </a:solidFill>
                <a:latin typeface="Tahoma"/>
                <a:cs typeface="Tahoma"/>
              </a:rPr>
              <a:t>участі:</a:t>
            </a:r>
            <a:r>
              <a:rPr sz="26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85" dirty="0">
                <a:solidFill>
                  <a:srgbClr val="FFFFFF"/>
                </a:solidFill>
                <a:latin typeface="Tahoma"/>
                <a:cs typeface="Tahoma"/>
              </a:rPr>
              <a:t>хто</a:t>
            </a:r>
            <a:r>
              <a:rPr sz="2600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50" dirty="0">
                <a:solidFill>
                  <a:srgbClr val="FFFFFF"/>
                </a:solidFill>
                <a:latin typeface="Tahoma"/>
                <a:cs typeface="Tahoma"/>
              </a:rPr>
              <a:t>може</a:t>
            </a:r>
            <a:r>
              <a:rPr sz="2600" spc="-1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40" dirty="0">
                <a:solidFill>
                  <a:srgbClr val="FFFFFF"/>
                </a:solidFill>
                <a:latin typeface="Tahoma"/>
                <a:cs typeface="Tahoma"/>
              </a:rPr>
              <a:t>приймати</a:t>
            </a:r>
            <a:r>
              <a:rPr sz="2600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14" dirty="0">
                <a:solidFill>
                  <a:srgbClr val="FFFFFF"/>
                </a:solidFill>
                <a:latin typeface="Tahoma"/>
                <a:cs typeface="Tahoma"/>
              </a:rPr>
              <a:t>участь</a:t>
            </a:r>
            <a:r>
              <a:rPr sz="2600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rgbClr val="FFFFFF"/>
                </a:solidFill>
                <a:latin typeface="Tahoma"/>
                <a:cs typeface="Tahoma"/>
              </a:rPr>
              <a:t>бізнес</a:t>
            </a:r>
            <a:r>
              <a:rPr sz="2600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rgbClr val="FFFFFF"/>
                </a:solidFill>
                <a:latin typeface="Tahoma"/>
                <a:cs typeface="Tahoma"/>
              </a:rPr>
              <a:t>чи</a:t>
            </a:r>
            <a:r>
              <a:rPr sz="2600" spc="-1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rgbClr val="FFFFFF"/>
                </a:solidFill>
                <a:latin typeface="Tahoma"/>
                <a:cs typeface="Tahoma"/>
              </a:rPr>
              <a:t>ГО?</a:t>
            </a:r>
            <a:endParaRPr sz="2600" dirty="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67494" y="202730"/>
            <a:ext cx="2115053" cy="275287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73641" y="10195010"/>
            <a:ext cx="206241" cy="9198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67508" y="9450719"/>
            <a:ext cx="210875" cy="2206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503160" y="8602259"/>
            <a:ext cx="210961" cy="22066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537332" y="9716658"/>
            <a:ext cx="210938" cy="220672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7130059" y="5942610"/>
            <a:ext cx="2258060" cy="2011680"/>
            <a:chOff x="13709713" y="7971375"/>
            <a:chExt cx="2258060" cy="2011680"/>
          </a:xfrm>
        </p:grpSpPr>
        <p:sp>
          <p:nvSpPr>
            <p:cNvPr id="18" name="object 18"/>
            <p:cNvSpPr/>
            <p:nvPr/>
          </p:nvSpPr>
          <p:spPr>
            <a:xfrm>
              <a:off x="13709713" y="8715363"/>
              <a:ext cx="931544" cy="953769"/>
            </a:xfrm>
            <a:custGeom>
              <a:avLst/>
              <a:gdLst/>
              <a:ahLst/>
              <a:cxnLst/>
              <a:rect l="l" t="t" r="r" b="b"/>
              <a:pathLst>
                <a:path w="931544" h="953770">
                  <a:moveTo>
                    <a:pt x="507510" y="950869"/>
                  </a:moveTo>
                  <a:lnTo>
                    <a:pt x="464248" y="953299"/>
                  </a:lnTo>
                  <a:lnTo>
                    <a:pt x="423290" y="948625"/>
                  </a:lnTo>
                  <a:lnTo>
                    <a:pt x="385642" y="935967"/>
                  </a:lnTo>
                  <a:lnTo>
                    <a:pt x="352307" y="914442"/>
                  </a:lnTo>
                  <a:lnTo>
                    <a:pt x="289882" y="881100"/>
                  </a:lnTo>
                  <a:lnTo>
                    <a:pt x="251148" y="866599"/>
                  </a:lnTo>
                  <a:lnTo>
                    <a:pt x="214367" y="845689"/>
                  </a:lnTo>
                  <a:lnTo>
                    <a:pt x="179753" y="819090"/>
                  </a:lnTo>
                  <a:lnTo>
                    <a:pt x="147522" y="787525"/>
                  </a:lnTo>
                  <a:lnTo>
                    <a:pt x="117887" y="751714"/>
                  </a:lnTo>
                  <a:lnTo>
                    <a:pt x="91062" y="712379"/>
                  </a:lnTo>
                  <a:lnTo>
                    <a:pt x="67263" y="670241"/>
                  </a:lnTo>
                  <a:lnTo>
                    <a:pt x="46703" y="626021"/>
                  </a:lnTo>
                  <a:lnTo>
                    <a:pt x="29597" y="580441"/>
                  </a:lnTo>
                  <a:lnTo>
                    <a:pt x="16159" y="534222"/>
                  </a:lnTo>
                  <a:lnTo>
                    <a:pt x="6604" y="488084"/>
                  </a:lnTo>
                  <a:lnTo>
                    <a:pt x="1146" y="442750"/>
                  </a:lnTo>
                  <a:lnTo>
                    <a:pt x="0" y="398940"/>
                  </a:lnTo>
                  <a:lnTo>
                    <a:pt x="3379" y="357376"/>
                  </a:lnTo>
                  <a:lnTo>
                    <a:pt x="11498" y="318779"/>
                  </a:lnTo>
                  <a:lnTo>
                    <a:pt x="24841" y="274272"/>
                  </a:lnTo>
                  <a:lnTo>
                    <a:pt x="42111" y="233231"/>
                  </a:lnTo>
                  <a:lnTo>
                    <a:pt x="63007" y="195626"/>
                  </a:lnTo>
                  <a:lnTo>
                    <a:pt x="87231" y="161425"/>
                  </a:lnTo>
                  <a:lnTo>
                    <a:pt x="114480" y="130600"/>
                  </a:lnTo>
                  <a:lnTo>
                    <a:pt x="144455" y="103118"/>
                  </a:lnTo>
                  <a:lnTo>
                    <a:pt x="176855" y="78950"/>
                  </a:lnTo>
                  <a:lnTo>
                    <a:pt x="211380" y="58065"/>
                  </a:lnTo>
                  <a:lnTo>
                    <a:pt x="247730" y="40433"/>
                  </a:lnTo>
                  <a:lnTo>
                    <a:pt x="285604" y="26023"/>
                  </a:lnTo>
                  <a:lnTo>
                    <a:pt x="324701" y="14806"/>
                  </a:lnTo>
                  <a:lnTo>
                    <a:pt x="364722" y="6749"/>
                  </a:lnTo>
                  <a:lnTo>
                    <a:pt x="405366" y="1824"/>
                  </a:lnTo>
                  <a:lnTo>
                    <a:pt x="446332" y="0"/>
                  </a:lnTo>
                  <a:lnTo>
                    <a:pt x="487321" y="1245"/>
                  </a:lnTo>
                  <a:lnTo>
                    <a:pt x="528031" y="5530"/>
                  </a:lnTo>
                  <a:lnTo>
                    <a:pt x="568163" y="12824"/>
                  </a:lnTo>
                  <a:lnTo>
                    <a:pt x="607415" y="23098"/>
                  </a:lnTo>
                  <a:lnTo>
                    <a:pt x="645488" y="36319"/>
                  </a:lnTo>
                  <a:lnTo>
                    <a:pt x="682082" y="52459"/>
                  </a:lnTo>
                  <a:lnTo>
                    <a:pt x="716895" y="71485"/>
                  </a:lnTo>
                  <a:lnTo>
                    <a:pt x="749627" y="93369"/>
                  </a:lnTo>
                  <a:lnTo>
                    <a:pt x="779979" y="118080"/>
                  </a:lnTo>
                  <a:lnTo>
                    <a:pt x="807649" y="145586"/>
                  </a:lnTo>
                  <a:lnTo>
                    <a:pt x="832337" y="175858"/>
                  </a:lnTo>
                  <a:lnTo>
                    <a:pt x="853743" y="208865"/>
                  </a:lnTo>
                  <a:lnTo>
                    <a:pt x="875272" y="249311"/>
                  </a:lnTo>
                  <a:lnTo>
                    <a:pt x="893741" y="291679"/>
                  </a:lnTo>
                  <a:lnTo>
                    <a:pt x="908874" y="335609"/>
                  </a:lnTo>
                  <a:lnTo>
                    <a:pt x="920395" y="380742"/>
                  </a:lnTo>
                  <a:lnTo>
                    <a:pt x="928028" y="426715"/>
                  </a:lnTo>
                  <a:lnTo>
                    <a:pt x="931496" y="473169"/>
                  </a:lnTo>
                  <a:lnTo>
                    <a:pt x="930525" y="519744"/>
                  </a:lnTo>
                  <a:lnTo>
                    <a:pt x="924836" y="566078"/>
                  </a:lnTo>
                  <a:lnTo>
                    <a:pt x="914155" y="611812"/>
                  </a:lnTo>
                  <a:lnTo>
                    <a:pt x="898205" y="656585"/>
                  </a:lnTo>
                  <a:lnTo>
                    <a:pt x="876710" y="700036"/>
                  </a:lnTo>
                  <a:lnTo>
                    <a:pt x="849394" y="741805"/>
                  </a:lnTo>
                  <a:lnTo>
                    <a:pt x="815981" y="781531"/>
                  </a:lnTo>
                  <a:lnTo>
                    <a:pt x="759200" y="836504"/>
                  </a:lnTo>
                  <a:lnTo>
                    <a:pt x="723213" y="863035"/>
                  </a:lnTo>
                  <a:lnTo>
                    <a:pt x="683502" y="887754"/>
                  </a:lnTo>
                  <a:lnTo>
                    <a:pt x="641072" y="909779"/>
                  </a:lnTo>
                  <a:lnTo>
                    <a:pt x="596926" y="928227"/>
                  </a:lnTo>
                  <a:lnTo>
                    <a:pt x="552071" y="942218"/>
                  </a:lnTo>
                  <a:lnTo>
                    <a:pt x="507510" y="95086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160919" y="7971383"/>
              <a:ext cx="1806575" cy="2011680"/>
            </a:xfrm>
            <a:custGeom>
              <a:avLst/>
              <a:gdLst/>
              <a:ahLst/>
              <a:cxnLst/>
              <a:rect l="l" t="t" r="r" b="b"/>
              <a:pathLst>
                <a:path w="1806575" h="2011679">
                  <a:moveTo>
                    <a:pt x="877925" y="1533385"/>
                  </a:moveTo>
                  <a:lnTo>
                    <a:pt x="877658" y="1530934"/>
                  </a:lnTo>
                  <a:lnTo>
                    <a:pt x="877125" y="1526082"/>
                  </a:lnTo>
                  <a:lnTo>
                    <a:pt x="872731" y="1485620"/>
                  </a:lnTo>
                  <a:lnTo>
                    <a:pt x="865403" y="1455000"/>
                  </a:lnTo>
                  <a:lnTo>
                    <a:pt x="865403" y="1527606"/>
                  </a:lnTo>
                  <a:lnTo>
                    <a:pt x="864374" y="1574317"/>
                  </a:lnTo>
                  <a:lnTo>
                    <a:pt x="856653" y="1619808"/>
                  </a:lnTo>
                  <a:lnTo>
                    <a:pt x="842733" y="1663598"/>
                  </a:lnTo>
                  <a:lnTo>
                    <a:pt x="823061" y="1705190"/>
                  </a:lnTo>
                  <a:lnTo>
                    <a:pt x="798131" y="1744065"/>
                  </a:lnTo>
                  <a:lnTo>
                    <a:pt x="768400" y="1779739"/>
                  </a:lnTo>
                  <a:lnTo>
                    <a:pt x="734364" y="1811705"/>
                  </a:lnTo>
                  <a:lnTo>
                    <a:pt x="696468" y="1839455"/>
                  </a:lnTo>
                  <a:lnTo>
                    <a:pt x="654469" y="1863064"/>
                  </a:lnTo>
                  <a:lnTo>
                    <a:pt x="609917" y="1881924"/>
                  </a:lnTo>
                  <a:lnTo>
                    <a:pt x="563422" y="1895919"/>
                  </a:lnTo>
                  <a:lnTo>
                    <a:pt x="515645" y="1904923"/>
                  </a:lnTo>
                  <a:lnTo>
                    <a:pt x="467207" y="1908848"/>
                  </a:lnTo>
                  <a:lnTo>
                    <a:pt x="418731" y="1907565"/>
                  </a:lnTo>
                  <a:lnTo>
                    <a:pt x="370852" y="1900961"/>
                  </a:lnTo>
                  <a:lnTo>
                    <a:pt x="324218" y="1888947"/>
                  </a:lnTo>
                  <a:lnTo>
                    <a:pt x="282409" y="1872119"/>
                  </a:lnTo>
                  <a:lnTo>
                    <a:pt x="243433" y="1849831"/>
                  </a:lnTo>
                  <a:lnTo>
                    <a:pt x="207556" y="1822665"/>
                  </a:lnTo>
                  <a:lnTo>
                    <a:pt x="175006" y="1791233"/>
                  </a:lnTo>
                  <a:lnTo>
                    <a:pt x="146062" y="1756105"/>
                  </a:lnTo>
                  <a:lnTo>
                    <a:pt x="120954" y="1717903"/>
                  </a:lnTo>
                  <a:lnTo>
                    <a:pt x="99961" y="1677200"/>
                  </a:lnTo>
                  <a:lnTo>
                    <a:pt x="83312" y="1634591"/>
                  </a:lnTo>
                  <a:lnTo>
                    <a:pt x="71259" y="1590700"/>
                  </a:lnTo>
                  <a:lnTo>
                    <a:pt x="64071" y="1546085"/>
                  </a:lnTo>
                  <a:lnTo>
                    <a:pt x="62001" y="1501355"/>
                  </a:lnTo>
                  <a:lnTo>
                    <a:pt x="65278" y="1457121"/>
                  </a:lnTo>
                  <a:lnTo>
                    <a:pt x="75158" y="1410208"/>
                  </a:lnTo>
                  <a:lnTo>
                    <a:pt x="91351" y="1363522"/>
                  </a:lnTo>
                  <a:lnTo>
                    <a:pt x="113042" y="1317967"/>
                  </a:lnTo>
                  <a:lnTo>
                    <a:pt x="139395" y="1274445"/>
                  </a:lnTo>
                  <a:lnTo>
                    <a:pt x="169621" y="1233843"/>
                  </a:lnTo>
                  <a:lnTo>
                    <a:pt x="202882" y="1197089"/>
                  </a:lnTo>
                  <a:lnTo>
                    <a:pt x="238379" y="1165059"/>
                  </a:lnTo>
                  <a:lnTo>
                    <a:pt x="276809" y="1138758"/>
                  </a:lnTo>
                  <a:lnTo>
                    <a:pt x="318592" y="1118755"/>
                  </a:lnTo>
                  <a:lnTo>
                    <a:pt x="362851" y="1104988"/>
                  </a:lnTo>
                  <a:lnTo>
                    <a:pt x="408774" y="1097419"/>
                  </a:lnTo>
                  <a:lnTo>
                    <a:pt x="436473" y="1096772"/>
                  </a:lnTo>
                  <a:lnTo>
                    <a:pt x="463029" y="1099540"/>
                  </a:lnTo>
                  <a:lnTo>
                    <a:pt x="516191" y="1110653"/>
                  </a:lnTo>
                  <a:lnTo>
                    <a:pt x="561301" y="1123950"/>
                  </a:lnTo>
                  <a:lnTo>
                    <a:pt x="604710" y="1143088"/>
                  </a:lnTo>
                  <a:lnTo>
                    <a:pt x="646049" y="1167485"/>
                  </a:lnTo>
                  <a:lnTo>
                    <a:pt x="684949" y="1196543"/>
                  </a:lnTo>
                  <a:lnTo>
                    <a:pt x="721067" y="1229664"/>
                  </a:lnTo>
                  <a:lnTo>
                    <a:pt x="754049" y="1266240"/>
                  </a:lnTo>
                  <a:lnTo>
                    <a:pt x="783526" y="1305687"/>
                  </a:lnTo>
                  <a:lnTo>
                    <a:pt x="809142" y="1347406"/>
                  </a:lnTo>
                  <a:lnTo>
                    <a:pt x="830541" y="1390789"/>
                  </a:lnTo>
                  <a:lnTo>
                    <a:pt x="847369" y="1435252"/>
                  </a:lnTo>
                  <a:lnTo>
                    <a:pt x="859269" y="1480197"/>
                  </a:lnTo>
                  <a:lnTo>
                    <a:pt x="865403" y="1527606"/>
                  </a:lnTo>
                  <a:lnTo>
                    <a:pt x="865403" y="1455000"/>
                  </a:lnTo>
                  <a:lnTo>
                    <a:pt x="846099" y="1395666"/>
                  </a:lnTo>
                  <a:lnTo>
                    <a:pt x="826604" y="1353515"/>
                  </a:lnTo>
                  <a:lnTo>
                    <a:pt x="803224" y="1312532"/>
                  </a:lnTo>
                  <a:lnTo>
                    <a:pt x="776274" y="1273213"/>
                  </a:lnTo>
                  <a:lnTo>
                    <a:pt x="746010" y="1236103"/>
                  </a:lnTo>
                  <a:lnTo>
                    <a:pt x="712724" y="1201737"/>
                  </a:lnTo>
                  <a:lnTo>
                    <a:pt x="676694" y="1170622"/>
                  </a:lnTo>
                  <a:lnTo>
                    <a:pt x="638225" y="1143304"/>
                  </a:lnTo>
                  <a:lnTo>
                    <a:pt x="597573" y="1120305"/>
                  </a:lnTo>
                  <a:lnTo>
                    <a:pt x="555040" y="1102156"/>
                  </a:lnTo>
                  <a:lnTo>
                    <a:pt x="510908" y="1089380"/>
                  </a:lnTo>
                  <a:lnTo>
                    <a:pt x="464083" y="1080731"/>
                  </a:lnTo>
                  <a:lnTo>
                    <a:pt x="418731" y="1077429"/>
                  </a:lnTo>
                  <a:lnTo>
                    <a:pt x="373341" y="1080693"/>
                  </a:lnTo>
                  <a:lnTo>
                    <a:pt x="326390" y="1091730"/>
                  </a:lnTo>
                  <a:lnTo>
                    <a:pt x="282308" y="1110056"/>
                  </a:lnTo>
                  <a:lnTo>
                    <a:pt x="241757" y="1135011"/>
                  </a:lnTo>
                  <a:lnTo>
                    <a:pt x="204825" y="1165364"/>
                  </a:lnTo>
                  <a:lnTo>
                    <a:pt x="171602" y="1199845"/>
                  </a:lnTo>
                  <a:lnTo>
                    <a:pt x="142163" y="1237208"/>
                  </a:lnTo>
                  <a:lnTo>
                    <a:pt x="115887" y="1277251"/>
                  </a:lnTo>
                  <a:lnTo>
                    <a:pt x="92798" y="1319885"/>
                  </a:lnTo>
                  <a:lnTo>
                    <a:pt x="73596" y="1364500"/>
                  </a:lnTo>
                  <a:lnTo>
                    <a:pt x="58978" y="1410512"/>
                  </a:lnTo>
                  <a:lnTo>
                    <a:pt x="49618" y="1457325"/>
                  </a:lnTo>
                  <a:lnTo>
                    <a:pt x="46621" y="1507451"/>
                  </a:lnTo>
                  <a:lnTo>
                    <a:pt x="50888" y="1557299"/>
                  </a:lnTo>
                  <a:lnTo>
                    <a:pt x="61468" y="1606321"/>
                  </a:lnTo>
                  <a:lnTo>
                    <a:pt x="77457" y="1653959"/>
                  </a:lnTo>
                  <a:lnTo>
                    <a:pt x="97929" y="1699653"/>
                  </a:lnTo>
                  <a:lnTo>
                    <a:pt x="123393" y="1744154"/>
                  </a:lnTo>
                  <a:lnTo>
                    <a:pt x="153022" y="1784832"/>
                  </a:lnTo>
                  <a:lnTo>
                    <a:pt x="186613" y="1821294"/>
                  </a:lnTo>
                  <a:lnTo>
                    <a:pt x="223951" y="1853158"/>
                  </a:lnTo>
                  <a:lnTo>
                    <a:pt x="264845" y="1880069"/>
                  </a:lnTo>
                  <a:lnTo>
                    <a:pt x="309054" y="1901621"/>
                  </a:lnTo>
                  <a:lnTo>
                    <a:pt x="356400" y="1917458"/>
                  </a:lnTo>
                  <a:lnTo>
                    <a:pt x="406666" y="1927199"/>
                  </a:lnTo>
                  <a:lnTo>
                    <a:pt x="458711" y="1930577"/>
                  </a:lnTo>
                  <a:lnTo>
                    <a:pt x="510857" y="1927694"/>
                  </a:lnTo>
                  <a:lnTo>
                    <a:pt x="562419" y="1918817"/>
                  </a:lnTo>
                  <a:lnTo>
                    <a:pt x="612711" y="1904199"/>
                  </a:lnTo>
                  <a:lnTo>
                    <a:pt x="654519" y="1886800"/>
                  </a:lnTo>
                  <a:lnTo>
                    <a:pt x="706653" y="1858759"/>
                  </a:lnTo>
                  <a:lnTo>
                    <a:pt x="748931" y="1828444"/>
                  </a:lnTo>
                  <a:lnTo>
                    <a:pt x="784606" y="1795056"/>
                  </a:lnTo>
                  <a:lnTo>
                    <a:pt x="814641" y="1757667"/>
                  </a:lnTo>
                  <a:lnTo>
                    <a:pt x="838974" y="1716925"/>
                  </a:lnTo>
                  <a:lnTo>
                    <a:pt x="857529" y="1673466"/>
                  </a:lnTo>
                  <a:lnTo>
                    <a:pt x="870254" y="1627949"/>
                  </a:lnTo>
                  <a:lnTo>
                    <a:pt x="877074" y="1581035"/>
                  </a:lnTo>
                  <a:lnTo>
                    <a:pt x="877925" y="1533385"/>
                  </a:lnTo>
                  <a:close/>
                </a:path>
                <a:path w="1806575" h="2011679">
                  <a:moveTo>
                    <a:pt x="925499" y="1500746"/>
                  </a:moveTo>
                  <a:lnTo>
                    <a:pt x="920864" y="1450047"/>
                  </a:lnTo>
                  <a:lnTo>
                    <a:pt x="911606" y="1400962"/>
                  </a:lnTo>
                  <a:lnTo>
                    <a:pt x="911606" y="1503235"/>
                  </a:lnTo>
                  <a:lnTo>
                    <a:pt x="910132" y="1557858"/>
                  </a:lnTo>
                  <a:lnTo>
                    <a:pt x="902500" y="1612036"/>
                  </a:lnTo>
                  <a:lnTo>
                    <a:pt x="889622" y="1659039"/>
                  </a:lnTo>
                  <a:lnTo>
                    <a:pt x="870927" y="1702777"/>
                  </a:lnTo>
                  <a:lnTo>
                    <a:pt x="847255" y="1743659"/>
                  </a:lnTo>
                  <a:lnTo>
                    <a:pt x="819404" y="1782051"/>
                  </a:lnTo>
                  <a:lnTo>
                    <a:pt x="788200" y="1818347"/>
                  </a:lnTo>
                  <a:lnTo>
                    <a:pt x="754468" y="1852942"/>
                  </a:lnTo>
                  <a:lnTo>
                    <a:pt x="716559" y="1886673"/>
                  </a:lnTo>
                  <a:lnTo>
                    <a:pt x="675678" y="1916696"/>
                  </a:lnTo>
                  <a:lnTo>
                    <a:pt x="632091" y="1942426"/>
                  </a:lnTo>
                  <a:lnTo>
                    <a:pt x="586105" y="1963280"/>
                  </a:lnTo>
                  <a:lnTo>
                    <a:pt x="538022" y="1978685"/>
                  </a:lnTo>
                  <a:lnTo>
                    <a:pt x="488137" y="1988058"/>
                  </a:lnTo>
                  <a:lnTo>
                    <a:pt x="446608" y="1990763"/>
                  </a:lnTo>
                  <a:lnTo>
                    <a:pt x="401497" y="1988553"/>
                  </a:lnTo>
                  <a:lnTo>
                    <a:pt x="357492" y="1980184"/>
                  </a:lnTo>
                  <a:lnTo>
                    <a:pt x="319290" y="1964436"/>
                  </a:lnTo>
                  <a:lnTo>
                    <a:pt x="288925" y="1946630"/>
                  </a:lnTo>
                  <a:lnTo>
                    <a:pt x="260680" y="1930006"/>
                  </a:lnTo>
                  <a:lnTo>
                    <a:pt x="260477" y="1930031"/>
                  </a:lnTo>
                  <a:lnTo>
                    <a:pt x="259943" y="1929676"/>
                  </a:lnTo>
                  <a:lnTo>
                    <a:pt x="221310" y="1904072"/>
                  </a:lnTo>
                  <a:lnTo>
                    <a:pt x="185635" y="1873999"/>
                  </a:lnTo>
                  <a:lnTo>
                    <a:pt x="153301" y="1840128"/>
                  </a:lnTo>
                  <a:lnTo>
                    <a:pt x="124307" y="1802968"/>
                  </a:lnTo>
                  <a:lnTo>
                    <a:pt x="98679" y="1763039"/>
                  </a:lnTo>
                  <a:lnTo>
                    <a:pt x="76403" y="1720875"/>
                  </a:lnTo>
                  <a:lnTo>
                    <a:pt x="57518" y="1676971"/>
                  </a:lnTo>
                  <a:lnTo>
                    <a:pt x="41998" y="1631848"/>
                  </a:lnTo>
                  <a:lnTo>
                    <a:pt x="29883" y="1586026"/>
                  </a:lnTo>
                  <a:lnTo>
                    <a:pt x="21158" y="1540040"/>
                  </a:lnTo>
                  <a:lnTo>
                    <a:pt x="15849" y="1494383"/>
                  </a:lnTo>
                  <a:lnTo>
                    <a:pt x="14935" y="1445539"/>
                  </a:lnTo>
                  <a:lnTo>
                    <a:pt x="19862" y="1397419"/>
                  </a:lnTo>
                  <a:lnTo>
                    <a:pt x="30416" y="1350568"/>
                  </a:lnTo>
                  <a:lnTo>
                    <a:pt x="46367" y="1305471"/>
                  </a:lnTo>
                  <a:lnTo>
                    <a:pt x="67500" y="1262646"/>
                  </a:lnTo>
                  <a:lnTo>
                    <a:pt x="93599" y="1222616"/>
                  </a:lnTo>
                  <a:lnTo>
                    <a:pt x="124421" y="1185887"/>
                  </a:lnTo>
                  <a:lnTo>
                    <a:pt x="159753" y="1152982"/>
                  </a:lnTo>
                  <a:lnTo>
                    <a:pt x="199377" y="1124394"/>
                  </a:lnTo>
                  <a:lnTo>
                    <a:pt x="242633" y="1100747"/>
                  </a:lnTo>
                  <a:lnTo>
                    <a:pt x="288201" y="1082459"/>
                  </a:lnTo>
                  <a:lnTo>
                    <a:pt x="335534" y="1069314"/>
                  </a:lnTo>
                  <a:lnTo>
                    <a:pt x="384098" y="1061123"/>
                  </a:lnTo>
                  <a:lnTo>
                    <a:pt x="433324" y="1057694"/>
                  </a:lnTo>
                  <a:lnTo>
                    <a:pt x="482676" y="1058824"/>
                  </a:lnTo>
                  <a:lnTo>
                    <a:pt x="531622" y="1064323"/>
                  </a:lnTo>
                  <a:lnTo>
                    <a:pt x="579589" y="1073975"/>
                  </a:lnTo>
                  <a:lnTo>
                    <a:pt x="626033" y="1087996"/>
                  </a:lnTo>
                  <a:lnTo>
                    <a:pt x="669505" y="1106335"/>
                  </a:lnTo>
                  <a:lnTo>
                    <a:pt x="709891" y="1128839"/>
                  </a:lnTo>
                  <a:lnTo>
                    <a:pt x="747052" y="1155357"/>
                  </a:lnTo>
                  <a:lnTo>
                    <a:pt x="780872" y="1185735"/>
                  </a:lnTo>
                  <a:lnTo>
                    <a:pt x="811225" y="1219822"/>
                  </a:lnTo>
                  <a:lnTo>
                    <a:pt x="837984" y="1257477"/>
                  </a:lnTo>
                  <a:lnTo>
                    <a:pt x="861009" y="1298536"/>
                  </a:lnTo>
                  <a:lnTo>
                    <a:pt x="880186" y="1342834"/>
                  </a:lnTo>
                  <a:lnTo>
                    <a:pt x="896518" y="1395107"/>
                  </a:lnTo>
                  <a:lnTo>
                    <a:pt x="907034" y="1448777"/>
                  </a:lnTo>
                  <a:lnTo>
                    <a:pt x="911606" y="1503235"/>
                  </a:lnTo>
                  <a:lnTo>
                    <a:pt x="911606" y="1400962"/>
                  </a:lnTo>
                  <a:lnTo>
                    <a:pt x="896975" y="1349921"/>
                  </a:lnTo>
                  <a:lnTo>
                    <a:pt x="877849" y="1301889"/>
                  </a:lnTo>
                  <a:lnTo>
                    <a:pt x="854011" y="1256157"/>
                  </a:lnTo>
                  <a:lnTo>
                    <a:pt x="825538" y="1213434"/>
                  </a:lnTo>
                  <a:lnTo>
                    <a:pt x="792454" y="1174432"/>
                  </a:lnTo>
                  <a:lnTo>
                    <a:pt x="754862" y="1139863"/>
                  </a:lnTo>
                  <a:lnTo>
                    <a:pt x="716965" y="1112685"/>
                  </a:lnTo>
                  <a:lnTo>
                    <a:pt x="676427" y="1089774"/>
                  </a:lnTo>
                  <a:lnTo>
                    <a:pt x="633691" y="1071041"/>
                  </a:lnTo>
                  <a:lnTo>
                    <a:pt x="589280" y="1056411"/>
                  </a:lnTo>
                  <a:lnTo>
                    <a:pt x="543648" y="1045819"/>
                  </a:lnTo>
                  <a:lnTo>
                    <a:pt x="497293" y="1039190"/>
                  </a:lnTo>
                  <a:lnTo>
                    <a:pt x="450710" y="1036434"/>
                  </a:lnTo>
                  <a:lnTo>
                    <a:pt x="404368" y="1037501"/>
                  </a:lnTo>
                  <a:lnTo>
                    <a:pt x="355574" y="1043165"/>
                  </a:lnTo>
                  <a:lnTo>
                    <a:pt x="308508" y="1053680"/>
                  </a:lnTo>
                  <a:lnTo>
                    <a:pt x="263499" y="1068857"/>
                  </a:lnTo>
                  <a:lnTo>
                    <a:pt x="220865" y="1088491"/>
                  </a:lnTo>
                  <a:lnTo>
                    <a:pt x="180962" y="1112380"/>
                  </a:lnTo>
                  <a:lnTo>
                    <a:pt x="144106" y="1140333"/>
                  </a:lnTo>
                  <a:lnTo>
                    <a:pt x="110642" y="1172159"/>
                  </a:lnTo>
                  <a:lnTo>
                    <a:pt x="80899" y="1207630"/>
                  </a:lnTo>
                  <a:lnTo>
                    <a:pt x="55206" y="1246581"/>
                  </a:lnTo>
                  <a:lnTo>
                    <a:pt x="33909" y="1288783"/>
                  </a:lnTo>
                  <a:lnTo>
                    <a:pt x="17335" y="1334058"/>
                  </a:lnTo>
                  <a:lnTo>
                    <a:pt x="5816" y="1382204"/>
                  </a:lnTo>
                  <a:lnTo>
                    <a:pt x="0" y="1435379"/>
                  </a:lnTo>
                  <a:lnTo>
                    <a:pt x="876" y="1489202"/>
                  </a:lnTo>
                  <a:lnTo>
                    <a:pt x="1752" y="1496225"/>
                  </a:lnTo>
                  <a:lnTo>
                    <a:pt x="3657" y="1511630"/>
                  </a:lnTo>
                  <a:lnTo>
                    <a:pt x="19177" y="1596097"/>
                  </a:lnTo>
                  <a:lnTo>
                    <a:pt x="34861" y="1647850"/>
                  </a:lnTo>
                  <a:lnTo>
                    <a:pt x="53759" y="1697583"/>
                  </a:lnTo>
                  <a:lnTo>
                    <a:pt x="73583" y="1740662"/>
                  </a:lnTo>
                  <a:lnTo>
                    <a:pt x="96697" y="1782368"/>
                  </a:lnTo>
                  <a:lnTo>
                    <a:pt x="123139" y="1822145"/>
                  </a:lnTo>
                  <a:lnTo>
                    <a:pt x="152882" y="1859394"/>
                  </a:lnTo>
                  <a:lnTo>
                    <a:pt x="185940" y="1893531"/>
                  </a:lnTo>
                  <a:lnTo>
                    <a:pt x="222313" y="1923973"/>
                  </a:lnTo>
                  <a:lnTo>
                    <a:pt x="262026" y="1950148"/>
                  </a:lnTo>
                  <a:lnTo>
                    <a:pt x="318554" y="1983346"/>
                  </a:lnTo>
                  <a:lnTo>
                    <a:pt x="385457" y="2005444"/>
                  </a:lnTo>
                  <a:lnTo>
                    <a:pt x="456069" y="2011362"/>
                  </a:lnTo>
                  <a:lnTo>
                    <a:pt x="501497" y="2008949"/>
                  </a:lnTo>
                  <a:lnTo>
                    <a:pt x="546303" y="2000465"/>
                  </a:lnTo>
                  <a:lnTo>
                    <a:pt x="589978" y="1986597"/>
                  </a:lnTo>
                  <a:lnTo>
                    <a:pt x="628103" y="1969795"/>
                  </a:lnTo>
                  <a:lnTo>
                    <a:pt x="671931" y="1945538"/>
                  </a:lnTo>
                  <a:lnTo>
                    <a:pt x="709193" y="1919757"/>
                  </a:lnTo>
                  <a:lnTo>
                    <a:pt x="748677" y="1887486"/>
                  </a:lnTo>
                  <a:lnTo>
                    <a:pt x="784910" y="1853057"/>
                  </a:lnTo>
                  <a:lnTo>
                    <a:pt x="817638" y="1816481"/>
                  </a:lnTo>
                  <a:lnTo>
                    <a:pt x="846582" y="1777758"/>
                  </a:lnTo>
                  <a:lnTo>
                    <a:pt x="871461" y="1736902"/>
                  </a:lnTo>
                  <a:lnTo>
                    <a:pt x="892009" y="1693900"/>
                  </a:lnTo>
                  <a:lnTo>
                    <a:pt x="907961" y="1648790"/>
                  </a:lnTo>
                  <a:lnTo>
                    <a:pt x="919048" y="1601546"/>
                  </a:lnTo>
                  <a:lnTo>
                    <a:pt x="924979" y="1552206"/>
                  </a:lnTo>
                  <a:lnTo>
                    <a:pt x="925499" y="1500746"/>
                  </a:lnTo>
                  <a:close/>
                </a:path>
                <a:path w="1806575" h="2011679">
                  <a:moveTo>
                    <a:pt x="1806422" y="500761"/>
                  </a:moveTo>
                  <a:lnTo>
                    <a:pt x="1805292" y="452970"/>
                  </a:lnTo>
                  <a:lnTo>
                    <a:pt x="1800555" y="406438"/>
                  </a:lnTo>
                  <a:lnTo>
                    <a:pt x="1792554" y="362458"/>
                  </a:lnTo>
                  <a:lnTo>
                    <a:pt x="1781632" y="322313"/>
                  </a:lnTo>
                  <a:lnTo>
                    <a:pt x="1747177" y="239814"/>
                  </a:lnTo>
                  <a:lnTo>
                    <a:pt x="1721700" y="196926"/>
                  </a:lnTo>
                  <a:lnTo>
                    <a:pt x="1692135" y="158508"/>
                  </a:lnTo>
                  <a:lnTo>
                    <a:pt x="1658937" y="124498"/>
                  </a:lnTo>
                  <a:lnTo>
                    <a:pt x="1622564" y="94792"/>
                  </a:lnTo>
                  <a:lnTo>
                    <a:pt x="1583448" y="69303"/>
                  </a:lnTo>
                  <a:lnTo>
                    <a:pt x="1542046" y="47955"/>
                  </a:lnTo>
                  <a:lnTo>
                    <a:pt x="1498803" y="30632"/>
                  </a:lnTo>
                  <a:lnTo>
                    <a:pt x="1454150" y="17272"/>
                  </a:lnTo>
                  <a:lnTo>
                    <a:pt x="1408531" y="7772"/>
                  </a:lnTo>
                  <a:lnTo>
                    <a:pt x="1362417" y="2044"/>
                  </a:lnTo>
                  <a:lnTo>
                    <a:pt x="1316228" y="0"/>
                  </a:lnTo>
                  <a:lnTo>
                    <a:pt x="1270419" y="1549"/>
                  </a:lnTo>
                  <a:lnTo>
                    <a:pt x="1231366" y="6261"/>
                  </a:lnTo>
                  <a:lnTo>
                    <a:pt x="1193317" y="15113"/>
                  </a:lnTo>
                  <a:lnTo>
                    <a:pt x="1156436" y="27863"/>
                  </a:lnTo>
                  <a:lnTo>
                    <a:pt x="1120902" y="44246"/>
                  </a:lnTo>
                  <a:lnTo>
                    <a:pt x="1086853" y="64020"/>
                  </a:lnTo>
                  <a:lnTo>
                    <a:pt x="1054455" y="86918"/>
                  </a:lnTo>
                  <a:lnTo>
                    <a:pt x="1023861" y="112687"/>
                  </a:lnTo>
                  <a:lnTo>
                    <a:pt x="995248" y="141058"/>
                  </a:lnTo>
                  <a:lnTo>
                    <a:pt x="968756" y="171792"/>
                  </a:lnTo>
                  <a:lnTo>
                    <a:pt x="944562" y="204622"/>
                  </a:lnTo>
                  <a:lnTo>
                    <a:pt x="922807" y="239306"/>
                  </a:lnTo>
                  <a:lnTo>
                    <a:pt x="903668" y="275564"/>
                  </a:lnTo>
                  <a:lnTo>
                    <a:pt x="887298" y="313156"/>
                  </a:lnTo>
                  <a:lnTo>
                    <a:pt x="873848" y="351828"/>
                  </a:lnTo>
                  <a:lnTo>
                    <a:pt x="863485" y="391312"/>
                  </a:lnTo>
                  <a:lnTo>
                    <a:pt x="856373" y="431355"/>
                  </a:lnTo>
                  <a:lnTo>
                    <a:pt x="852652" y="471703"/>
                  </a:lnTo>
                  <a:lnTo>
                    <a:pt x="852512" y="512114"/>
                  </a:lnTo>
                  <a:lnTo>
                    <a:pt x="856094" y="552297"/>
                  </a:lnTo>
                  <a:lnTo>
                    <a:pt x="863549" y="592035"/>
                  </a:lnTo>
                  <a:lnTo>
                    <a:pt x="875055" y="631037"/>
                  </a:lnTo>
                  <a:lnTo>
                    <a:pt x="890752" y="669061"/>
                  </a:lnTo>
                  <a:lnTo>
                    <a:pt x="910831" y="705866"/>
                  </a:lnTo>
                  <a:lnTo>
                    <a:pt x="935418" y="741172"/>
                  </a:lnTo>
                  <a:lnTo>
                    <a:pt x="964679" y="774725"/>
                  </a:lnTo>
                  <a:lnTo>
                    <a:pt x="998791" y="806284"/>
                  </a:lnTo>
                  <a:lnTo>
                    <a:pt x="1029881" y="830554"/>
                  </a:lnTo>
                  <a:lnTo>
                    <a:pt x="1065733" y="851865"/>
                  </a:lnTo>
                  <a:lnTo>
                    <a:pt x="1105573" y="870102"/>
                  </a:lnTo>
                  <a:lnTo>
                    <a:pt x="1148689" y="885139"/>
                  </a:lnTo>
                  <a:lnTo>
                    <a:pt x="1194320" y="896848"/>
                  </a:lnTo>
                  <a:lnTo>
                    <a:pt x="1241742" y="905103"/>
                  </a:lnTo>
                  <a:lnTo>
                    <a:pt x="1290205" y="909777"/>
                  </a:lnTo>
                  <a:lnTo>
                    <a:pt x="1338961" y="910767"/>
                  </a:lnTo>
                  <a:lnTo>
                    <a:pt x="1387271" y="907923"/>
                  </a:lnTo>
                  <a:lnTo>
                    <a:pt x="1434388" y="901141"/>
                  </a:lnTo>
                  <a:lnTo>
                    <a:pt x="1479588" y="890270"/>
                  </a:lnTo>
                  <a:lnTo>
                    <a:pt x="1522120" y="875207"/>
                  </a:lnTo>
                  <a:lnTo>
                    <a:pt x="1561236" y="855827"/>
                  </a:lnTo>
                  <a:lnTo>
                    <a:pt x="1596186" y="832002"/>
                  </a:lnTo>
                  <a:lnTo>
                    <a:pt x="1626260" y="803605"/>
                  </a:lnTo>
                  <a:lnTo>
                    <a:pt x="1683689" y="762190"/>
                  </a:lnTo>
                  <a:lnTo>
                    <a:pt x="1717662" y="741705"/>
                  </a:lnTo>
                  <a:lnTo>
                    <a:pt x="1745576" y="713460"/>
                  </a:lnTo>
                  <a:lnTo>
                    <a:pt x="1767763" y="678726"/>
                  </a:lnTo>
                  <a:lnTo>
                    <a:pt x="1784604" y="638797"/>
                  </a:lnTo>
                  <a:lnTo>
                    <a:pt x="1796415" y="594969"/>
                  </a:lnTo>
                  <a:lnTo>
                    <a:pt x="1803577" y="548525"/>
                  </a:lnTo>
                  <a:lnTo>
                    <a:pt x="1806422" y="500761"/>
                  </a:lnTo>
                  <a:close/>
                </a:path>
              </a:pathLst>
            </a:custGeom>
            <a:solidFill>
              <a:srgbClr val="B18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6153029" y="9061696"/>
            <a:ext cx="1196340" cy="1406525"/>
            <a:chOff x="16107926" y="8745041"/>
            <a:chExt cx="1196340" cy="1406525"/>
          </a:xfrm>
        </p:grpSpPr>
        <p:sp>
          <p:nvSpPr>
            <p:cNvPr id="21" name="object 21"/>
            <p:cNvSpPr/>
            <p:nvPr/>
          </p:nvSpPr>
          <p:spPr>
            <a:xfrm>
              <a:off x="16107926" y="9197665"/>
              <a:ext cx="911225" cy="954405"/>
            </a:xfrm>
            <a:custGeom>
              <a:avLst/>
              <a:gdLst/>
              <a:ahLst/>
              <a:cxnLst/>
              <a:rect l="l" t="t" r="r" b="b"/>
              <a:pathLst>
                <a:path w="911225" h="954404">
                  <a:moveTo>
                    <a:pt x="586199" y="943915"/>
                  </a:moveTo>
                  <a:lnTo>
                    <a:pt x="510199" y="953833"/>
                  </a:lnTo>
                  <a:lnTo>
                    <a:pt x="471748" y="953690"/>
                  </a:lnTo>
                  <a:lnTo>
                    <a:pt x="431395" y="949976"/>
                  </a:lnTo>
                  <a:lnTo>
                    <a:pt x="391346" y="942857"/>
                  </a:lnTo>
                  <a:lnTo>
                    <a:pt x="351859" y="932494"/>
                  </a:lnTo>
                  <a:lnTo>
                    <a:pt x="313190" y="919046"/>
                  </a:lnTo>
                  <a:lnTo>
                    <a:pt x="275594" y="902672"/>
                  </a:lnTo>
                  <a:lnTo>
                    <a:pt x="239329" y="883531"/>
                  </a:lnTo>
                  <a:lnTo>
                    <a:pt x="204650" y="861783"/>
                  </a:lnTo>
                  <a:lnTo>
                    <a:pt x="171815" y="837588"/>
                  </a:lnTo>
                  <a:lnTo>
                    <a:pt x="141079" y="811105"/>
                  </a:lnTo>
                  <a:lnTo>
                    <a:pt x="112699" y="782493"/>
                  </a:lnTo>
                  <a:lnTo>
                    <a:pt x="86931" y="751912"/>
                  </a:lnTo>
                  <a:lnTo>
                    <a:pt x="64031" y="719521"/>
                  </a:lnTo>
                  <a:lnTo>
                    <a:pt x="44257" y="685480"/>
                  </a:lnTo>
                  <a:lnTo>
                    <a:pt x="27864" y="649948"/>
                  </a:lnTo>
                  <a:lnTo>
                    <a:pt x="15108" y="613084"/>
                  </a:lnTo>
                  <a:lnTo>
                    <a:pt x="6247" y="575049"/>
                  </a:lnTo>
                  <a:lnTo>
                    <a:pt x="1536" y="536001"/>
                  </a:lnTo>
                  <a:lnTo>
                    <a:pt x="0" y="490214"/>
                  </a:lnTo>
                  <a:lnTo>
                    <a:pt x="2054" y="444040"/>
                  </a:lnTo>
                  <a:lnTo>
                    <a:pt x="7789" y="397927"/>
                  </a:lnTo>
                  <a:lnTo>
                    <a:pt x="17295" y="352320"/>
                  </a:lnTo>
                  <a:lnTo>
                    <a:pt x="30660" y="307665"/>
                  </a:lnTo>
                  <a:lnTo>
                    <a:pt x="47976" y="264410"/>
                  </a:lnTo>
                  <a:lnTo>
                    <a:pt x="69330" y="222999"/>
                  </a:lnTo>
                  <a:lnTo>
                    <a:pt x="94813" y="183880"/>
                  </a:lnTo>
                  <a:lnTo>
                    <a:pt x="124515" y="147498"/>
                  </a:lnTo>
                  <a:lnTo>
                    <a:pt x="158525" y="114300"/>
                  </a:lnTo>
                  <a:lnTo>
                    <a:pt x="196933" y="84732"/>
                  </a:lnTo>
                  <a:lnTo>
                    <a:pt x="239828" y="59240"/>
                  </a:lnTo>
                  <a:lnTo>
                    <a:pt x="287300" y="38271"/>
                  </a:lnTo>
                  <a:lnTo>
                    <a:pt x="362471" y="13865"/>
                  </a:lnTo>
                  <a:lnTo>
                    <a:pt x="406461" y="5861"/>
                  </a:lnTo>
                  <a:lnTo>
                    <a:pt x="452999" y="1123"/>
                  </a:lnTo>
                  <a:lnTo>
                    <a:pt x="500796" y="0"/>
                  </a:lnTo>
                  <a:lnTo>
                    <a:pt x="548561" y="2841"/>
                  </a:lnTo>
                  <a:lnTo>
                    <a:pt x="595004" y="9997"/>
                  </a:lnTo>
                  <a:lnTo>
                    <a:pt x="638834" y="21816"/>
                  </a:lnTo>
                  <a:lnTo>
                    <a:pt x="678760" y="38649"/>
                  </a:lnTo>
                  <a:lnTo>
                    <a:pt x="713493" y="60845"/>
                  </a:lnTo>
                  <a:lnTo>
                    <a:pt x="741742" y="88753"/>
                  </a:lnTo>
                  <a:lnTo>
                    <a:pt x="762216" y="122723"/>
                  </a:lnTo>
                  <a:lnTo>
                    <a:pt x="803674" y="180155"/>
                  </a:lnTo>
                  <a:lnTo>
                    <a:pt x="832071" y="210221"/>
                  </a:lnTo>
                  <a:lnTo>
                    <a:pt x="855898" y="245182"/>
                  </a:lnTo>
                  <a:lnTo>
                    <a:pt x="875281" y="284297"/>
                  </a:lnTo>
                  <a:lnTo>
                    <a:pt x="890343" y="326824"/>
                  </a:lnTo>
                  <a:lnTo>
                    <a:pt x="901208" y="372020"/>
                  </a:lnTo>
                  <a:lnTo>
                    <a:pt x="908001" y="419145"/>
                  </a:lnTo>
                  <a:lnTo>
                    <a:pt x="910845" y="467455"/>
                  </a:lnTo>
                  <a:lnTo>
                    <a:pt x="909865" y="516210"/>
                  </a:lnTo>
                  <a:lnTo>
                    <a:pt x="905184" y="564667"/>
                  </a:lnTo>
                  <a:lnTo>
                    <a:pt x="896927" y="612085"/>
                  </a:lnTo>
                  <a:lnTo>
                    <a:pt x="885219" y="657722"/>
                  </a:lnTo>
                  <a:lnTo>
                    <a:pt x="870182" y="700836"/>
                  </a:lnTo>
                  <a:lnTo>
                    <a:pt x="851941" y="740684"/>
                  </a:lnTo>
                  <a:lnTo>
                    <a:pt x="830621" y="776527"/>
                  </a:lnTo>
                  <a:lnTo>
                    <a:pt x="806345" y="807620"/>
                  </a:lnTo>
                  <a:lnTo>
                    <a:pt x="774785" y="841719"/>
                  </a:lnTo>
                  <a:lnTo>
                    <a:pt x="741222" y="870978"/>
                  </a:lnTo>
                  <a:lnTo>
                    <a:pt x="705913" y="895558"/>
                  </a:lnTo>
                  <a:lnTo>
                    <a:pt x="669114" y="915617"/>
                  </a:lnTo>
                  <a:lnTo>
                    <a:pt x="631082" y="931316"/>
                  </a:lnTo>
                  <a:lnTo>
                    <a:pt x="592073" y="942813"/>
                  </a:lnTo>
                  <a:lnTo>
                    <a:pt x="586199" y="943915"/>
                  </a:lnTo>
                  <a:close/>
                </a:path>
              </a:pathLst>
            </a:custGeom>
            <a:solidFill>
              <a:srgbClr val="EDE2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378428" y="8745041"/>
              <a:ext cx="925830" cy="975360"/>
            </a:xfrm>
            <a:custGeom>
              <a:avLst/>
              <a:gdLst/>
              <a:ahLst/>
              <a:cxnLst/>
              <a:rect l="l" t="t" r="r" b="b"/>
              <a:pathLst>
                <a:path w="925830" h="975359">
                  <a:moveTo>
                    <a:pt x="877938" y="496976"/>
                  </a:moveTo>
                  <a:lnTo>
                    <a:pt x="877671" y="494525"/>
                  </a:lnTo>
                  <a:lnTo>
                    <a:pt x="877150" y="489673"/>
                  </a:lnTo>
                  <a:lnTo>
                    <a:pt x="872756" y="449224"/>
                  </a:lnTo>
                  <a:lnTo>
                    <a:pt x="865454" y="418630"/>
                  </a:lnTo>
                  <a:lnTo>
                    <a:pt x="865454" y="491197"/>
                  </a:lnTo>
                  <a:lnTo>
                    <a:pt x="864425" y="537895"/>
                  </a:lnTo>
                  <a:lnTo>
                    <a:pt x="856703" y="583399"/>
                  </a:lnTo>
                  <a:lnTo>
                    <a:pt x="842772" y="627189"/>
                  </a:lnTo>
                  <a:lnTo>
                    <a:pt x="823099" y="668769"/>
                  </a:lnTo>
                  <a:lnTo>
                    <a:pt x="798156" y="707631"/>
                  </a:lnTo>
                  <a:lnTo>
                    <a:pt x="768413" y="743292"/>
                  </a:lnTo>
                  <a:lnTo>
                    <a:pt x="734339" y="775233"/>
                  </a:lnTo>
                  <a:lnTo>
                    <a:pt x="696417" y="802957"/>
                  </a:lnTo>
                  <a:lnTo>
                    <a:pt x="654418" y="826592"/>
                  </a:lnTo>
                  <a:lnTo>
                    <a:pt x="609879" y="845464"/>
                  </a:lnTo>
                  <a:lnTo>
                    <a:pt x="563397" y="859459"/>
                  </a:lnTo>
                  <a:lnTo>
                    <a:pt x="515620" y="868476"/>
                  </a:lnTo>
                  <a:lnTo>
                    <a:pt x="467182" y="872388"/>
                  </a:lnTo>
                  <a:lnTo>
                    <a:pt x="418719" y="871118"/>
                  </a:lnTo>
                  <a:lnTo>
                    <a:pt x="370840" y="864539"/>
                  </a:lnTo>
                  <a:lnTo>
                    <a:pt x="324205" y="852551"/>
                  </a:lnTo>
                  <a:lnTo>
                    <a:pt x="282397" y="835723"/>
                  </a:lnTo>
                  <a:lnTo>
                    <a:pt x="243420" y="813435"/>
                  </a:lnTo>
                  <a:lnTo>
                    <a:pt x="207543" y="786269"/>
                  </a:lnTo>
                  <a:lnTo>
                    <a:pt x="175006" y="754824"/>
                  </a:lnTo>
                  <a:lnTo>
                    <a:pt x="146075" y="719696"/>
                  </a:lnTo>
                  <a:lnTo>
                    <a:pt x="120980" y="681494"/>
                  </a:lnTo>
                  <a:lnTo>
                    <a:pt x="99987" y="640791"/>
                  </a:lnTo>
                  <a:lnTo>
                    <a:pt x="83337" y="598182"/>
                  </a:lnTo>
                  <a:lnTo>
                    <a:pt x="71297" y="554291"/>
                  </a:lnTo>
                  <a:lnTo>
                    <a:pt x="64109" y="509676"/>
                  </a:lnTo>
                  <a:lnTo>
                    <a:pt x="62026" y="464947"/>
                  </a:lnTo>
                  <a:lnTo>
                    <a:pt x="65290" y="420712"/>
                  </a:lnTo>
                  <a:lnTo>
                    <a:pt x="75171" y="373799"/>
                  </a:lnTo>
                  <a:lnTo>
                    <a:pt x="91363" y="327113"/>
                  </a:lnTo>
                  <a:lnTo>
                    <a:pt x="113068" y="281559"/>
                  </a:lnTo>
                  <a:lnTo>
                    <a:pt x="139433" y="238036"/>
                  </a:lnTo>
                  <a:lnTo>
                    <a:pt x="169646" y="197446"/>
                  </a:lnTo>
                  <a:lnTo>
                    <a:pt x="202907" y="160680"/>
                  </a:lnTo>
                  <a:lnTo>
                    <a:pt x="238379" y="128651"/>
                  </a:lnTo>
                  <a:lnTo>
                    <a:pt x="276872" y="102336"/>
                  </a:lnTo>
                  <a:lnTo>
                    <a:pt x="318643" y="82308"/>
                  </a:lnTo>
                  <a:lnTo>
                    <a:pt x="362902" y="68529"/>
                  </a:lnTo>
                  <a:lnTo>
                    <a:pt x="408825" y="60972"/>
                  </a:lnTo>
                  <a:lnTo>
                    <a:pt x="436499" y="60325"/>
                  </a:lnTo>
                  <a:lnTo>
                    <a:pt x="463029" y="63093"/>
                  </a:lnTo>
                  <a:lnTo>
                    <a:pt x="516204" y="74193"/>
                  </a:lnTo>
                  <a:lnTo>
                    <a:pt x="561327" y="87477"/>
                  </a:lnTo>
                  <a:lnTo>
                    <a:pt x="604735" y="106616"/>
                  </a:lnTo>
                  <a:lnTo>
                    <a:pt x="646074" y="131000"/>
                  </a:lnTo>
                  <a:lnTo>
                    <a:pt x="684987" y="160058"/>
                  </a:lnTo>
                  <a:lnTo>
                    <a:pt x="721106" y="193167"/>
                  </a:lnTo>
                  <a:lnTo>
                    <a:pt x="754087" y="229743"/>
                  </a:lnTo>
                  <a:lnTo>
                    <a:pt x="783577" y="269201"/>
                  </a:lnTo>
                  <a:lnTo>
                    <a:pt x="809193" y="310934"/>
                  </a:lnTo>
                  <a:lnTo>
                    <a:pt x="830592" y="354330"/>
                  </a:lnTo>
                  <a:lnTo>
                    <a:pt x="847420" y="398818"/>
                  </a:lnTo>
                  <a:lnTo>
                    <a:pt x="859320" y="443788"/>
                  </a:lnTo>
                  <a:lnTo>
                    <a:pt x="865454" y="491197"/>
                  </a:lnTo>
                  <a:lnTo>
                    <a:pt x="865454" y="418630"/>
                  </a:lnTo>
                  <a:lnTo>
                    <a:pt x="846124" y="359257"/>
                  </a:lnTo>
                  <a:lnTo>
                    <a:pt x="826604" y="317119"/>
                  </a:lnTo>
                  <a:lnTo>
                    <a:pt x="803224" y="276123"/>
                  </a:lnTo>
                  <a:lnTo>
                    <a:pt x="776249" y="236804"/>
                  </a:lnTo>
                  <a:lnTo>
                    <a:pt x="745972" y="199707"/>
                  </a:lnTo>
                  <a:lnTo>
                    <a:pt x="712685" y="165328"/>
                  </a:lnTo>
                  <a:lnTo>
                    <a:pt x="676656" y="134213"/>
                  </a:lnTo>
                  <a:lnTo>
                    <a:pt x="638187" y="106895"/>
                  </a:lnTo>
                  <a:lnTo>
                    <a:pt x="597535" y="83896"/>
                  </a:lnTo>
                  <a:lnTo>
                    <a:pt x="555015" y="65735"/>
                  </a:lnTo>
                  <a:lnTo>
                    <a:pt x="510882" y="52946"/>
                  </a:lnTo>
                  <a:lnTo>
                    <a:pt x="494131" y="49847"/>
                  </a:lnTo>
                  <a:lnTo>
                    <a:pt x="464096" y="44284"/>
                  </a:lnTo>
                  <a:lnTo>
                    <a:pt x="418769" y="40982"/>
                  </a:lnTo>
                  <a:lnTo>
                    <a:pt x="373380" y="44246"/>
                  </a:lnTo>
                  <a:lnTo>
                    <a:pt x="326428" y="55283"/>
                  </a:lnTo>
                  <a:lnTo>
                    <a:pt x="282308" y="73609"/>
                  </a:lnTo>
                  <a:lnTo>
                    <a:pt x="241769" y="98577"/>
                  </a:lnTo>
                  <a:lnTo>
                    <a:pt x="204863" y="128943"/>
                  </a:lnTo>
                  <a:lnTo>
                    <a:pt x="171665" y="163436"/>
                  </a:lnTo>
                  <a:lnTo>
                    <a:pt x="142240" y="200787"/>
                  </a:lnTo>
                  <a:lnTo>
                    <a:pt x="115938" y="240792"/>
                  </a:lnTo>
                  <a:lnTo>
                    <a:pt x="92837" y="283387"/>
                  </a:lnTo>
                  <a:lnTo>
                    <a:pt x="73621" y="327990"/>
                  </a:lnTo>
                  <a:lnTo>
                    <a:pt x="59004" y="374002"/>
                  </a:lnTo>
                  <a:lnTo>
                    <a:pt x="49644" y="420827"/>
                  </a:lnTo>
                  <a:lnTo>
                    <a:pt x="46647" y="470992"/>
                  </a:lnTo>
                  <a:lnTo>
                    <a:pt x="50901" y="520865"/>
                  </a:lnTo>
                  <a:lnTo>
                    <a:pt x="61480" y="569887"/>
                  </a:lnTo>
                  <a:lnTo>
                    <a:pt x="77470" y="617499"/>
                  </a:lnTo>
                  <a:lnTo>
                    <a:pt x="97942" y="663143"/>
                  </a:lnTo>
                  <a:lnTo>
                    <a:pt x="123418" y="707682"/>
                  </a:lnTo>
                  <a:lnTo>
                    <a:pt x="153047" y="748360"/>
                  </a:lnTo>
                  <a:lnTo>
                    <a:pt x="186639" y="784821"/>
                  </a:lnTo>
                  <a:lnTo>
                    <a:pt x="223977" y="816686"/>
                  </a:lnTo>
                  <a:lnTo>
                    <a:pt x="264858" y="843584"/>
                  </a:lnTo>
                  <a:lnTo>
                    <a:pt x="309067" y="865124"/>
                  </a:lnTo>
                  <a:lnTo>
                    <a:pt x="356412" y="880960"/>
                  </a:lnTo>
                  <a:lnTo>
                    <a:pt x="406666" y="890701"/>
                  </a:lnTo>
                  <a:lnTo>
                    <a:pt x="458711" y="894105"/>
                  </a:lnTo>
                  <a:lnTo>
                    <a:pt x="510857" y="891235"/>
                  </a:lnTo>
                  <a:lnTo>
                    <a:pt x="562419" y="882370"/>
                  </a:lnTo>
                  <a:lnTo>
                    <a:pt x="612711" y="867752"/>
                  </a:lnTo>
                  <a:lnTo>
                    <a:pt x="654532" y="850341"/>
                  </a:lnTo>
                  <a:lnTo>
                    <a:pt x="661022" y="847648"/>
                  </a:lnTo>
                  <a:lnTo>
                    <a:pt x="706678" y="822325"/>
                  </a:lnTo>
                  <a:lnTo>
                    <a:pt x="748982" y="792035"/>
                  </a:lnTo>
                  <a:lnTo>
                    <a:pt x="784656" y="758647"/>
                  </a:lnTo>
                  <a:lnTo>
                    <a:pt x="814679" y="721258"/>
                  </a:lnTo>
                  <a:lnTo>
                    <a:pt x="839000" y="680516"/>
                  </a:lnTo>
                  <a:lnTo>
                    <a:pt x="857554" y="637057"/>
                  </a:lnTo>
                  <a:lnTo>
                    <a:pt x="870267" y="591540"/>
                  </a:lnTo>
                  <a:lnTo>
                    <a:pt x="877087" y="544639"/>
                  </a:lnTo>
                  <a:lnTo>
                    <a:pt x="877938" y="496976"/>
                  </a:lnTo>
                  <a:close/>
                </a:path>
                <a:path w="925830" h="975359">
                  <a:moveTo>
                    <a:pt x="925563" y="464337"/>
                  </a:moveTo>
                  <a:lnTo>
                    <a:pt x="920877" y="413613"/>
                  </a:lnTo>
                  <a:lnTo>
                    <a:pt x="911606" y="364566"/>
                  </a:lnTo>
                  <a:lnTo>
                    <a:pt x="911606" y="466813"/>
                  </a:lnTo>
                  <a:lnTo>
                    <a:pt x="910145" y="521411"/>
                  </a:lnTo>
                  <a:lnTo>
                    <a:pt x="902550" y="575525"/>
                  </a:lnTo>
                  <a:lnTo>
                    <a:pt x="889660" y="622566"/>
                  </a:lnTo>
                  <a:lnTo>
                    <a:pt x="870966" y="666343"/>
                  </a:lnTo>
                  <a:lnTo>
                    <a:pt x="847267" y="707237"/>
                  </a:lnTo>
                  <a:lnTo>
                    <a:pt x="819416" y="745629"/>
                  </a:lnTo>
                  <a:lnTo>
                    <a:pt x="788225" y="781939"/>
                  </a:lnTo>
                  <a:lnTo>
                    <a:pt x="754519" y="816521"/>
                  </a:lnTo>
                  <a:lnTo>
                    <a:pt x="716622" y="850252"/>
                  </a:lnTo>
                  <a:lnTo>
                    <a:pt x="675741" y="880262"/>
                  </a:lnTo>
                  <a:lnTo>
                    <a:pt x="632294" y="905891"/>
                  </a:lnTo>
                  <a:lnTo>
                    <a:pt x="586168" y="926820"/>
                  </a:lnTo>
                  <a:lnTo>
                    <a:pt x="538073" y="942238"/>
                  </a:lnTo>
                  <a:lnTo>
                    <a:pt x="488137" y="951649"/>
                  </a:lnTo>
                  <a:lnTo>
                    <a:pt x="446646" y="954303"/>
                  </a:lnTo>
                  <a:lnTo>
                    <a:pt x="401548" y="952093"/>
                  </a:lnTo>
                  <a:lnTo>
                    <a:pt x="357543" y="943762"/>
                  </a:lnTo>
                  <a:lnTo>
                    <a:pt x="319316" y="928027"/>
                  </a:lnTo>
                  <a:lnTo>
                    <a:pt x="288975" y="910221"/>
                  </a:lnTo>
                  <a:lnTo>
                    <a:pt x="266979" y="897305"/>
                  </a:lnTo>
                  <a:lnTo>
                    <a:pt x="266979" y="906907"/>
                  </a:lnTo>
                  <a:lnTo>
                    <a:pt x="266801" y="908951"/>
                  </a:lnTo>
                  <a:lnTo>
                    <a:pt x="266941" y="906907"/>
                  </a:lnTo>
                  <a:lnTo>
                    <a:pt x="266357" y="904862"/>
                  </a:lnTo>
                  <a:lnTo>
                    <a:pt x="266979" y="906907"/>
                  </a:lnTo>
                  <a:lnTo>
                    <a:pt x="266979" y="897305"/>
                  </a:lnTo>
                  <a:lnTo>
                    <a:pt x="260388" y="893419"/>
                  </a:lnTo>
                  <a:lnTo>
                    <a:pt x="260197" y="893292"/>
                  </a:lnTo>
                  <a:lnTo>
                    <a:pt x="221386" y="867638"/>
                  </a:lnTo>
                  <a:lnTo>
                    <a:pt x="185712" y="837539"/>
                  </a:lnTo>
                  <a:lnTo>
                    <a:pt x="153365" y="803656"/>
                  </a:lnTo>
                  <a:lnTo>
                    <a:pt x="124371" y="766483"/>
                  </a:lnTo>
                  <a:lnTo>
                    <a:pt x="98729" y="726554"/>
                  </a:lnTo>
                  <a:lnTo>
                    <a:pt x="76454" y="684390"/>
                  </a:lnTo>
                  <a:lnTo>
                    <a:pt x="57543" y="640486"/>
                  </a:lnTo>
                  <a:lnTo>
                    <a:pt x="42024" y="595376"/>
                  </a:lnTo>
                  <a:lnTo>
                    <a:pt x="29895" y="549579"/>
                  </a:lnTo>
                  <a:lnTo>
                    <a:pt x="21170" y="503605"/>
                  </a:lnTo>
                  <a:lnTo>
                    <a:pt x="15849" y="457974"/>
                  </a:lnTo>
                  <a:lnTo>
                    <a:pt x="14947" y="409092"/>
                  </a:lnTo>
                  <a:lnTo>
                    <a:pt x="19888" y="360959"/>
                  </a:lnTo>
                  <a:lnTo>
                    <a:pt x="30454" y="314083"/>
                  </a:lnTo>
                  <a:lnTo>
                    <a:pt x="46405" y="268986"/>
                  </a:lnTo>
                  <a:lnTo>
                    <a:pt x="67538" y="226161"/>
                  </a:lnTo>
                  <a:lnTo>
                    <a:pt x="93637" y="186131"/>
                  </a:lnTo>
                  <a:lnTo>
                    <a:pt x="124460" y="149415"/>
                  </a:lnTo>
                  <a:lnTo>
                    <a:pt x="159791" y="116522"/>
                  </a:lnTo>
                  <a:lnTo>
                    <a:pt x="199402" y="87947"/>
                  </a:lnTo>
                  <a:lnTo>
                    <a:pt x="242671" y="64300"/>
                  </a:lnTo>
                  <a:lnTo>
                    <a:pt x="288251" y="46012"/>
                  </a:lnTo>
                  <a:lnTo>
                    <a:pt x="335584" y="32867"/>
                  </a:lnTo>
                  <a:lnTo>
                    <a:pt x="384136" y="24676"/>
                  </a:lnTo>
                  <a:lnTo>
                    <a:pt x="433362" y="21247"/>
                  </a:lnTo>
                  <a:lnTo>
                    <a:pt x="482727" y="22377"/>
                  </a:lnTo>
                  <a:lnTo>
                    <a:pt x="531660" y="27863"/>
                  </a:lnTo>
                  <a:lnTo>
                    <a:pt x="579640" y="37541"/>
                  </a:lnTo>
                  <a:lnTo>
                    <a:pt x="626084" y="51562"/>
                  </a:lnTo>
                  <a:lnTo>
                    <a:pt x="669556" y="69900"/>
                  </a:lnTo>
                  <a:lnTo>
                    <a:pt x="709942" y="92392"/>
                  </a:lnTo>
                  <a:lnTo>
                    <a:pt x="747102" y="118910"/>
                  </a:lnTo>
                  <a:lnTo>
                    <a:pt x="780923" y="149288"/>
                  </a:lnTo>
                  <a:lnTo>
                    <a:pt x="811276" y="183375"/>
                  </a:lnTo>
                  <a:lnTo>
                    <a:pt x="838034" y="221018"/>
                  </a:lnTo>
                  <a:lnTo>
                    <a:pt x="861060" y="262089"/>
                  </a:lnTo>
                  <a:lnTo>
                    <a:pt x="880237" y="306425"/>
                  </a:lnTo>
                  <a:lnTo>
                    <a:pt x="896569" y="358698"/>
                  </a:lnTo>
                  <a:lnTo>
                    <a:pt x="907059" y="412369"/>
                  </a:lnTo>
                  <a:lnTo>
                    <a:pt x="911606" y="466813"/>
                  </a:lnTo>
                  <a:lnTo>
                    <a:pt x="911606" y="364566"/>
                  </a:lnTo>
                  <a:lnTo>
                    <a:pt x="896950" y="313448"/>
                  </a:lnTo>
                  <a:lnTo>
                    <a:pt x="877811" y="265404"/>
                  </a:lnTo>
                  <a:lnTo>
                    <a:pt x="853973" y="219684"/>
                  </a:lnTo>
                  <a:lnTo>
                    <a:pt x="825487" y="176987"/>
                  </a:lnTo>
                  <a:lnTo>
                    <a:pt x="792416" y="138010"/>
                  </a:lnTo>
                  <a:lnTo>
                    <a:pt x="754811" y="103454"/>
                  </a:lnTo>
                  <a:lnTo>
                    <a:pt x="716927" y="76276"/>
                  </a:lnTo>
                  <a:lnTo>
                    <a:pt x="676389" y="53352"/>
                  </a:lnTo>
                  <a:lnTo>
                    <a:pt x="633666" y="34620"/>
                  </a:lnTo>
                  <a:lnTo>
                    <a:pt x="589254" y="19989"/>
                  </a:lnTo>
                  <a:lnTo>
                    <a:pt x="543636" y="9398"/>
                  </a:lnTo>
                  <a:lnTo>
                    <a:pt x="523417" y="6502"/>
                  </a:lnTo>
                  <a:lnTo>
                    <a:pt x="497293" y="2755"/>
                  </a:lnTo>
                  <a:lnTo>
                    <a:pt x="450697" y="0"/>
                  </a:lnTo>
                  <a:lnTo>
                    <a:pt x="404355" y="1066"/>
                  </a:lnTo>
                  <a:lnTo>
                    <a:pt x="355561" y="6731"/>
                  </a:lnTo>
                  <a:lnTo>
                    <a:pt x="308495" y="17246"/>
                  </a:lnTo>
                  <a:lnTo>
                    <a:pt x="263486" y="32410"/>
                  </a:lnTo>
                  <a:lnTo>
                    <a:pt x="220853" y="52044"/>
                  </a:lnTo>
                  <a:lnTo>
                    <a:pt x="180949" y="75933"/>
                  </a:lnTo>
                  <a:lnTo>
                    <a:pt x="144094" y="103886"/>
                  </a:lnTo>
                  <a:lnTo>
                    <a:pt x="110629" y="135699"/>
                  </a:lnTo>
                  <a:lnTo>
                    <a:pt x="80886" y="171183"/>
                  </a:lnTo>
                  <a:lnTo>
                    <a:pt x="55206" y="210121"/>
                  </a:lnTo>
                  <a:lnTo>
                    <a:pt x="33896" y="252349"/>
                  </a:lnTo>
                  <a:lnTo>
                    <a:pt x="17322" y="297637"/>
                  </a:lnTo>
                  <a:lnTo>
                    <a:pt x="5791" y="345808"/>
                  </a:lnTo>
                  <a:lnTo>
                    <a:pt x="0" y="398932"/>
                  </a:lnTo>
                  <a:lnTo>
                    <a:pt x="876" y="452716"/>
                  </a:lnTo>
                  <a:lnTo>
                    <a:pt x="1765" y="459816"/>
                  </a:lnTo>
                  <a:lnTo>
                    <a:pt x="3683" y="475221"/>
                  </a:lnTo>
                  <a:lnTo>
                    <a:pt x="19189" y="559587"/>
                  </a:lnTo>
                  <a:lnTo>
                    <a:pt x="34912" y="611339"/>
                  </a:lnTo>
                  <a:lnTo>
                    <a:pt x="53848" y="661073"/>
                  </a:lnTo>
                  <a:lnTo>
                    <a:pt x="73647" y="704151"/>
                  </a:lnTo>
                  <a:lnTo>
                    <a:pt x="96748" y="745871"/>
                  </a:lnTo>
                  <a:lnTo>
                    <a:pt x="123164" y="785647"/>
                  </a:lnTo>
                  <a:lnTo>
                    <a:pt x="152882" y="822896"/>
                  </a:lnTo>
                  <a:lnTo>
                    <a:pt x="185940" y="857059"/>
                  </a:lnTo>
                  <a:lnTo>
                    <a:pt x="222313" y="887526"/>
                  </a:lnTo>
                  <a:lnTo>
                    <a:pt x="262026" y="913739"/>
                  </a:lnTo>
                  <a:lnTo>
                    <a:pt x="259118" y="909955"/>
                  </a:lnTo>
                  <a:lnTo>
                    <a:pt x="257746" y="908113"/>
                  </a:lnTo>
                  <a:lnTo>
                    <a:pt x="318617" y="946823"/>
                  </a:lnTo>
                  <a:lnTo>
                    <a:pt x="385470" y="968971"/>
                  </a:lnTo>
                  <a:lnTo>
                    <a:pt x="456082" y="974852"/>
                  </a:lnTo>
                  <a:lnTo>
                    <a:pt x="501523" y="972477"/>
                  </a:lnTo>
                  <a:lnTo>
                    <a:pt x="546341" y="963993"/>
                  </a:lnTo>
                  <a:lnTo>
                    <a:pt x="590029" y="950125"/>
                  </a:lnTo>
                  <a:lnTo>
                    <a:pt x="627900" y="933411"/>
                  </a:lnTo>
                  <a:lnTo>
                    <a:pt x="632079" y="931570"/>
                  </a:lnTo>
                  <a:lnTo>
                    <a:pt x="671982" y="909040"/>
                  </a:lnTo>
                  <a:lnTo>
                    <a:pt x="709231" y="883246"/>
                  </a:lnTo>
                  <a:lnTo>
                    <a:pt x="748690" y="851001"/>
                  </a:lnTo>
                  <a:lnTo>
                    <a:pt x="784923" y="816597"/>
                  </a:lnTo>
                  <a:lnTo>
                    <a:pt x="817651" y="780034"/>
                  </a:lnTo>
                  <a:lnTo>
                    <a:pt x="846594" y="741324"/>
                  </a:lnTo>
                  <a:lnTo>
                    <a:pt x="871474" y="700481"/>
                  </a:lnTo>
                  <a:lnTo>
                    <a:pt x="892035" y="657491"/>
                  </a:lnTo>
                  <a:lnTo>
                    <a:pt x="907999" y="612381"/>
                  </a:lnTo>
                  <a:lnTo>
                    <a:pt x="919086" y="565137"/>
                  </a:lnTo>
                  <a:lnTo>
                    <a:pt x="925029" y="515785"/>
                  </a:lnTo>
                  <a:lnTo>
                    <a:pt x="925563" y="464337"/>
                  </a:lnTo>
                  <a:close/>
                </a:path>
              </a:pathLst>
            </a:custGeom>
            <a:solidFill>
              <a:srgbClr val="B18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7385188" y="8235708"/>
            <a:ext cx="902969" cy="1267460"/>
            <a:chOff x="17385188" y="8235708"/>
            <a:chExt cx="902969" cy="1267460"/>
          </a:xfrm>
        </p:grpSpPr>
        <p:sp>
          <p:nvSpPr>
            <p:cNvPr id="24" name="object 24"/>
            <p:cNvSpPr/>
            <p:nvPr/>
          </p:nvSpPr>
          <p:spPr>
            <a:xfrm>
              <a:off x="17385188" y="8235708"/>
              <a:ext cx="902969" cy="953769"/>
            </a:xfrm>
            <a:custGeom>
              <a:avLst/>
              <a:gdLst/>
              <a:ahLst/>
              <a:cxnLst/>
              <a:rect l="l" t="t" r="r" b="b"/>
              <a:pathLst>
                <a:path w="902969" h="953770">
                  <a:moveTo>
                    <a:pt x="507533" y="950867"/>
                  </a:moveTo>
                  <a:lnTo>
                    <a:pt x="464265" y="953298"/>
                  </a:lnTo>
                  <a:lnTo>
                    <a:pt x="423299" y="948626"/>
                  </a:lnTo>
                  <a:lnTo>
                    <a:pt x="385641" y="935969"/>
                  </a:lnTo>
                  <a:lnTo>
                    <a:pt x="352294" y="914445"/>
                  </a:lnTo>
                  <a:lnTo>
                    <a:pt x="289880" y="881102"/>
                  </a:lnTo>
                  <a:lnTo>
                    <a:pt x="251166" y="866598"/>
                  </a:lnTo>
                  <a:lnTo>
                    <a:pt x="214399" y="845686"/>
                  </a:lnTo>
                  <a:lnTo>
                    <a:pt x="179794" y="819086"/>
                  </a:lnTo>
                  <a:lnTo>
                    <a:pt x="147567" y="787520"/>
                  </a:lnTo>
                  <a:lnTo>
                    <a:pt x="117933" y="751709"/>
                  </a:lnTo>
                  <a:lnTo>
                    <a:pt x="91107" y="712375"/>
                  </a:lnTo>
                  <a:lnTo>
                    <a:pt x="67303" y="670237"/>
                  </a:lnTo>
                  <a:lnTo>
                    <a:pt x="46737" y="626018"/>
                  </a:lnTo>
                  <a:lnTo>
                    <a:pt x="29623" y="580439"/>
                  </a:lnTo>
                  <a:lnTo>
                    <a:pt x="16178" y="534221"/>
                  </a:lnTo>
                  <a:lnTo>
                    <a:pt x="6615" y="488084"/>
                  </a:lnTo>
                  <a:lnTo>
                    <a:pt x="1151" y="442751"/>
                  </a:lnTo>
                  <a:lnTo>
                    <a:pt x="0" y="398942"/>
                  </a:lnTo>
                  <a:lnTo>
                    <a:pt x="3376" y="357378"/>
                  </a:lnTo>
                  <a:lnTo>
                    <a:pt x="11496" y="318781"/>
                  </a:lnTo>
                  <a:lnTo>
                    <a:pt x="24842" y="274274"/>
                  </a:lnTo>
                  <a:lnTo>
                    <a:pt x="42114" y="233232"/>
                  </a:lnTo>
                  <a:lnTo>
                    <a:pt x="63013" y="195627"/>
                  </a:lnTo>
                  <a:lnTo>
                    <a:pt x="87238" y="161426"/>
                  </a:lnTo>
                  <a:lnTo>
                    <a:pt x="114489" y="130600"/>
                  </a:lnTo>
                  <a:lnTo>
                    <a:pt x="144465" y="103118"/>
                  </a:lnTo>
                  <a:lnTo>
                    <a:pt x="176866" y="78950"/>
                  </a:lnTo>
                  <a:lnTo>
                    <a:pt x="211392" y="58065"/>
                  </a:lnTo>
                  <a:lnTo>
                    <a:pt x="247742" y="40433"/>
                  </a:lnTo>
                  <a:lnTo>
                    <a:pt x="285616" y="26023"/>
                  </a:lnTo>
                  <a:lnTo>
                    <a:pt x="324713" y="14806"/>
                  </a:lnTo>
                  <a:lnTo>
                    <a:pt x="364734" y="6749"/>
                  </a:lnTo>
                  <a:lnTo>
                    <a:pt x="405377" y="1824"/>
                  </a:lnTo>
                  <a:lnTo>
                    <a:pt x="446343" y="0"/>
                  </a:lnTo>
                  <a:lnTo>
                    <a:pt x="487332" y="1245"/>
                  </a:lnTo>
                  <a:lnTo>
                    <a:pt x="528042" y="5530"/>
                  </a:lnTo>
                  <a:lnTo>
                    <a:pt x="568173" y="12825"/>
                  </a:lnTo>
                  <a:lnTo>
                    <a:pt x="607425" y="23098"/>
                  </a:lnTo>
                  <a:lnTo>
                    <a:pt x="645499" y="36319"/>
                  </a:lnTo>
                  <a:lnTo>
                    <a:pt x="682092" y="52459"/>
                  </a:lnTo>
                  <a:lnTo>
                    <a:pt x="716906" y="71485"/>
                  </a:lnTo>
                  <a:lnTo>
                    <a:pt x="749639" y="93369"/>
                  </a:lnTo>
                  <a:lnTo>
                    <a:pt x="779991" y="118079"/>
                  </a:lnTo>
                  <a:lnTo>
                    <a:pt x="807663" y="145586"/>
                  </a:lnTo>
                  <a:lnTo>
                    <a:pt x="832353" y="175858"/>
                  </a:lnTo>
                  <a:lnTo>
                    <a:pt x="853761" y="208865"/>
                  </a:lnTo>
                  <a:lnTo>
                    <a:pt x="875294" y="249310"/>
                  </a:lnTo>
                  <a:lnTo>
                    <a:pt x="893765" y="291677"/>
                  </a:lnTo>
                  <a:lnTo>
                    <a:pt x="902811" y="317934"/>
                  </a:lnTo>
                  <a:lnTo>
                    <a:pt x="902811" y="643744"/>
                  </a:lnTo>
                  <a:lnTo>
                    <a:pt x="876747" y="700032"/>
                  </a:lnTo>
                  <a:lnTo>
                    <a:pt x="849435" y="741801"/>
                  </a:lnTo>
                  <a:lnTo>
                    <a:pt x="816028" y="781526"/>
                  </a:lnTo>
                  <a:lnTo>
                    <a:pt x="759243" y="836500"/>
                  </a:lnTo>
                  <a:lnTo>
                    <a:pt x="723254" y="863031"/>
                  </a:lnTo>
                  <a:lnTo>
                    <a:pt x="683541" y="887751"/>
                  </a:lnTo>
                  <a:lnTo>
                    <a:pt x="641108" y="909775"/>
                  </a:lnTo>
                  <a:lnTo>
                    <a:pt x="596959" y="928224"/>
                  </a:lnTo>
                  <a:lnTo>
                    <a:pt x="552099" y="942216"/>
                  </a:lnTo>
                  <a:lnTo>
                    <a:pt x="507533" y="950867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7836388" y="8528176"/>
              <a:ext cx="452120" cy="974725"/>
            </a:xfrm>
            <a:custGeom>
              <a:avLst/>
              <a:gdLst/>
              <a:ahLst/>
              <a:cxnLst/>
              <a:rect l="l" t="t" r="r" b="b"/>
              <a:pathLst>
                <a:path w="452119" h="974725">
                  <a:moveTo>
                    <a:pt x="451599" y="43370"/>
                  </a:moveTo>
                  <a:lnTo>
                    <a:pt x="373380" y="44246"/>
                  </a:lnTo>
                  <a:lnTo>
                    <a:pt x="326415" y="55283"/>
                  </a:lnTo>
                  <a:lnTo>
                    <a:pt x="282346" y="73596"/>
                  </a:lnTo>
                  <a:lnTo>
                    <a:pt x="241808" y="98564"/>
                  </a:lnTo>
                  <a:lnTo>
                    <a:pt x="204889" y="128917"/>
                  </a:lnTo>
                  <a:lnTo>
                    <a:pt x="171665" y="163398"/>
                  </a:lnTo>
                  <a:lnTo>
                    <a:pt x="142227" y="200748"/>
                  </a:lnTo>
                  <a:lnTo>
                    <a:pt x="115925" y="240804"/>
                  </a:lnTo>
                  <a:lnTo>
                    <a:pt x="92837" y="283425"/>
                  </a:lnTo>
                  <a:lnTo>
                    <a:pt x="73621" y="328041"/>
                  </a:lnTo>
                  <a:lnTo>
                    <a:pt x="59004" y="374053"/>
                  </a:lnTo>
                  <a:lnTo>
                    <a:pt x="49644" y="420878"/>
                  </a:lnTo>
                  <a:lnTo>
                    <a:pt x="46634" y="471004"/>
                  </a:lnTo>
                  <a:lnTo>
                    <a:pt x="50888" y="520852"/>
                  </a:lnTo>
                  <a:lnTo>
                    <a:pt x="61468" y="569874"/>
                  </a:lnTo>
                  <a:lnTo>
                    <a:pt x="77470" y="617512"/>
                  </a:lnTo>
                  <a:lnTo>
                    <a:pt x="97942" y="663206"/>
                  </a:lnTo>
                  <a:lnTo>
                    <a:pt x="123405" y="707707"/>
                  </a:lnTo>
                  <a:lnTo>
                    <a:pt x="153047" y="748385"/>
                  </a:lnTo>
                  <a:lnTo>
                    <a:pt x="186639" y="784847"/>
                  </a:lnTo>
                  <a:lnTo>
                    <a:pt x="223977" y="816711"/>
                  </a:lnTo>
                  <a:lnTo>
                    <a:pt x="264858" y="843610"/>
                  </a:lnTo>
                  <a:lnTo>
                    <a:pt x="309067" y="865174"/>
                  </a:lnTo>
                  <a:lnTo>
                    <a:pt x="356412" y="881011"/>
                  </a:lnTo>
                  <a:lnTo>
                    <a:pt x="406666" y="890752"/>
                  </a:lnTo>
                  <a:lnTo>
                    <a:pt x="451599" y="893673"/>
                  </a:lnTo>
                  <a:lnTo>
                    <a:pt x="451599" y="871982"/>
                  </a:lnTo>
                  <a:lnTo>
                    <a:pt x="418757" y="871105"/>
                  </a:lnTo>
                  <a:lnTo>
                    <a:pt x="370903" y="864514"/>
                  </a:lnTo>
                  <a:lnTo>
                    <a:pt x="324294" y="852500"/>
                  </a:lnTo>
                  <a:lnTo>
                    <a:pt x="282473" y="835672"/>
                  </a:lnTo>
                  <a:lnTo>
                    <a:pt x="243497" y="813384"/>
                  </a:lnTo>
                  <a:lnTo>
                    <a:pt x="207619" y="786218"/>
                  </a:lnTo>
                  <a:lnTo>
                    <a:pt x="175069" y="754773"/>
                  </a:lnTo>
                  <a:lnTo>
                    <a:pt x="146126" y="719658"/>
                  </a:lnTo>
                  <a:lnTo>
                    <a:pt x="121018" y="681443"/>
                  </a:lnTo>
                  <a:lnTo>
                    <a:pt x="100012" y="640740"/>
                  </a:lnTo>
                  <a:lnTo>
                    <a:pt x="83350" y="598144"/>
                  </a:lnTo>
                  <a:lnTo>
                    <a:pt x="71297" y="554240"/>
                  </a:lnTo>
                  <a:lnTo>
                    <a:pt x="64109" y="509638"/>
                  </a:lnTo>
                  <a:lnTo>
                    <a:pt x="62014" y="464908"/>
                  </a:lnTo>
                  <a:lnTo>
                    <a:pt x="65278" y="420674"/>
                  </a:lnTo>
                  <a:lnTo>
                    <a:pt x="75158" y="373761"/>
                  </a:lnTo>
                  <a:lnTo>
                    <a:pt x="91351" y="327075"/>
                  </a:lnTo>
                  <a:lnTo>
                    <a:pt x="113055" y="281520"/>
                  </a:lnTo>
                  <a:lnTo>
                    <a:pt x="139420" y="237998"/>
                  </a:lnTo>
                  <a:lnTo>
                    <a:pt x="169633" y="197396"/>
                  </a:lnTo>
                  <a:lnTo>
                    <a:pt x="202895" y="160642"/>
                  </a:lnTo>
                  <a:lnTo>
                    <a:pt x="238366" y="128612"/>
                  </a:lnTo>
                  <a:lnTo>
                    <a:pt x="276821" y="102311"/>
                  </a:lnTo>
                  <a:lnTo>
                    <a:pt x="318604" y="82308"/>
                  </a:lnTo>
                  <a:lnTo>
                    <a:pt x="362889" y="68541"/>
                  </a:lnTo>
                  <a:lnTo>
                    <a:pt x="408813" y="60972"/>
                  </a:lnTo>
                  <a:lnTo>
                    <a:pt x="436499" y="60325"/>
                  </a:lnTo>
                  <a:lnTo>
                    <a:pt x="451599" y="61899"/>
                  </a:lnTo>
                  <a:lnTo>
                    <a:pt x="451599" y="55384"/>
                  </a:lnTo>
                  <a:lnTo>
                    <a:pt x="451599" y="43370"/>
                  </a:lnTo>
                  <a:close/>
                </a:path>
                <a:path w="452119" h="974725">
                  <a:moveTo>
                    <a:pt x="451599" y="50"/>
                  </a:moveTo>
                  <a:lnTo>
                    <a:pt x="404355" y="1054"/>
                  </a:lnTo>
                  <a:lnTo>
                    <a:pt x="355574" y="6718"/>
                  </a:lnTo>
                  <a:lnTo>
                    <a:pt x="308521" y="17233"/>
                  </a:lnTo>
                  <a:lnTo>
                    <a:pt x="263512" y="32410"/>
                  </a:lnTo>
                  <a:lnTo>
                    <a:pt x="220891" y="52044"/>
                  </a:lnTo>
                  <a:lnTo>
                    <a:pt x="180987" y="75933"/>
                  </a:lnTo>
                  <a:lnTo>
                    <a:pt x="144132" y="103886"/>
                  </a:lnTo>
                  <a:lnTo>
                    <a:pt x="110655" y="135712"/>
                  </a:lnTo>
                  <a:lnTo>
                    <a:pt x="80911" y="171183"/>
                  </a:lnTo>
                  <a:lnTo>
                    <a:pt x="55206" y="210134"/>
                  </a:lnTo>
                  <a:lnTo>
                    <a:pt x="33896" y="252349"/>
                  </a:lnTo>
                  <a:lnTo>
                    <a:pt x="17310" y="297624"/>
                  </a:lnTo>
                  <a:lnTo>
                    <a:pt x="5778" y="345770"/>
                  </a:lnTo>
                  <a:lnTo>
                    <a:pt x="0" y="398932"/>
                  </a:lnTo>
                  <a:lnTo>
                    <a:pt x="876" y="452755"/>
                  </a:lnTo>
                  <a:lnTo>
                    <a:pt x="1752" y="459778"/>
                  </a:lnTo>
                  <a:lnTo>
                    <a:pt x="3670" y="475183"/>
                  </a:lnTo>
                  <a:lnTo>
                    <a:pt x="19189" y="559638"/>
                  </a:lnTo>
                  <a:lnTo>
                    <a:pt x="34912" y="611390"/>
                  </a:lnTo>
                  <a:lnTo>
                    <a:pt x="53848" y="661123"/>
                  </a:lnTo>
                  <a:lnTo>
                    <a:pt x="73647" y="704202"/>
                  </a:lnTo>
                  <a:lnTo>
                    <a:pt x="96761" y="745921"/>
                  </a:lnTo>
                  <a:lnTo>
                    <a:pt x="123190" y="785698"/>
                  </a:lnTo>
                  <a:lnTo>
                    <a:pt x="152933" y="822934"/>
                  </a:lnTo>
                  <a:lnTo>
                    <a:pt x="185978" y="857072"/>
                  </a:lnTo>
                  <a:lnTo>
                    <a:pt x="222338" y="887526"/>
                  </a:lnTo>
                  <a:lnTo>
                    <a:pt x="262013" y="913701"/>
                  </a:lnTo>
                  <a:lnTo>
                    <a:pt x="318617" y="946886"/>
                  </a:lnTo>
                  <a:lnTo>
                    <a:pt x="385508" y="968997"/>
                  </a:lnTo>
                  <a:lnTo>
                    <a:pt x="451599" y="974699"/>
                  </a:lnTo>
                  <a:lnTo>
                    <a:pt x="451599" y="953985"/>
                  </a:lnTo>
                  <a:lnTo>
                    <a:pt x="446633" y="954316"/>
                  </a:lnTo>
                  <a:lnTo>
                    <a:pt x="401548" y="952093"/>
                  </a:lnTo>
                  <a:lnTo>
                    <a:pt x="357530" y="943737"/>
                  </a:lnTo>
                  <a:lnTo>
                    <a:pt x="319303" y="927989"/>
                  </a:lnTo>
                  <a:lnTo>
                    <a:pt x="288899" y="910196"/>
                  </a:lnTo>
                  <a:lnTo>
                    <a:pt x="260731" y="893546"/>
                  </a:lnTo>
                  <a:lnTo>
                    <a:pt x="260527" y="893572"/>
                  </a:lnTo>
                  <a:lnTo>
                    <a:pt x="221373" y="867613"/>
                  </a:lnTo>
                  <a:lnTo>
                    <a:pt x="185699" y="837539"/>
                  </a:lnTo>
                  <a:lnTo>
                    <a:pt x="153365" y="803668"/>
                  </a:lnTo>
                  <a:lnTo>
                    <a:pt x="124358" y="766521"/>
                  </a:lnTo>
                  <a:lnTo>
                    <a:pt x="98729" y="726592"/>
                  </a:lnTo>
                  <a:lnTo>
                    <a:pt x="76441" y="684415"/>
                  </a:lnTo>
                  <a:lnTo>
                    <a:pt x="57543" y="640511"/>
                  </a:lnTo>
                  <a:lnTo>
                    <a:pt x="42024" y="595401"/>
                  </a:lnTo>
                  <a:lnTo>
                    <a:pt x="29883" y="549579"/>
                  </a:lnTo>
                  <a:lnTo>
                    <a:pt x="21158" y="503593"/>
                  </a:lnTo>
                  <a:lnTo>
                    <a:pt x="15836" y="457936"/>
                  </a:lnTo>
                  <a:lnTo>
                    <a:pt x="14935" y="409079"/>
                  </a:lnTo>
                  <a:lnTo>
                    <a:pt x="19888" y="360972"/>
                  </a:lnTo>
                  <a:lnTo>
                    <a:pt x="30441" y="314121"/>
                  </a:lnTo>
                  <a:lnTo>
                    <a:pt x="46405" y="269024"/>
                  </a:lnTo>
                  <a:lnTo>
                    <a:pt x="67538" y="226199"/>
                  </a:lnTo>
                  <a:lnTo>
                    <a:pt x="93624" y="186169"/>
                  </a:lnTo>
                  <a:lnTo>
                    <a:pt x="124447" y="149440"/>
                  </a:lnTo>
                  <a:lnTo>
                    <a:pt x="159778" y="116522"/>
                  </a:lnTo>
                  <a:lnTo>
                    <a:pt x="199402" y="87934"/>
                  </a:lnTo>
                  <a:lnTo>
                    <a:pt x="242671" y="64300"/>
                  </a:lnTo>
                  <a:lnTo>
                    <a:pt x="288239" y="45999"/>
                  </a:lnTo>
                  <a:lnTo>
                    <a:pt x="335584" y="32867"/>
                  </a:lnTo>
                  <a:lnTo>
                    <a:pt x="384136" y="24676"/>
                  </a:lnTo>
                  <a:lnTo>
                    <a:pt x="433362" y="21247"/>
                  </a:lnTo>
                  <a:lnTo>
                    <a:pt x="451599" y="21666"/>
                  </a:lnTo>
                  <a:lnTo>
                    <a:pt x="451599" y="15875"/>
                  </a:lnTo>
                  <a:lnTo>
                    <a:pt x="451599" y="50"/>
                  </a:lnTo>
                  <a:close/>
                </a:path>
              </a:pathLst>
            </a:custGeom>
            <a:solidFill>
              <a:srgbClr val="B18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14">
            <a:extLst>
              <a:ext uri="{FF2B5EF4-FFF2-40B4-BE49-F238E27FC236}">
                <a16:creationId xmlns:a16="http://schemas.microsoft.com/office/drawing/2014/main" id="{036B24CC-CC62-CA06-3575-85C286E9D716}"/>
              </a:ext>
            </a:extLst>
          </p:cNvPr>
          <p:cNvSpPr txBox="1"/>
          <p:nvPr/>
        </p:nvSpPr>
        <p:spPr>
          <a:xfrm>
            <a:off x="555553" y="5799126"/>
            <a:ext cx="16981271" cy="2610971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420"/>
              </a:spcBef>
            </a:pPr>
            <a:r>
              <a:rPr sz="2600" b="1" spc="45" dirty="0">
                <a:solidFill>
                  <a:schemeClr val="bg1"/>
                </a:solidFill>
                <a:latin typeface="Tahoma"/>
                <a:cs typeface="Tahoma"/>
              </a:rPr>
              <a:t>Оцініть</a:t>
            </a:r>
            <a:r>
              <a:rPr sz="2600" b="1" spc="-2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bg1"/>
                </a:solidFill>
                <a:latin typeface="Tahoma"/>
                <a:cs typeface="Tahoma"/>
              </a:rPr>
              <a:t>реалістичність</a:t>
            </a:r>
            <a:r>
              <a:rPr sz="2600" b="1" spc="-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bg1"/>
                </a:solidFill>
                <a:latin typeface="Tahoma"/>
                <a:cs typeface="Tahoma"/>
              </a:rPr>
              <a:t>вимог:</a:t>
            </a:r>
            <a:r>
              <a:rPr sz="2600" b="1" spc="-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chemeClr val="bg1"/>
                </a:solidFill>
                <a:latin typeface="Tahoma"/>
                <a:cs typeface="Tahoma"/>
              </a:rPr>
              <a:t>чи</a:t>
            </a:r>
            <a:r>
              <a:rPr sz="2600" spc="-1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54" dirty="0">
                <a:solidFill>
                  <a:schemeClr val="bg1"/>
                </a:solidFill>
                <a:latin typeface="Tahoma"/>
                <a:cs typeface="Tahoma"/>
              </a:rPr>
              <a:t>є</a:t>
            </a:r>
            <a:r>
              <a:rPr sz="2600" spc="-1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40" dirty="0">
                <a:solidFill>
                  <a:schemeClr val="bg1"/>
                </a:solidFill>
                <a:latin typeface="Tahoma"/>
                <a:cs typeface="Tahoma"/>
              </a:rPr>
              <a:t>у</a:t>
            </a:r>
            <a:r>
              <a:rPr sz="2600" spc="-1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chemeClr val="bg1"/>
                </a:solidFill>
                <a:latin typeface="Tahoma"/>
                <a:cs typeface="Tahoma"/>
              </a:rPr>
              <a:t>вас</a:t>
            </a:r>
            <a:r>
              <a:rPr sz="2600" spc="-1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45" dirty="0">
                <a:solidFill>
                  <a:schemeClr val="bg1"/>
                </a:solidFill>
                <a:latin typeface="Tahoma"/>
                <a:cs typeface="Tahoma"/>
              </a:rPr>
              <a:t>достатньо</a:t>
            </a:r>
            <a:r>
              <a:rPr sz="2600" spc="-1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10" dirty="0">
                <a:solidFill>
                  <a:schemeClr val="bg1"/>
                </a:solidFill>
                <a:latin typeface="Tahoma"/>
                <a:cs typeface="Tahoma"/>
              </a:rPr>
              <a:t>ресурсів</a:t>
            </a:r>
            <a:r>
              <a:rPr sz="2600" spc="-1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05" dirty="0">
                <a:solidFill>
                  <a:schemeClr val="bg1"/>
                </a:solidFill>
                <a:latin typeface="Tahoma"/>
                <a:cs typeface="Tahoma"/>
              </a:rPr>
              <a:t>і</a:t>
            </a:r>
            <a:r>
              <a:rPr sz="2600" spc="-1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60" dirty="0">
                <a:solidFill>
                  <a:schemeClr val="bg1"/>
                </a:solidFill>
                <a:latin typeface="Tahoma"/>
                <a:cs typeface="Tahoma"/>
              </a:rPr>
              <a:t>часу,</a:t>
            </a:r>
            <a:r>
              <a:rPr sz="2600" spc="-1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70" dirty="0">
                <a:solidFill>
                  <a:schemeClr val="bg1"/>
                </a:solidFill>
                <a:latin typeface="Tahoma"/>
                <a:cs typeface="Tahoma"/>
              </a:rPr>
              <a:t>щоб</a:t>
            </a:r>
            <a:r>
              <a:rPr sz="2600" spc="-1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90" dirty="0">
                <a:solidFill>
                  <a:schemeClr val="bg1"/>
                </a:solidFill>
                <a:latin typeface="Tahoma"/>
                <a:cs typeface="Tahoma"/>
              </a:rPr>
              <a:t>якісно</a:t>
            </a:r>
            <a:r>
              <a:rPr sz="2600" spc="-1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80" dirty="0">
                <a:solidFill>
                  <a:schemeClr val="bg1"/>
                </a:solidFill>
                <a:latin typeface="Tahoma"/>
                <a:cs typeface="Tahoma"/>
              </a:rPr>
              <a:t>виконати </a:t>
            </a:r>
            <a:r>
              <a:rPr sz="2600" spc="245" dirty="0">
                <a:solidFill>
                  <a:schemeClr val="bg1"/>
                </a:solidFill>
                <a:latin typeface="Tahoma"/>
                <a:cs typeface="Tahoma"/>
              </a:rPr>
              <a:t>вимоги</a:t>
            </a:r>
            <a:r>
              <a:rPr sz="2600" spc="-17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chemeClr val="bg1"/>
                </a:solidFill>
                <a:latin typeface="Tahoma"/>
                <a:cs typeface="Tahoma"/>
              </a:rPr>
              <a:t>в</a:t>
            </a:r>
            <a:r>
              <a:rPr sz="2600" spc="-1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chemeClr val="bg1"/>
                </a:solidFill>
                <a:latin typeface="Tahoma"/>
                <a:cs typeface="Tahoma"/>
              </a:rPr>
              <a:t>короткі</a:t>
            </a:r>
            <a:r>
              <a:rPr sz="2600" spc="-1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20" dirty="0">
                <a:solidFill>
                  <a:schemeClr val="bg1"/>
                </a:solidFill>
                <a:latin typeface="Tahoma"/>
                <a:cs typeface="Tahoma"/>
              </a:rPr>
              <a:t>дедлайни</a:t>
            </a:r>
            <a:r>
              <a:rPr sz="2600" spc="-17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chemeClr val="bg1"/>
                </a:solidFill>
                <a:latin typeface="Tahoma"/>
                <a:cs typeface="Tahoma"/>
              </a:rPr>
              <a:t>чи</a:t>
            </a:r>
            <a:r>
              <a:rPr sz="2600" spc="-1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90" dirty="0">
                <a:solidFill>
                  <a:schemeClr val="bg1"/>
                </a:solidFill>
                <a:latin typeface="Tahoma"/>
                <a:cs typeface="Tahoma"/>
              </a:rPr>
              <a:t>з</a:t>
            </a:r>
            <a:r>
              <a:rPr sz="2600" spc="-1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45" dirty="0">
                <a:solidFill>
                  <a:schemeClr val="bg1"/>
                </a:solidFill>
                <a:latin typeface="Tahoma"/>
                <a:cs typeface="Tahoma"/>
              </a:rPr>
              <a:t>великими</a:t>
            </a:r>
            <a:r>
              <a:rPr sz="2600" spc="-1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55" dirty="0">
                <a:solidFill>
                  <a:schemeClr val="bg1"/>
                </a:solidFill>
                <a:latin typeface="Tahoma"/>
                <a:cs typeface="Tahoma"/>
              </a:rPr>
              <a:t>обсягами.</a:t>
            </a:r>
            <a:endParaRPr sz="2600" dirty="0">
              <a:solidFill>
                <a:schemeClr val="bg1"/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1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24765" marR="512445">
              <a:lnSpc>
                <a:spcPts val="2850"/>
              </a:lnSpc>
            </a:pPr>
            <a:r>
              <a:rPr sz="2600" spc="185" dirty="0">
                <a:solidFill>
                  <a:schemeClr val="bg1"/>
                </a:solidFill>
                <a:latin typeface="Tahoma"/>
                <a:cs typeface="Tahoma"/>
              </a:rPr>
              <a:t>Проаналізуйте</a:t>
            </a:r>
            <a:r>
              <a:rPr sz="2600" spc="-13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bg1"/>
                </a:solidFill>
                <a:latin typeface="Tahoma"/>
                <a:cs typeface="Tahoma"/>
              </a:rPr>
              <a:t>на</a:t>
            </a:r>
            <a:r>
              <a:rPr sz="2600" b="1" spc="-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bg1"/>
                </a:solidFill>
                <a:latin typeface="Tahoma"/>
                <a:cs typeface="Tahoma"/>
              </a:rPr>
              <a:t>які</a:t>
            </a:r>
            <a:r>
              <a:rPr sz="2600" b="1" spc="-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spc="75" dirty="0">
                <a:solidFill>
                  <a:schemeClr val="bg1"/>
                </a:solidFill>
                <a:latin typeface="Tahoma"/>
                <a:cs typeface="Tahoma"/>
              </a:rPr>
              <a:t>саме</a:t>
            </a:r>
            <a:r>
              <a:rPr sz="2600" b="1" spc="-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bg1"/>
                </a:solidFill>
                <a:latin typeface="Tahoma"/>
                <a:cs typeface="Tahoma"/>
              </a:rPr>
              <a:t>статті</a:t>
            </a:r>
            <a:r>
              <a:rPr sz="2600" b="1" spc="-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bg1"/>
                </a:solidFill>
                <a:latin typeface="Tahoma"/>
                <a:cs typeface="Tahoma"/>
              </a:rPr>
              <a:t>витрат</a:t>
            </a:r>
            <a:r>
              <a:rPr sz="2600" b="1" spc="-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spc="90" dirty="0">
                <a:solidFill>
                  <a:schemeClr val="bg1"/>
                </a:solidFill>
                <a:latin typeface="Tahoma"/>
                <a:cs typeface="Tahoma"/>
              </a:rPr>
              <a:t>донор</a:t>
            </a:r>
            <a:r>
              <a:rPr sz="2600" b="1" spc="-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spc="50" dirty="0">
                <a:solidFill>
                  <a:schemeClr val="bg1"/>
                </a:solidFill>
                <a:latin typeface="Tahoma"/>
                <a:cs typeface="Tahoma"/>
              </a:rPr>
              <a:t>дозволяє</a:t>
            </a:r>
            <a:r>
              <a:rPr sz="2600" b="1" spc="-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spc="50" dirty="0">
                <a:solidFill>
                  <a:schemeClr val="bg1"/>
                </a:solidFill>
                <a:latin typeface="Tahoma"/>
                <a:cs typeface="Tahoma"/>
              </a:rPr>
              <a:t>витратити</a:t>
            </a:r>
            <a:r>
              <a:rPr sz="2600" b="1" spc="-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spc="70" dirty="0">
                <a:solidFill>
                  <a:schemeClr val="bg1"/>
                </a:solidFill>
                <a:latin typeface="Tahoma"/>
                <a:cs typeface="Tahoma"/>
              </a:rPr>
              <a:t>кошти</a:t>
            </a:r>
            <a:r>
              <a:rPr sz="2600" b="1" spc="-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chemeClr val="bg1"/>
                </a:solidFill>
                <a:latin typeface="Tahoma"/>
                <a:cs typeface="Tahoma"/>
              </a:rPr>
              <a:t>в</a:t>
            </a:r>
            <a:r>
              <a:rPr sz="2600" spc="-1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80" dirty="0">
                <a:solidFill>
                  <a:schemeClr val="bg1"/>
                </a:solidFill>
                <a:latin typeface="Tahoma"/>
                <a:cs typeface="Tahoma"/>
              </a:rPr>
              <a:t>межах </a:t>
            </a:r>
            <a:r>
              <a:rPr sz="2600" spc="175" dirty="0">
                <a:solidFill>
                  <a:schemeClr val="bg1"/>
                </a:solidFill>
                <a:latin typeface="Tahoma"/>
                <a:cs typeface="Tahoma"/>
              </a:rPr>
              <a:t>проекту?</a:t>
            </a:r>
            <a:endParaRPr sz="2600" dirty="0">
              <a:solidFill>
                <a:schemeClr val="bg1"/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11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24765" marR="362585"/>
            <a:r>
              <a:rPr sz="2600" b="1" spc="65" dirty="0">
                <a:solidFill>
                  <a:schemeClr val="bg1"/>
                </a:solidFill>
                <a:latin typeface="Tahoma"/>
                <a:cs typeface="Tahoma"/>
              </a:rPr>
              <a:t>Перевірте</a:t>
            </a:r>
            <a:r>
              <a:rPr sz="2600" b="1" spc="-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spc="65" dirty="0">
                <a:solidFill>
                  <a:schemeClr val="bg1"/>
                </a:solidFill>
                <a:latin typeface="Tahoma"/>
                <a:cs typeface="Tahoma"/>
              </a:rPr>
              <a:t>дедлайни</a:t>
            </a:r>
            <a:r>
              <a:rPr sz="2600" b="1" spc="-7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bg1"/>
                </a:solidFill>
                <a:latin typeface="Tahoma"/>
                <a:cs typeface="Tahoma"/>
              </a:rPr>
              <a:t>та</a:t>
            </a:r>
            <a:r>
              <a:rPr sz="2600" b="1" spc="-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spc="70" dirty="0">
                <a:solidFill>
                  <a:schemeClr val="bg1"/>
                </a:solidFill>
                <a:latin typeface="Tahoma"/>
                <a:cs typeface="Tahoma"/>
              </a:rPr>
              <a:t>умови</a:t>
            </a:r>
            <a:r>
              <a:rPr sz="2600" b="1" spc="-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spc="-10" dirty="0">
                <a:solidFill>
                  <a:schemeClr val="bg1"/>
                </a:solidFill>
                <a:latin typeface="Tahoma"/>
                <a:cs typeface="Tahoma"/>
              </a:rPr>
              <a:t>подачі:</a:t>
            </a:r>
            <a:r>
              <a:rPr sz="2600" b="1" spc="-12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chemeClr val="bg1"/>
                </a:solidFill>
                <a:latin typeface="Tahoma"/>
                <a:cs typeface="Tahoma"/>
              </a:rPr>
              <a:t>деякі</a:t>
            </a:r>
            <a:r>
              <a:rPr sz="2600" spc="-17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50" dirty="0">
                <a:solidFill>
                  <a:schemeClr val="bg1"/>
                </a:solidFill>
                <a:latin typeface="Tahoma"/>
                <a:cs typeface="Tahoma"/>
              </a:rPr>
              <a:t>програми</a:t>
            </a:r>
            <a:r>
              <a:rPr sz="2600" spc="-17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90" dirty="0">
                <a:solidFill>
                  <a:schemeClr val="bg1"/>
                </a:solidFill>
                <a:latin typeface="Tahoma"/>
                <a:cs typeface="Tahoma"/>
              </a:rPr>
              <a:t>дуже</a:t>
            </a:r>
            <a:r>
              <a:rPr sz="2600" spc="-17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25" dirty="0">
                <a:solidFill>
                  <a:schemeClr val="bg1"/>
                </a:solidFill>
                <a:latin typeface="Tahoma"/>
                <a:cs typeface="Tahoma"/>
              </a:rPr>
              <a:t>обмежені</a:t>
            </a:r>
            <a:r>
              <a:rPr sz="2600" spc="-17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chemeClr val="bg1"/>
                </a:solidFill>
                <a:latin typeface="Tahoma"/>
                <a:cs typeface="Tahoma"/>
              </a:rPr>
              <a:t>в</a:t>
            </a:r>
            <a:r>
              <a:rPr sz="2600" spc="-1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140" dirty="0" err="1">
                <a:solidFill>
                  <a:schemeClr val="bg1"/>
                </a:solidFill>
                <a:latin typeface="Tahoma"/>
                <a:cs typeface="Tahoma"/>
              </a:rPr>
              <a:t>часі</a:t>
            </a:r>
            <a:r>
              <a:rPr sz="2600" spc="-17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spc="200" dirty="0" err="1">
                <a:solidFill>
                  <a:schemeClr val="bg1"/>
                </a:solidFill>
                <a:latin typeface="Tahoma"/>
                <a:cs typeface="Tahoma"/>
              </a:rPr>
              <a:t>подання</a:t>
            </a:r>
            <a:r>
              <a:rPr sz="2600" spc="110" dirty="0">
                <a:solidFill>
                  <a:schemeClr val="bg1"/>
                </a:solidFill>
                <a:latin typeface="Tahoma"/>
                <a:cs typeface="Tahoma"/>
              </a:rPr>
              <a:t>.</a:t>
            </a:r>
            <a:endParaRPr lang="uk-UA" sz="2600" spc="11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24765" marR="362585"/>
            <a:endParaRPr sz="140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12700"/>
            <a:r>
              <a:rPr sz="2600" spc="135" dirty="0">
                <a:solidFill>
                  <a:schemeClr val="bg1"/>
                </a:solidFill>
                <a:latin typeface="Tahoma"/>
                <a:cs typeface="Tahoma"/>
              </a:rPr>
              <a:t>Дізнайтеся,</a:t>
            </a:r>
            <a:r>
              <a:rPr sz="2600" spc="-10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bg1"/>
                </a:solidFill>
                <a:latin typeface="Tahoma"/>
                <a:cs typeface="Tahoma"/>
              </a:rPr>
              <a:t>які</a:t>
            </a:r>
            <a:r>
              <a:rPr sz="2600" b="1" spc="-5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spc="75" dirty="0">
                <a:solidFill>
                  <a:schemeClr val="bg1"/>
                </a:solidFill>
                <a:latin typeface="Tahoma"/>
                <a:cs typeface="Tahoma"/>
              </a:rPr>
              <a:t>документи</a:t>
            </a:r>
            <a:r>
              <a:rPr sz="2600" b="1" spc="-5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sz="2600" b="1" spc="-10" dirty="0" err="1">
                <a:solidFill>
                  <a:schemeClr val="bg1"/>
                </a:solidFill>
                <a:latin typeface="Tahoma"/>
                <a:cs typeface="Tahoma"/>
              </a:rPr>
              <a:t>потрібні</a:t>
            </a:r>
            <a:r>
              <a:rPr sz="2600" b="1" spc="-10" dirty="0">
                <a:solidFill>
                  <a:schemeClr val="bg1"/>
                </a:solidFill>
                <a:latin typeface="Tahoma"/>
                <a:cs typeface="Tahoma"/>
              </a:rPr>
              <a:t>?</a:t>
            </a:r>
            <a:endParaRPr sz="2600" dirty="0">
              <a:solidFill>
                <a:schemeClr val="bg1"/>
              </a:solidFill>
              <a:latin typeface="Tahoma"/>
              <a:cs typeface="Tahoma"/>
            </a:endParaRPr>
          </a:p>
        </p:txBody>
      </p:sp>
      <p:grpSp>
        <p:nvGrpSpPr>
          <p:cNvPr id="27" name="object 6">
            <a:extLst>
              <a:ext uri="{FF2B5EF4-FFF2-40B4-BE49-F238E27FC236}">
                <a16:creationId xmlns:a16="http://schemas.microsoft.com/office/drawing/2014/main" id="{6AD47CC3-3F14-1790-A356-8ECF06A1F4D0}"/>
              </a:ext>
            </a:extLst>
          </p:cNvPr>
          <p:cNvGrpSpPr/>
          <p:nvPr/>
        </p:nvGrpSpPr>
        <p:grpSpPr>
          <a:xfrm>
            <a:off x="-130748" y="8495276"/>
            <a:ext cx="14909165" cy="2221865"/>
            <a:chOff x="1375962" y="8065214"/>
            <a:chExt cx="14909165" cy="2221865"/>
          </a:xfrm>
        </p:grpSpPr>
        <p:pic>
          <p:nvPicPr>
            <p:cNvPr id="28" name="object 7">
              <a:extLst>
                <a:ext uri="{FF2B5EF4-FFF2-40B4-BE49-F238E27FC236}">
                  <a16:creationId xmlns:a16="http://schemas.microsoft.com/office/drawing/2014/main" id="{C6839ACC-B4F8-9B54-43FD-13BA2B16CE6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5962" y="8065214"/>
              <a:ext cx="14897099" cy="2221785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EACE948E-6E6F-A65E-674F-8C44A0B511E4}"/>
                </a:ext>
              </a:extLst>
            </p:cNvPr>
            <p:cNvSpPr/>
            <p:nvPr/>
          </p:nvSpPr>
          <p:spPr>
            <a:xfrm>
              <a:off x="2040591" y="8160464"/>
              <a:ext cx="14206855" cy="1426210"/>
            </a:xfrm>
            <a:custGeom>
              <a:avLst/>
              <a:gdLst/>
              <a:ahLst/>
              <a:cxnLst/>
              <a:rect l="l" t="t" r="r" b="b"/>
              <a:pathLst>
                <a:path w="14206855" h="1426209">
                  <a:moveTo>
                    <a:pt x="13721043" y="1425904"/>
                  </a:moveTo>
                  <a:lnTo>
                    <a:pt x="485774" y="1425904"/>
                  </a:lnTo>
                  <a:lnTo>
                    <a:pt x="437762" y="1423527"/>
                  </a:lnTo>
                  <a:lnTo>
                    <a:pt x="390562" y="1416484"/>
                  </a:lnTo>
                  <a:lnTo>
                    <a:pt x="344494" y="1404907"/>
                  </a:lnTo>
                  <a:lnTo>
                    <a:pt x="299876" y="1388927"/>
                  </a:lnTo>
                  <a:lnTo>
                    <a:pt x="257028" y="1368677"/>
                  </a:lnTo>
                  <a:lnTo>
                    <a:pt x="216266" y="1344289"/>
                  </a:lnTo>
                  <a:lnTo>
                    <a:pt x="177911" y="1315894"/>
                  </a:lnTo>
                  <a:lnTo>
                    <a:pt x="142280" y="1283625"/>
                  </a:lnTo>
                  <a:lnTo>
                    <a:pt x="110010" y="1247994"/>
                  </a:lnTo>
                  <a:lnTo>
                    <a:pt x="81615" y="1209638"/>
                  </a:lnTo>
                  <a:lnTo>
                    <a:pt x="57227" y="1168877"/>
                  </a:lnTo>
                  <a:lnTo>
                    <a:pt x="36977" y="1126028"/>
                  </a:lnTo>
                  <a:lnTo>
                    <a:pt x="20997" y="1081410"/>
                  </a:lnTo>
                  <a:lnTo>
                    <a:pt x="9420" y="1035342"/>
                  </a:lnTo>
                  <a:lnTo>
                    <a:pt x="2377" y="988143"/>
                  </a:lnTo>
                  <a:lnTo>
                    <a:pt x="0" y="940129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13721043" y="0"/>
                  </a:lnTo>
                  <a:lnTo>
                    <a:pt x="13769056" y="2377"/>
                  </a:lnTo>
                  <a:lnTo>
                    <a:pt x="13816255" y="9420"/>
                  </a:lnTo>
                  <a:lnTo>
                    <a:pt x="13862323" y="20997"/>
                  </a:lnTo>
                  <a:lnTo>
                    <a:pt x="13906941" y="36977"/>
                  </a:lnTo>
                  <a:lnTo>
                    <a:pt x="13949790" y="57227"/>
                  </a:lnTo>
                  <a:lnTo>
                    <a:pt x="13990551" y="81615"/>
                  </a:lnTo>
                  <a:lnTo>
                    <a:pt x="14028907" y="110010"/>
                  </a:lnTo>
                  <a:lnTo>
                    <a:pt x="14064539" y="142280"/>
                  </a:lnTo>
                  <a:lnTo>
                    <a:pt x="14096808" y="177911"/>
                  </a:lnTo>
                  <a:lnTo>
                    <a:pt x="14125203" y="216266"/>
                  </a:lnTo>
                  <a:lnTo>
                    <a:pt x="14149591" y="257028"/>
                  </a:lnTo>
                  <a:lnTo>
                    <a:pt x="14169841" y="299876"/>
                  </a:lnTo>
                  <a:lnTo>
                    <a:pt x="14185821" y="344494"/>
                  </a:lnTo>
                  <a:lnTo>
                    <a:pt x="14197398" y="390562"/>
                  </a:lnTo>
                  <a:lnTo>
                    <a:pt x="14204441" y="437762"/>
                  </a:lnTo>
                  <a:lnTo>
                    <a:pt x="14206818" y="485774"/>
                  </a:lnTo>
                  <a:lnTo>
                    <a:pt x="14206818" y="940129"/>
                  </a:lnTo>
                  <a:lnTo>
                    <a:pt x="14204441" y="988143"/>
                  </a:lnTo>
                  <a:lnTo>
                    <a:pt x="14197398" y="1035342"/>
                  </a:lnTo>
                  <a:lnTo>
                    <a:pt x="14185821" y="1081410"/>
                  </a:lnTo>
                  <a:lnTo>
                    <a:pt x="14169841" y="1126028"/>
                  </a:lnTo>
                  <a:lnTo>
                    <a:pt x="14149591" y="1168877"/>
                  </a:lnTo>
                  <a:lnTo>
                    <a:pt x="14125203" y="1209638"/>
                  </a:lnTo>
                  <a:lnTo>
                    <a:pt x="14096808" y="1247994"/>
                  </a:lnTo>
                  <a:lnTo>
                    <a:pt x="14064539" y="1283625"/>
                  </a:lnTo>
                  <a:lnTo>
                    <a:pt x="14028907" y="1315894"/>
                  </a:lnTo>
                  <a:lnTo>
                    <a:pt x="13990551" y="1344289"/>
                  </a:lnTo>
                  <a:lnTo>
                    <a:pt x="13949790" y="1368677"/>
                  </a:lnTo>
                  <a:lnTo>
                    <a:pt x="13906941" y="1388927"/>
                  </a:lnTo>
                  <a:lnTo>
                    <a:pt x="13862323" y="1404907"/>
                  </a:lnTo>
                  <a:lnTo>
                    <a:pt x="13816255" y="1416484"/>
                  </a:lnTo>
                  <a:lnTo>
                    <a:pt x="13769056" y="1423527"/>
                  </a:lnTo>
                  <a:lnTo>
                    <a:pt x="13721043" y="1425904"/>
                  </a:lnTo>
                  <a:close/>
                </a:path>
              </a:pathLst>
            </a:custGeom>
            <a:solidFill>
              <a:srgbClr val="5C2437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9">
              <a:extLst>
                <a:ext uri="{FF2B5EF4-FFF2-40B4-BE49-F238E27FC236}">
                  <a16:creationId xmlns:a16="http://schemas.microsoft.com/office/drawing/2014/main" id="{5B787613-B6C5-A763-CFE8-B1434DA42618}"/>
                </a:ext>
              </a:extLst>
            </p:cNvPr>
            <p:cNvSpPr/>
            <p:nvPr/>
          </p:nvSpPr>
          <p:spPr>
            <a:xfrm>
              <a:off x="2041182" y="8160464"/>
              <a:ext cx="14205585" cy="1426210"/>
            </a:xfrm>
            <a:custGeom>
              <a:avLst/>
              <a:gdLst/>
              <a:ahLst/>
              <a:cxnLst/>
              <a:rect l="l" t="t" r="r" b="b"/>
              <a:pathLst>
                <a:path w="14205585" h="1426209">
                  <a:moveTo>
                    <a:pt x="485729" y="0"/>
                  </a:moveTo>
                  <a:lnTo>
                    <a:pt x="13719771" y="0"/>
                  </a:lnTo>
                  <a:lnTo>
                    <a:pt x="13767779" y="2376"/>
                  </a:lnTo>
                  <a:lnTo>
                    <a:pt x="13814974" y="9419"/>
                  </a:lnTo>
                  <a:lnTo>
                    <a:pt x="13861038" y="20995"/>
                  </a:lnTo>
                  <a:lnTo>
                    <a:pt x="13905652" y="36973"/>
                  </a:lnTo>
                  <a:lnTo>
                    <a:pt x="13948496" y="57221"/>
                  </a:lnTo>
                  <a:lnTo>
                    <a:pt x="13989254" y="81607"/>
                  </a:lnTo>
                  <a:lnTo>
                    <a:pt x="14027606" y="109999"/>
                  </a:lnTo>
                  <a:lnTo>
                    <a:pt x="14063235" y="142265"/>
                  </a:lnTo>
                  <a:lnTo>
                    <a:pt x="14095501" y="177893"/>
                  </a:lnTo>
                  <a:lnTo>
                    <a:pt x="14123894" y="216245"/>
                  </a:lnTo>
                  <a:lnTo>
                    <a:pt x="14148280" y="257003"/>
                  </a:lnTo>
                  <a:lnTo>
                    <a:pt x="14168528" y="299848"/>
                  </a:lnTo>
                  <a:lnTo>
                    <a:pt x="14184507" y="344462"/>
                  </a:lnTo>
                  <a:lnTo>
                    <a:pt x="14196083" y="390525"/>
                  </a:lnTo>
                  <a:lnTo>
                    <a:pt x="14203126" y="437721"/>
                  </a:lnTo>
                  <a:lnTo>
                    <a:pt x="14205503" y="485729"/>
                  </a:lnTo>
                  <a:lnTo>
                    <a:pt x="14205503" y="940043"/>
                  </a:lnTo>
                  <a:lnTo>
                    <a:pt x="14203126" y="988051"/>
                  </a:lnTo>
                  <a:lnTo>
                    <a:pt x="14196083" y="1035247"/>
                  </a:lnTo>
                  <a:lnTo>
                    <a:pt x="14184507" y="1081311"/>
                  </a:lnTo>
                  <a:lnTo>
                    <a:pt x="14168528" y="1125924"/>
                  </a:lnTo>
                  <a:lnTo>
                    <a:pt x="14148280" y="1168769"/>
                  </a:lnTo>
                  <a:lnTo>
                    <a:pt x="14123894" y="1209527"/>
                  </a:lnTo>
                  <a:lnTo>
                    <a:pt x="14095501" y="1247879"/>
                  </a:lnTo>
                  <a:lnTo>
                    <a:pt x="14063234" y="1283507"/>
                  </a:lnTo>
                  <a:lnTo>
                    <a:pt x="14027607" y="1315773"/>
                  </a:lnTo>
                  <a:lnTo>
                    <a:pt x="13989254" y="1344165"/>
                  </a:lnTo>
                  <a:lnTo>
                    <a:pt x="13948497" y="1368551"/>
                  </a:lnTo>
                  <a:lnTo>
                    <a:pt x="13905652" y="1388799"/>
                  </a:lnTo>
                  <a:lnTo>
                    <a:pt x="13861038" y="1404777"/>
                  </a:lnTo>
                  <a:lnTo>
                    <a:pt x="13814974" y="1416354"/>
                  </a:lnTo>
                  <a:lnTo>
                    <a:pt x="13767779" y="1423396"/>
                  </a:lnTo>
                  <a:lnTo>
                    <a:pt x="13719771" y="1425773"/>
                  </a:lnTo>
                  <a:lnTo>
                    <a:pt x="485729" y="1425773"/>
                  </a:lnTo>
                  <a:lnTo>
                    <a:pt x="437721" y="1423396"/>
                  </a:lnTo>
                  <a:lnTo>
                    <a:pt x="390526" y="1416353"/>
                  </a:lnTo>
                  <a:lnTo>
                    <a:pt x="344462" y="1404777"/>
                  </a:lnTo>
                  <a:lnTo>
                    <a:pt x="299849" y="1388799"/>
                  </a:lnTo>
                  <a:lnTo>
                    <a:pt x="257004" y="1368551"/>
                  </a:lnTo>
                  <a:lnTo>
                    <a:pt x="216246" y="1344164"/>
                  </a:lnTo>
                  <a:lnTo>
                    <a:pt x="177894" y="1315772"/>
                  </a:lnTo>
                  <a:lnTo>
                    <a:pt x="142266" y="1283506"/>
                  </a:lnTo>
                  <a:lnTo>
                    <a:pt x="110000" y="1247878"/>
                  </a:lnTo>
                  <a:lnTo>
                    <a:pt x="81608" y="1209526"/>
                  </a:lnTo>
                  <a:lnTo>
                    <a:pt x="57222" y="1168768"/>
                  </a:lnTo>
                  <a:lnTo>
                    <a:pt x="36973" y="1125923"/>
                  </a:lnTo>
                  <a:lnTo>
                    <a:pt x="20995" y="1081310"/>
                  </a:lnTo>
                  <a:lnTo>
                    <a:pt x="9419" y="1035246"/>
                  </a:lnTo>
                  <a:lnTo>
                    <a:pt x="2376" y="988051"/>
                  </a:lnTo>
                  <a:lnTo>
                    <a:pt x="0" y="940043"/>
                  </a:lnTo>
                  <a:lnTo>
                    <a:pt x="0" y="485729"/>
                  </a:lnTo>
                  <a:lnTo>
                    <a:pt x="2376" y="437721"/>
                  </a:lnTo>
                  <a:lnTo>
                    <a:pt x="9419" y="390526"/>
                  </a:lnTo>
                  <a:lnTo>
                    <a:pt x="20995" y="344462"/>
                  </a:lnTo>
                  <a:lnTo>
                    <a:pt x="36973" y="299849"/>
                  </a:lnTo>
                  <a:lnTo>
                    <a:pt x="57222" y="257004"/>
                  </a:lnTo>
                  <a:lnTo>
                    <a:pt x="81608" y="216246"/>
                  </a:lnTo>
                  <a:lnTo>
                    <a:pt x="110000" y="177894"/>
                  </a:lnTo>
                  <a:lnTo>
                    <a:pt x="142267" y="142266"/>
                  </a:lnTo>
                  <a:lnTo>
                    <a:pt x="177894" y="110000"/>
                  </a:lnTo>
                  <a:lnTo>
                    <a:pt x="216246" y="81608"/>
                  </a:lnTo>
                  <a:lnTo>
                    <a:pt x="257004" y="57222"/>
                  </a:lnTo>
                  <a:lnTo>
                    <a:pt x="299849" y="36974"/>
                  </a:lnTo>
                  <a:lnTo>
                    <a:pt x="344462" y="20995"/>
                  </a:lnTo>
                  <a:lnTo>
                    <a:pt x="390526" y="9419"/>
                  </a:lnTo>
                  <a:lnTo>
                    <a:pt x="437721" y="2376"/>
                  </a:lnTo>
                  <a:lnTo>
                    <a:pt x="485729" y="0"/>
                  </a:lnTo>
                </a:path>
              </a:pathLst>
            </a:custGeom>
            <a:ln w="76199">
              <a:solidFill>
                <a:schemeClr val="bg1">
                  <a:lumMod val="9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9">
            <a:extLst>
              <a:ext uri="{FF2B5EF4-FFF2-40B4-BE49-F238E27FC236}">
                <a16:creationId xmlns:a16="http://schemas.microsoft.com/office/drawing/2014/main" id="{EF114EA7-AA6F-9342-9C81-197BABC98611}"/>
              </a:ext>
            </a:extLst>
          </p:cNvPr>
          <p:cNvSpPr txBox="1"/>
          <p:nvPr/>
        </p:nvSpPr>
        <p:spPr>
          <a:xfrm>
            <a:off x="1757931" y="8870186"/>
            <a:ext cx="12626340" cy="78359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187450" marR="5080" indent="-1175385">
              <a:lnSpc>
                <a:spcPts val="2850"/>
              </a:lnSpc>
              <a:spcBef>
                <a:spcPts val="420"/>
              </a:spcBef>
            </a:pPr>
            <a:r>
              <a:rPr sz="2600" b="1" spc="45" dirty="0">
                <a:solidFill>
                  <a:srgbClr val="FFFFFF"/>
                </a:solidFill>
                <a:latin typeface="Tahoma"/>
                <a:cs typeface="Tahoma"/>
              </a:rPr>
              <a:t>Головне</a:t>
            </a:r>
            <a:r>
              <a:rPr sz="2600" b="1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-135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45" dirty="0">
                <a:solidFill>
                  <a:srgbClr val="FFFFFF"/>
                </a:solidFill>
                <a:latin typeface="Tahoma"/>
                <a:cs typeface="Tahoma"/>
              </a:rPr>
              <a:t>не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95" dirty="0">
                <a:solidFill>
                  <a:srgbClr val="FFFFFF"/>
                </a:solidFill>
                <a:latin typeface="Tahoma"/>
                <a:cs typeface="Tahoma"/>
              </a:rPr>
              <a:t>потрібно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rgbClr val="FFFFFF"/>
                </a:solidFill>
                <a:latin typeface="Tahoma"/>
                <a:cs typeface="Tahoma"/>
              </a:rPr>
              <a:t>подавати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rgbClr val="FFFFFF"/>
                </a:solidFill>
                <a:latin typeface="Tahoma"/>
                <a:cs typeface="Tahoma"/>
              </a:rPr>
              <a:t>всі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rgbClr val="FFFFFF"/>
                </a:solidFill>
                <a:latin typeface="Tahoma"/>
                <a:cs typeface="Tahoma"/>
              </a:rPr>
              <a:t>гранти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45" dirty="0">
                <a:solidFill>
                  <a:srgbClr val="FFFFFF"/>
                </a:solidFill>
                <a:latin typeface="Tahoma"/>
                <a:cs typeface="Tahoma"/>
              </a:rPr>
              <a:t>підряд!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35" dirty="0">
                <a:solidFill>
                  <a:srgbClr val="FFFFFF"/>
                </a:solidFill>
                <a:latin typeface="Tahoma"/>
                <a:cs typeface="Tahoma"/>
              </a:rPr>
              <a:t>Вибирайте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40" dirty="0">
                <a:solidFill>
                  <a:srgbClr val="FFFFFF"/>
                </a:solidFill>
                <a:latin typeface="Tahoma"/>
                <a:cs typeface="Tahoma"/>
              </a:rPr>
              <a:t>тільки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-25" dirty="0">
                <a:solidFill>
                  <a:srgbClr val="FFFFFF"/>
                </a:solidFill>
                <a:latin typeface="Tahoma"/>
                <a:cs typeface="Tahoma"/>
              </a:rPr>
              <a:t>ті, </a:t>
            </a:r>
            <a:r>
              <a:rPr sz="2600" spc="275" dirty="0">
                <a:solidFill>
                  <a:srgbClr val="FFFFFF"/>
                </a:solidFill>
                <a:latin typeface="Tahoma"/>
                <a:cs typeface="Tahoma"/>
              </a:rPr>
              <a:t>що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25" dirty="0">
                <a:solidFill>
                  <a:srgbClr val="FFFFFF"/>
                </a:solidFill>
                <a:latin typeface="Tahoma"/>
                <a:cs typeface="Tahoma"/>
              </a:rPr>
              <a:t>найкраще</a:t>
            </a:r>
            <a:r>
              <a:rPr sz="26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55" dirty="0">
                <a:solidFill>
                  <a:srgbClr val="FFFFFF"/>
                </a:solidFill>
                <a:latin typeface="Tahoma"/>
                <a:cs typeface="Tahoma"/>
              </a:rPr>
              <a:t>відповідають</a:t>
            </a:r>
            <a:r>
              <a:rPr sz="26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65" dirty="0">
                <a:solidFill>
                  <a:srgbClr val="FFFFFF"/>
                </a:solidFill>
                <a:latin typeface="Tahoma"/>
                <a:cs typeface="Tahoma"/>
              </a:rPr>
              <a:t>вашим</a:t>
            </a:r>
            <a:r>
              <a:rPr sz="26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10" dirty="0">
                <a:solidFill>
                  <a:srgbClr val="FFFFFF"/>
                </a:solidFill>
                <a:latin typeface="Tahoma"/>
                <a:cs typeface="Tahoma"/>
              </a:rPr>
              <a:t>потребам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05" dirty="0">
                <a:solidFill>
                  <a:srgbClr val="FFFFFF"/>
                </a:solidFill>
                <a:latin typeface="Tahoma"/>
                <a:cs typeface="Tahoma"/>
              </a:rPr>
              <a:t>і</a:t>
            </a:r>
            <a:r>
              <a:rPr sz="26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rgbClr val="FFFFFF"/>
                </a:solidFill>
                <a:latin typeface="Tahoma"/>
                <a:cs typeface="Tahoma"/>
              </a:rPr>
              <a:t>можливостям!</a:t>
            </a:r>
            <a:endParaRPr sz="2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77227" y="3809484"/>
            <a:ext cx="9920325" cy="647751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9840595"/>
            <a:chOff x="0" y="0"/>
            <a:chExt cx="18288000" cy="9840595"/>
          </a:xfrm>
        </p:grpSpPr>
        <p:sp>
          <p:nvSpPr>
            <p:cNvPr id="4" name="object 4"/>
            <p:cNvSpPr/>
            <p:nvPr/>
          </p:nvSpPr>
          <p:spPr>
            <a:xfrm>
              <a:off x="474008" y="257828"/>
              <a:ext cx="17335500" cy="9563100"/>
            </a:xfrm>
            <a:custGeom>
              <a:avLst/>
              <a:gdLst/>
              <a:ahLst/>
              <a:cxnLst/>
              <a:rect l="l" t="t" r="r" b="b"/>
              <a:pathLst>
                <a:path w="17335500" h="9563100">
                  <a:moveTo>
                    <a:pt x="17335498" y="9143744"/>
                  </a:moveTo>
                  <a:lnTo>
                    <a:pt x="17318958" y="9223070"/>
                  </a:lnTo>
                  <a:lnTo>
                    <a:pt x="17302978" y="9267687"/>
                  </a:lnTo>
                  <a:lnTo>
                    <a:pt x="17282729" y="9310536"/>
                  </a:lnTo>
                  <a:lnTo>
                    <a:pt x="17258340" y="9351298"/>
                  </a:lnTo>
                  <a:lnTo>
                    <a:pt x="17229945" y="9389653"/>
                  </a:lnTo>
                  <a:lnTo>
                    <a:pt x="17197676" y="9425284"/>
                  </a:lnTo>
                  <a:lnTo>
                    <a:pt x="17162045" y="9457553"/>
                  </a:lnTo>
                  <a:lnTo>
                    <a:pt x="17123690" y="9485948"/>
                  </a:lnTo>
                  <a:lnTo>
                    <a:pt x="17082928" y="9510337"/>
                  </a:lnTo>
                  <a:lnTo>
                    <a:pt x="17040080" y="9530587"/>
                  </a:lnTo>
                  <a:lnTo>
                    <a:pt x="16995462" y="9546566"/>
                  </a:lnTo>
                  <a:lnTo>
                    <a:pt x="16949394" y="9558144"/>
                  </a:lnTo>
                  <a:lnTo>
                    <a:pt x="16916186" y="9563098"/>
                  </a:lnTo>
                </a:path>
                <a:path w="17335500" h="9563100">
                  <a:moveTo>
                    <a:pt x="423777" y="9563098"/>
                  </a:moveTo>
                  <a:lnTo>
                    <a:pt x="344500" y="9546566"/>
                  </a:lnTo>
                  <a:lnTo>
                    <a:pt x="299883" y="9530586"/>
                  </a:lnTo>
                  <a:lnTo>
                    <a:pt x="257034" y="9510336"/>
                  </a:lnTo>
                  <a:lnTo>
                    <a:pt x="216273" y="9485948"/>
                  </a:lnTo>
                  <a:lnTo>
                    <a:pt x="177917" y="9457553"/>
                  </a:lnTo>
                  <a:lnTo>
                    <a:pt x="142286" y="9425284"/>
                  </a:lnTo>
                  <a:lnTo>
                    <a:pt x="110017" y="9389653"/>
                  </a:lnTo>
                  <a:lnTo>
                    <a:pt x="81622" y="9351297"/>
                  </a:lnTo>
                  <a:lnTo>
                    <a:pt x="57234" y="9310536"/>
                  </a:lnTo>
                  <a:lnTo>
                    <a:pt x="36984" y="9267687"/>
                  </a:lnTo>
                  <a:lnTo>
                    <a:pt x="21004" y="9223070"/>
                  </a:lnTo>
                  <a:lnTo>
                    <a:pt x="9427" y="9177002"/>
                  </a:lnTo>
                  <a:lnTo>
                    <a:pt x="2384" y="9129802"/>
                  </a:lnTo>
                  <a:lnTo>
                    <a:pt x="0" y="9081790"/>
                  </a:lnTo>
                  <a:lnTo>
                    <a:pt x="0" y="485773"/>
                  </a:lnTo>
                  <a:lnTo>
                    <a:pt x="2384" y="437761"/>
                  </a:lnTo>
                  <a:lnTo>
                    <a:pt x="9427" y="390561"/>
                  </a:lnTo>
                  <a:lnTo>
                    <a:pt x="21004" y="344493"/>
                  </a:lnTo>
                  <a:lnTo>
                    <a:pt x="36984" y="299876"/>
                  </a:lnTo>
                  <a:lnTo>
                    <a:pt x="57234" y="257027"/>
                  </a:lnTo>
                  <a:lnTo>
                    <a:pt x="81622" y="216266"/>
                  </a:lnTo>
                  <a:lnTo>
                    <a:pt x="110017" y="177910"/>
                  </a:lnTo>
                  <a:lnTo>
                    <a:pt x="142287" y="142279"/>
                  </a:lnTo>
                  <a:lnTo>
                    <a:pt x="177918" y="110010"/>
                  </a:lnTo>
                  <a:lnTo>
                    <a:pt x="216273" y="81615"/>
                  </a:lnTo>
                  <a:lnTo>
                    <a:pt x="257034" y="57227"/>
                  </a:lnTo>
                  <a:lnTo>
                    <a:pt x="299883" y="36977"/>
                  </a:lnTo>
                  <a:lnTo>
                    <a:pt x="344501" y="20997"/>
                  </a:lnTo>
                  <a:lnTo>
                    <a:pt x="390568" y="9420"/>
                  </a:lnTo>
                  <a:lnTo>
                    <a:pt x="437768" y="2377"/>
                  </a:lnTo>
                  <a:lnTo>
                    <a:pt x="485781" y="0"/>
                  </a:lnTo>
                  <a:lnTo>
                    <a:pt x="16854181" y="0"/>
                  </a:lnTo>
                  <a:lnTo>
                    <a:pt x="16902194" y="2376"/>
                  </a:lnTo>
                  <a:lnTo>
                    <a:pt x="16949394" y="9420"/>
                  </a:lnTo>
                  <a:lnTo>
                    <a:pt x="16995462" y="20997"/>
                  </a:lnTo>
                  <a:lnTo>
                    <a:pt x="17040079" y="36977"/>
                  </a:lnTo>
                  <a:lnTo>
                    <a:pt x="17082928" y="57227"/>
                  </a:lnTo>
                  <a:lnTo>
                    <a:pt x="17123690" y="81615"/>
                  </a:lnTo>
                  <a:lnTo>
                    <a:pt x="17162045" y="110010"/>
                  </a:lnTo>
                  <a:lnTo>
                    <a:pt x="17197676" y="142279"/>
                  </a:lnTo>
                  <a:lnTo>
                    <a:pt x="17229945" y="177910"/>
                  </a:lnTo>
                  <a:lnTo>
                    <a:pt x="17258340" y="216266"/>
                  </a:lnTo>
                  <a:lnTo>
                    <a:pt x="17282728" y="257027"/>
                  </a:lnTo>
                  <a:lnTo>
                    <a:pt x="17302978" y="299876"/>
                  </a:lnTo>
                  <a:lnTo>
                    <a:pt x="17318958" y="344493"/>
                  </a:lnTo>
                  <a:lnTo>
                    <a:pt x="17330535" y="390561"/>
                  </a:lnTo>
                  <a:lnTo>
                    <a:pt x="17335498" y="423820"/>
                  </a:lnTo>
                </a:path>
              </a:pathLst>
            </a:custGeom>
            <a:ln w="38099">
              <a:solidFill>
                <a:srgbClr val="5C24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50"/>
              <a:ext cx="5166995" cy="3970654"/>
            </a:xfrm>
            <a:custGeom>
              <a:avLst/>
              <a:gdLst/>
              <a:ahLst/>
              <a:cxnLst/>
              <a:rect l="l" t="t" r="r" b="b"/>
              <a:pathLst>
                <a:path w="5166995" h="3970654">
                  <a:moveTo>
                    <a:pt x="0" y="3970339"/>
                  </a:moveTo>
                  <a:lnTo>
                    <a:pt x="0" y="0"/>
                  </a:lnTo>
                  <a:lnTo>
                    <a:pt x="5103897" y="638"/>
                  </a:lnTo>
                  <a:lnTo>
                    <a:pt x="5146777" y="1621"/>
                  </a:lnTo>
                  <a:lnTo>
                    <a:pt x="5165911" y="8940"/>
                  </a:lnTo>
                  <a:lnTo>
                    <a:pt x="5166558" y="29148"/>
                  </a:lnTo>
                  <a:lnTo>
                    <a:pt x="5153973" y="68798"/>
                  </a:lnTo>
                  <a:lnTo>
                    <a:pt x="5136410" y="117781"/>
                  </a:lnTo>
                  <a:lnTo>
                    <a:pt x="5117296" y="165590"/>
                  </a:lnTo>
                  <a:lnTo>
                    <a:pt x="5096633" y="212226"/>
                  </a:lnTo>
                  <a:lnTo>
                    <a:pt x="5074423" y="257691"/>
                  </a:lnTo>
                  <a:lnTo>
                    <a:pt x="5050669" y="301987"/>
                  </a:lnTo>
                  <a:lnTo>
                    <a:pt x="5025374" y="345115"/>
                  </a:lnTo>
                  <a:lnTo>
                    <a:pt x="4998538" y="387076"/>
                  </a:lnTo>
                  <a:lnTo>
                    <a:pt x="4970165" y="427873"/>
                  </a:lnTo>
                  <a:lnTo>
                    <a:pt x="4940257" y="467505"/>
                  </a:lnTo>
                  <a:lnTo>
                    <a:pt x="4908816" y="505976"/>
                  </a:lnTo>
                  <a:lnTo>
                    <a:pt x="4875844" y="543287"/>
                  </a:lnTo>
                  <a:lnTo>
                    <a:pt x="4841344" y="579438"/>
                  </a:lnTo>
                  <a:lnTo>
                    <a:pt x="4805318" y="614432"/>
                  </a:lnTo>
                  <a:lnTo>
                    <a:pt x="4767768" y="648270"/>
                  </a:lnTo>
                  <a:lnTo>
                    <a:pt x="4728697" y="680953"/>
                  </a:lnTo>
                  <a:lnTo>
                    <a:pt x="4688107" y="712483"/>
                  </a:lnTo>
                  <a:lnTo>
                    <a:pt x="4645999" y="742862"/>
                  </a:lnTo>
                  <a:lnTo>
                    <a:pt x="4603989" y="770519"/>
                  </a:lnTo>
                  <a:lnTo>
                    <a:pt x="4561002" y="795789"/>
                  </a:lnTo>
                  <a:lnTo>
                    <a:pt x="4517078" y="818709"/>
                  </a:lnTo>
                  <a:lnTo>
                    <a:pt x="4472253" y="839318"/>
                  </a:lnTo>
                  <a:lnTo>
                    <a:pt x="4426565" y="857654"/>
                  </a:lnTo>
                  <a:lnTo>
                    <a:pt x="4380051" y="873756"/>
                  </a:lnTo>
                  <a:lnTo>
                    <a:pt x="4332749" y="887662"/>
                  </a:lnTo>
                  <a:lnTo>
                    <a:pt x="4284697" y="899409"/>
                  </a:lnTo>
                  <a:lnTo>
                    <a:pt x="4235932" y="909038"/>
                  </a:lnTo>
                  <a:lnTo>
                    <a:pt x="4186491" y="916585"/>
                  </a:lnTo>
                  <a:lnTo>
                    <a:pt x="4134070" y="922700"/>
                  </a:lnTo>
                  <a:lnTo>
                    <a:pt x="4081638" y="927346"/>
                  </a:lnTo>
                  <a:lnTo>
                    <a:pt x="4029199" y="930548"/>
                  </a:lnTo>
                  <a:lnTo>
                    <a:pt x="3976757" y="932334"/>
                  </a:lnTo>
                  <a:lnTo>
                    <a:pt x="3924316" y="932731"/>
                  </a:lnTo>
                  <a:lnTo>
                    <a:pt x="3871881" y="931765"/>
                  </a:lnTo>
                  <a:lnTo>
                    <a:pt x="3819456" y="929462"/>
                  </a:lnTo>
                  <a:lnTo>
                    <a:pt x="3767046" y="925851"/>
                  </a:lnTo>
                  <a:lnTo>
                    <a:pt x="3714654" y="920957"/>
                  </a:lnTo>
                  <a:lnTo>
                    <a:pt x="3662286" y="914807"/>
                  </a:lnTo>
                  <a:lnTo>
                    <a:pt x="3609945" y="907428"/>
                  </a:lnTo>
                  <a:lnTo>
                    <a:pt x="3575644" y="903118"/>
                  </a:lnTo>
                  <a:lnTo>
                    <a:pt x="3541156" y="900125"/>
                  </a:lnTo>
                  <a:lnTo>
                    <a:pt x="3506583" y="897689"/>
                  </a:lnTo>
                  <a:lnTo>
                    <a:pt x="3472028" y="895047"/>
                  </a:lnTo>
                  <a:lnTo>
                    <a:pt x="3464054" y="887666"/>
                  </a:lnTo>
                  <a:lnTo>
                    <a:pt x="3455803" y="884940"/>
                  </a:lnTo>
                  <a:lnTo>
                    <a:pt x="3447286" y="886832"/>
                  </a:lnTo>
                  <a:lnTo>
                    <a:pt x="3438515" y="893307"/>
                  </a:lnTo>
                  <a:lnTo>
                    <a:pt x="3388855" y="886003"/>
                  </a:lnTo>
                  <a:lnTo>
                    <a:pt x="3339081" y="883771"/>
                  </a:lnTo>
                  <a:lnTo>
                    <a:pt x="3289222" y="885082"/>
                  </a:lnTo>
                  <a:lnTo>
                    <a:pt x="3239309" y="888406"/>
                  </a:lnTo>
                  <a:lnTo>
                    <a:pt x="3229632" y="885619"/>
                  </a:lnTo>
                  <a:lnTo>
                    <a:pt x="3220426" y="885262"/>
                  </a:lnTo>
                  <a:lnTo>
                    <a:pt x="3211848" y="888170"/>
                  </a:lnTo>
                  <a:lnTo>
                    <a:pt x="3204056" y="895176"/>
                  </a:lnTo>
                  <a:lnTo>
                    <a:pt x="3150834" y="901243"/>
                  </a:lnTo>
                  <a:lnTo>
                    <a:pt x="3099603" y="909938"/>
                  </a:lnTo>
                  <a:lnTo>
                    <a:pt x="3050371" y="921280"/>
                  </a:lnTo>
                  <a:lnTo>
                    <a:pt x="3003147" y="935285"/>
                  </a:lnTo>
                  <a:lnTo>
                    <a:pt x="2957939" y="951968"/>
                  </a:lnTo>
                  <a:lnTo>
                    <a:pt x="2914755" y="971346"/>
                  </a:lnTo>
                  <a:lnTo>
                    <a:pt x="2873603" y="993436"/>
                  </a:lnTo>
                  <a:lnTo>
                    <a:pt x="2834493" y="1018255"/>
                  </a:lnTo>
                  <a:lnTo>
                    <a:pt x="2797431" y="1045817"/>
                  </a:lnTo>
                  <a:lnTo>
                    <a:pt x="2762427" y="1076140"/>
                  </a:lnTo>
                  <a:lnTo>
                    <a:pt x="2729488" y="1109240"/>
                  </a:lnTo>
                  <a:lnTo>
                    <a:pt x="2698623" y="1145134"/>
                  </a:lnTo>
                  <a:lnTo>
                    <a:pt x="2669841" y="1183838"/>
                  </a:lnTo>
                  <a:lnTo>
                    <a:pt x="2643148" y="1225368"/>
                  </a:lnTo>
                  <a:lnTo>
                    <a:pt x="2618554" y="1269740"/>
                  </a:lnTo>
                  <a:lnTo>
                    <a:pt x="2596067" y="1316972"/>
                  </a:lnTo>
                  <a:lnTo>
                    <a:pt x="2575696" y="1367079"/>
                  </a:lnTo>
                  <a:lnTo>
                    <a:pt x="2557349" y="1416515"/>
                  </a:lnTo>
                  <a:lnTo>
                    <a:pt x="2520982" y="1515567"/>
                  </a:lnTo>
                  <a:lnTo>
                    <a:pt x="2502602" y="1565022"/>
                  </a:lnTo>
                  <a:lnTo>
                    <a:pt x="2483851" y="1614324"/>
                  </a:lnTo>
                  <a:lnTo>
                    <a:pt x="2464549" y="1663392"/>
                  </a:lnTo>
                  <a:lnTo>
                    <a:pt x="2444516" y="1712147"/>
                  </a:lnTo>
                  <a:lnTo>
                    <a:pt x="2423573" y="1760509"/>
                  </a:lnTo>
                  <a:lnTo>
                    <a:pt x="2401539" y="1808398"/>
                  </a:lnTo>
                  <a:lnTo>
                    <a:pt x="2378235" y="1855733"/>
                  </a:lnTo>
                  <a:lnTo>
                    <a:pt x="2353482" y="1902435"/>
                  </a:lnTo>
                  <a:lnTo>
                    <a:pt x="2328513" y="1945724"/>
                  </a:lnTo>
                  <a:lnTo>
                    <a:pt x="2301929" y="1987400"/>
                  </a:lnTo>
                  <a:lnTo>
                    <a:pt x="2273475" y="2027147"/>
                  </a:lnTo>
                  <a:lnTo>
                    <a:pt x="2242894" y="2064651"/>
                  </a:lnTo>
                  <a:lnTo>
                    <a:pt x="2209933" y="2099599"/>
                  </a:lnTo>
                  <a:lnTo>
                    <a:pt x="2174337" y="2131675"/>
                  </a:lnTo>
                  <a:lnTo>
                    <a:pt x="2135851" y="2160567"/>
                  </a:lnTo>
                  <a:lnTo>
                    <a:pt x="2094220" y="2185959"/>
                  </a:lnTo>
                  <a:lnTo>
                    <a:pt x="2049189" y="2207538"/>
                  </a:lnTo>
                  <a:lnTo>
                    <a:pt x="2000504" y="2224990"/>
                  </a:lnTo>
                  <a:lnTo>
                    <a:pt x="1947205" y="2237704"/>
                  </a:lnTo>
                  <a:lnTo>
                    <a:pt x="1893447" y="2244618"/>
                  </a:lnTo>
                  <a:lnTo>
                    <a:pt x="1839285" y="2246942"/>
                  </a:lnTo>
                  <a:lnTo>
                    <a:pt x="1784770" y="2245885"/>
                  </a:lnTo>
                  <a:lnTo>
                    <a:pt x="1729954" y="2242659"/>
                  </a:lnTo>
                  <a:lnTo>
                    <a:pt x="1678827" y="2237676"/>
                  </a:lnTo>
                  <a:lnTo>
                    <a:pt x="1628198" y="2230343"/>
                  </a:lnTo>
                  <a:lnTo>
                    <a:pt x="1577972" y="2221116"/>
                  </a:lnTo>
                  <a:lnTo>
                    <a:pt x="1528053" y="2210450"/>
                  </a:lnTo>
                  <a:lnTo>
                    <a:pt x="1478344" y="2198801"/>
                  </a:lnTo>
                  <a:lnTo>
                    <a:pt x="1379173" y="2174373"/>
                  </a:lnTo>
                  <a:lnTo>
                    <a:pt x="1329517" y="2162505"/>
                  </a:lnTo>
                  <a:lnTo>
                    <a:pt x="1279687" y="2151475"/>
                  </a:lnTo>
                  <a:lnTo>
                    <a:pt x="1229586" y="2141739"/>
                  </a:lnTo>
                  <a:lnTo>
                    <a:pt x="1178558" y="2136159"/>
                  </a:lnTo>
                  <a:lnTo>
                    <a:pt x="1135457" y="2139611"/>
                  </a:lnTo>
                  <a:lnTo>
                    <a:pt x="1099370" y="2152887"/>
                  </a:lnTo>
                  <a:lnTo>
                    <a:pt x="1069385" y="2176776"/>
                  </a:lnTo>
                  <a:lnTo>
                    <a:pt x="1044587" y="2212069"/>
                  </a:lnTo>
                  <a:lnTo>
                    <a:pt x="1024064" y="2259554"/>
                  </a:lnTo>
                  <a:lnTo>
                    <a:pt x="1008401" y="2307315"/>
                  </a:lnTo>
                  <a:lnTo>
                    <a:pt x="994253" y="2355425"/>
                  </a:lnTo>
                  <a:lnTo>
                    <a:pt x="981425" y="2403838"/>
                  </a:lnTo>
                  <a:lnTo>
                    <a:pt x="969719" y="2452510"/>
                  </a:lnTo>
                  <a:lnTo>
                    <a:pt x="958938" y="2501394"/>
                  </a:lnTo>
                  <a:lnTo>
                    <a:pt x="948884" y="2550446"/>
                  </a:lnTo>
                  <a:lnTo>
                    <a:pt x="939362" y="2599622"/>
                  </a:lnTo>
                  <a:lnTo>
                    <a:pt x="930174" y="2648875"/>
                  </a:lnTo>
                  <a:lnTo>
                    <a:pt x="912013" y="2747434"/>
                  </a:lnTo>
                  <a:lnTo>
                    <a:pt x="884330" y="2891911"/>
                  </a:lnTo>
                  <a:lnTo>
                    <a:pt x="874960" y="2939465"/>
                  </a:lnTo>
                  <a:lnTo>
                    <a:pt x="865133" y="2986867"/>
                  </a:lnTo>
                  <a:lnTo>
                    <a:pt x="854614" y="3034041"/>
                  </a:lnTo>
                  <a:lnTo>
                    <a:pt x="843166" y="3080909"/>
                  </a:lnTo>
                  <a:lnTo>
                    <a:pt x="830553" y="3127395"/>
                  </a:lnTo>
                  <a:lnTo>
                    <a:pt x="816538" y="3173424"/>
                  </a:lnTo>
                  <a:lnTo>
                    <a:pt x="800884" y="3218918"/>
                  </a:lnTo>
                  <a:lnTo>
                    <a:pt x="783357" y="3263802"/>
                  </a:lnTo>
                  <a:lnTo>
                    <a:pt x="763718" y="3307998"/>
                  </a:lnTo>
                  <a:lnTo>
                    <a:pt x="741733" y="3351431"/>
                  </a:lnTo>
                  <a:lnTo>
                    <a:pt x="717164" y="3394023"/>
                  </a:lnTo>
                  <a:lnTo>
                    <a:pt x="689776" y="3435699"/>
                  </a:lnTo>
                  <a:lnTo>
                    <a:pt x="660243" y="3476154"/>
                  </a:lnTo>
                  <a:lnTo>
                    <a:pt x="629351" y="3515229"/>
                  </a:lnTo>
                  <a:lnTo>
                    <a:pt x="597103" y="3552916"/>
                  </a:lnTo>
                  <a:lnTo>
                    <a:pt x="563506" y="3589207"/>
                  </a:lnTo>
                  <a:lnTo>
                    <a:pt x="528565" y="3624093"/>
                  </a:lnTo>
                  <a:lnTo>
                    <a:pt x="492286" y="3657566"/>
                  </a:lnTo>
                  <a:lnTo>
                    <a:pt x="454672" y="3689617"/>
                  </a:lnTo>
                  <a:lnTo>
                    <a:pt x="415731" y="3720238"/>
                  </a:lnTo>
                  <a:lnTo>
                    <a:pt x="375467" y="3749420"/>
                  </a:lnTo>
                  <a:lnTo>
                    <a:pt x="334427" y="3777478"/>
                  </a:lnTo>
                  <a:lnTo>
                    <a:pt x="293013" y="3804813"/>
                  </a:lnTo>
                  <a:lnTo>
                    <a:pt x="251217" y="3831406"/>
                  </a:lnTo>
                  <a:lnTo>
                    <a:pt x="209030" y="3857237"/>
                  </a:lnTo>
                  <a:lnTo>
                    <a:pt x="166443" y="3882287"/>
                  </a:lnTo>
                  <a:lnTo>
                    <a:pt x="123448" y="3906538"/>
                  </a:lnTo>
                  <a:lnTo>
                    <a:pt x="80037" y="3929970"/>
                  </a:lnTo>
                  <a:lnTo>
                    <a:pt x="36200" y="3952564"/>
                  </a:lnTo>
                  <a:lnTo>
                    <a:pt x="0" y="397033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65" y="0"/>
              <a:ext cx="18286730" cy="4356735"/>
            </a:xfrm>
            <a:custGeom>
              <a:avLst/>
              <a:gdLst/>
              <a:ahLst/>
              <a:cxnLst/>
              <a:rect l="l" t="t" r="r" b="b"/>
              <a:pathLst>
                <a:path w="18286730" h="4356735">
                  <a:moveTo>
                    <a:pt x="371856" y="2739580"/>
                  </a:moveTo>
                  <a:lnTo>
                    <a:pt x="369671" y="2726347"/>
                  </a:lnTo>
                  <a:lnTo>
                    <a:pt x="364934" y="2713812"/>
                  </a:lnTo>
                  <a:lnTo>
                    <a:pt x="357835" y="2702433"/>
                  </a:lnTo>
                  <a:lnTo>
                    <a:pt x="0" y="2344001"/>
                  </a:lnTo>
                  <a:lnTo>
                    <a:pt x="0" y="2536494"/>
                  </a:lnTo>
                  <a:lnTo>
                    <a:pt x="258940" y="2795460"/>
                  </a:lnTo>
                  <a:lnTo>
                    <a:pt x="294932" y="2811856"/>
                  </a:lnTo>
                  <a:lnTo>
                    <a:pt x="308279" y="2812288"/>
                  </a:lnTo>
                  <a:lnTo>
                    <a:pt x="321449" y="2810103"/>
                  </a:lnTo>
                  <a:lnTo>
                    <a:pt x="355003" y="2789136"/>
                  </a:lnTo>
                  <a:lnTo>
                    <a:pt x="371424" y="2752979"/>
                  </a:lnTo>
                  <a:lnTo>
                    <a:pt x="371856" y="2739580"/>
                  </a:lnTo>
                  <a:close/>
                </a:path>
                <a:path w="18286730" h="4356735">
                  <a:moveTo>
                    <a:pt x="427736" y="3283039"/>
                  </a:moveTo>
                  <a:lnTo>
                    <a:pt x="425538" y="3269805"/>
                  </a:lnTo>
                  <a:lnTo>
                    <a:pt x="420814" y="3257270"/>
                  </a:lnTo>
                  <a:lnTo>
                    <a:pt x="413715" y="3245891"/>
                  </a:lnTo>
                  <a:lnTo>
                    <a:pt x="0" y="2831579"/>
                  </a:lnTo>
                  <a:lnTo>
                    <a:pt x="0" y="3024086"/>
                  </a:lnTo>
                  <a:lnTo>
                    <a:pt x="314820" y="3338919"/>
                  </a:lnTo>
                  <a:lnTo>
                    <a:pt x="350799" y="3355314"/>
                  </a:lnTo>
                  <a:lnTo>
                    <a:pt x="364147" y="3355746"/>
                  </a:lnTo>
                  <a:lnTo>
                    <a:pt x="377329" y="3353562"/>
                  </a:lnTo>
                  <a:lnTo>
                    <a:pt x="410883" y="3332594"/>
                  </a:lnTo>
                  <a:lnTo>
                    <a:pt x="427291" y="3296437"/>
                  </a:lnTo>
                  <a:lnTo>
                    <a:pt x="427736" y="3283039"/>
                  </a:lnTo>
                  <a:close/>
                </a:path>
                <a:path w="18286730" h="4356735">
                  <a:moveTo>
                    <a:pt x="827138" y="2716885"/>
                  </a:moveTo>
                  <a:lnTo>
                    <a:pt x="824953" y="2703652"/>
                  </a:lnTo>
                  <a:lnTo>
                    <a:pt x="820216" y="2691104"/>
                  </a:lnTo>
                  <a:lnTo>
                    <a:pt x="813117" y="2679738"/>
                  </a:lnTo>
                  <a:lnTo>
                    <a:pt x="0" y="1866011"/>
                  </a:lnTo>
                  <a:lnTo>
                    <a:pt x="0" y="2058517"/>
                  </a:lnTo>
                  <a:lnTo>
                    <a:pt x="714222" y="2772765"/>
                  </a:lnTo>
                  <a:lnTo>
                    <a:pt x="750214" y="2789148"/>
                  </a:lnTo>
                  <a:lnTo>
                    <a:pt x="763562" y="2789593"/>
                  </a:lnTo>
                  <a:lnTo>
                    <a:pt x="776732" y="2787396"/>
                  </a:lnTo>
                  <a:lnTo>
                    <a:pt x="810285" y="2766428"/>
                  </a:lnTo>
                  <a:lnTo>
                    <a:pt x="826706" y="2730284"/>
                  </a:lnTo>
                  <a:lnTo>
                    <a:pt x="827138" y="2716885"/>
                  </a:lnTo>
                  <a:close/>
                </a:path>
                <a:path w="18286730" h="4356735">
                  <a:moveTo>
                    <a:pt x="884643" y="315937"/>
                  </a:moveTo>
                  <a:lnTo>
                    <a:pt x="882218" y="302793"/>
                  </a:lnTo>
                  <a:lnTo>
                    <a:pt x="877265" y="290398"/>
                  </a:lnTo>
                  <a:lnTo>
                    <a:pt x="869975" y="279196"/>
                  </a:lnTo>
                  <a:lnTo>
                    <a:pt x="591121" y="0"/>
                  </a:lnTo>
                  <a:lnTo>
                    <a:pt x="399097" y="0"/>
                  </a:lnTo>
                  <a:lnTo>
                    <a:pt x="774090" y="373303"/>
                  </a:lnTo>
                  <a:lnTo>
                    <a:pt x="785101" y="380707"/>
                  </a:lnTo>
                  <a:lnTo>
                    <a:pt x="797458" y="385864"/>
                  </a:lnTo>
                  <a:lnTo>
                    <a:pt x="810450" y="388505"/>
                  </a:lnTo>
                  <a:lnTo>
                    <a:pt x="823899" y="388480"/>
                  </a:lnTo>
                  <a:lnTo>
                    <a:pt x="860577" y="373278"/>
                  </a:lnTo>
                  <a:lnTo>
                    <a:pt x="884453" y="329285"/>
                  </a:lnTo>
                  <a:lnTo>
                    <a:pt x="884643" y="315937"/>
                  </a:lnTo>
                  <a:close/>
                </a:path>
                <a:path w="18286730" h="4356735">
                  <a:moveTo>
                    <a:pt x="915339" y="2221331"/>
                  </a:moveTo>
                  <a:lnTo>
                    <a:pt x="913041" y="2207806"/>
                  </a:lnTo>
                  <a:lnTo>
                    <a:pt x="908088" y="2195017"/>
                  </a:lnTo>
                  <a:lnTo>
                    <a:pt x="900684" y="2183460"/>
                  </a:lnTo>
                  <a:lnTo>
                    <a:pt x="0" y="1284147"/>
                  </a:lnTo>
                  <a:lnTo>
                    <a:pt x="0" y="1478394"/>
                  </a:lnTo>
                  <a:lnTo>
                    <a:pt x="801560" y="2278138"/>
                  </a:lnTo>
                  <a:lnTo>
                    <a:pt x="837552" y="2294229"/>
                  </a:lnTo>
                  <a:lnTo>
                    <a:pt x="850849" y="2294661"/>
                  </a:lnTo>
                  <a:lnTo>
                    <a:pt x="863981" y="2292515"/>
                  </a:lnTo>
                  <a:lnTo>
                    <a:pt x="897724" y="2271852"/>
                  </a:lnTo>
                  <a:lnTo>
                    <a:pt x="914882" y="2235047"/>
                  </a:lnTo>
                  <a:lnTo>
                    <a:pt x="915339" y="2221331"/>
                  </a:lnTo>
                  <a:close/>
                </a:path>
                <a:path w="18286730" h="4356735">
                  <a:moveTo>
                    <a:pt x="958100" y="1334884"/>
                  </a:moveTo>
                  <a:lnTo>
                    <a:pt x="955903" y="1321650"/>
                  </a:lnTo>
                  <a:lnTo>
                    <a:pt x="951166" y="1309116"/>
                  </a:lnTo>
                  <a:lnTo>
                    <a:pt x="944079" y="1297736"/>
                  </a:lnTo>
                  <a:lnTo>
                    <a:pt x="0" y="353060"/>
                  </a:lnTo>
                  <a:lnTo>
                    <a:pt x="0" y="545566"/>
                  </a:lnTo>
                  <a:lnTo>
                    <a:pt x="845185" y="1390764"/>
                  </a:lnTo>
                  <a:lnTo>
                    <a:pt x="881164" y="1407147"/>
                  </a:lnTo>
                  <a:lnTo>
                    <a:pt x="894511" y="1407591"/>
                  </a:lnTo>
                  <a:lnTo>
                    <a:pt x="907694" y="1405407"/>
                  </a:lnTo>
                  <a:lnTo>
                    <a:pt x="941247" y="1384439"/>
                  </a:lnTo>
                  <a:lnTo>
                    <a:pt x="957656" y="1348282"/>
                  </a:lnTo>
                  <a:lnTo>
                    <a:pt x="958100" y="1334884"/>
                  </a:lnTo>
                  <a:close/>
                </a:path>
                <a:path w="18286730" h="4356735">
                  <a:moveTo>
                    <a:pt x="1336548" y="2164257"/>
                  </a:moveTo>
                  <a:lnTo>
                    <a:pt x="1334363" y="2151024"/>
                  </a:lnTo>
                  <a:lnTo>
                    <a:pt x="1329626" y="2138489"/>
                  </a:lnTo>
                  <a:lnTo>
                    <a:pt x="1322527" y="2127110"/>
                  </a:lnTo>
                  <a:lnTo>
                    <a:pt x="0" y="803973"/>
                  </a:lnTo>
                  <a:lnTo>
                    <a:pt x="0" y="998232"/>
                  </a:lnTo>
                  <a:lnTo>
                    <a:pt x="1222235" y="2216975"/>
                  </a:lnTo>
                  <a:lnTo>
                    <a:pt x="1268514" y="2236609"/>
                  </a:lnTo>
                  <a:lnTo>
                    <a:pt x="1281747" y="2235390"/>
                  </a:lnTo>
                  <a:lnTo>
                    <a:pt x="1316520" y="2216975"/>
                  </a:lnTo>
                  <a:lnTo>
                    <a:pt x="1336116" y="2177656"/>
                  </a:lnTo>
                  <a:lnTo>
                    <a:pt x="1336548" y="2164257"/>
                  </a:lnTo>
                  <a:close/>
                </a:path>
                <a:path w="18286730" h="4356735">
                  <a:moveTo>
                    <a:pt x="1657413" y="1566570"/>
                  </a:moveTo>
                  <a:lnTo>
                    <a:pt x="1655114" y="1553032"/>
                  </a:lnTo>
                  <a:lnTo>
                    <a:pt x="1650161" y="1540243"/>
                  </a:lnTo>
                  <a:lnTo>
                    <a:pt x="1642757" y="1528699"/>
                  </a:lnTo>
                  <a:lnTo>
                    <a:pt x="112826" y="0"/>
                  </a:lnTo>
                  <a:lnTo>
                    <a:pt x="0" y="0"/>
                  </a:lnTo>
                  <a:lnTo>
                    <a:pt x="0" y="81546"/>
                  </a:lnTo>
                  <a:lnTo>
                    <a:pt x="1543596" y="1623428"/>
                  </a:lnTo>
                  <a:lnTo>
                    <a:pt x="1554429" y="1631238"/>
                  </a:lnTo>
                  <a:lnTo>
                    <a:pt x="1566583" y="1636763"/>
                  </a:lnTo>
                  <a:lnTo>
                    <a:pt x="1579587" y="1639811"/>
                  </a:lnTo>
                  <a:lnTo>
                    <a:pt x="1592935" y="1640255"/>
                  </a:lnTo>
                  <a:lnTo>
                    <a:pt x="1606105" y="1638058"/>
                  </a:lnTo>
                  <a:lnTo>
                    <a:pt x="1639798" y="1617078"/>
                  </a:lnTo>
                  <a:lnTo>
                    <a:pt x="1656956" y="1580273"/>
                  </a:lnTo>
                  <a:lnTo>
                    <a:pt x="1657413" y="1566570"/>
                  </a:lnTo>
                  <a:close/>
                </a:path>
                <a:path w="18286730" h="4356735">
                  <a:moveTo>
                    <a:pt x="1679676" y="649884"/>
                  </a:moveTo>
                  <a:lnTo>
                    <a:pt x="1677377" y="636358"/>
                  </a:lnTo>
                  <a:lnTo>
                    <a:pt x="1672424" y="623570"/>
                  </a:lnTo>
                  <a:lnTo>
                    <a:pt x="1665008" y="612013"/>
                  </a:lnTo>
                  <a:lnTo>
                    <a:pt x="1053388" y="0"/>
                  </a:lnTo>
                  <a:lnTo>
                    <a:pt x="859878" y="0"/>
                  </a:lnTo>
                  <a:lnTo>
                    <a:pt x="1565859" y="706755"/>
                  </a:lnTo>
                  <a:lnTo>
                    <a:pt x="1601851" y="723138"/>
                  </a:lnTo>
                  <a:lnTo>
                    <a:pt x="1615198" y="723569"/>
                  </a:lnTo>
                  <a:lnTo>
                    <a:pt x="1628368" y="721385"/>
                  </a:lnTo>
                  <a:lnTo>
                    <a:pt x="1662061" y="700405"/>
                  </a:lnTo>
                  <a:lnTo>
                    <a:pt x="1679206" y="663600"/>
                  </a:lnTo>
                  <a:lnTo>
                    <a:pt x="1679676" y="649884"/>
                  </a:lnTo>
                  <a:close/>
                </a:path>
                <a:path w="18286730" h="4356735">
                  <a:moveTo>
                    <a:pt x="2353970" y="837476"/>
                  </a:moveTo>
                  <a:lnTo>
                    <a:pt x="2345753" y="797674"/>
                  </a:lnTo>
                  <a:lnTo>
                    <a:pt x="1551457" y="0"/>
                  </a:lnTo>
                  <a:lnTo>
                    <a:pt x="1359179" y="0"/>
                  </a:lnTo>
                  <a:lnTo>
                    <a:pt x="2242020" y="881354"/>
                  </a:lnTo>
                  <a:lnTo>
                    <a:pt x="2278011" y="897737"/>
                  </a:lnTo>
                  <a:lnTo>
                    <a:pt x="2291359" y="898182"/>
                  </a:lnTo>
                  <a:lnTo>
                    <a:pt x="2304529" y="895997"/>
                  </a:lnTo>
                  <a:lnTo>
                    <a:pt x="2338108" y="874890"/>
                  </a:lnTo>
                  <a:lnTo>
                    <a:pt x="2353970" y="837476"/>
                  </a:lnTo>
                  <a:close/>
                </a:path>
                <a:path w="18286730" h="4356735">
                  <a:moveTo>
                    <a:pt x="2397620" y="270014"/>
                  </a:moveTo>
                  <a:lnTo>
                    <a:pt x="2389403" y="230212"/>
                  </a:lnTo>
                  <a:lnTo>
                    <a:pt x="2162568" y="0"/>
                  </a:lnTo>
                  <a:lnTo>
                    <a:pt x="1970595" y="0"/>
                  </a:lnTo>
                  <a:lnTo>
                    <a:pt x="2285669" y="313893"/>
                  </a:lnTo>
                  <a:lnTo>
                    <a:pt x="2321661" y="330276"/>
                  </a:lnTo>
                  <a:lnTo>
                    <a:pt x="2335009" y="330708"/>
                  </a:lnTo>
                  <a:lnTo>
                    <a:pt x="2348179" y="328523"/>
                  </a:lnTo>
                  <a:lnTo>
                    <a:pt x="2381758" y="307428"/>
                  </a:lnTo>
                  <a:lnTo>
                    <a:pt x="2397620" y="270014"/>
                  </a:lnTo>
                  <a:close/>
                </a:path>
                <a:path w="18286730" h="4356735">
                  <a:moveTo>
                    <a:pt x="18286222" y="12"/>
                  </a:moveTo>
                  <a:lnTo>
                    <a:pt x="13347497" y="12"/>
                  </a:lnTo>
                  <a:lnTo>
                    <a:pt x="13378167" y="25412"/>
                  </a:lnTo>
                  <a:lnTo>
                    <a:pt x="13410044" y="50812"/>
                  </a:lnTo>
                  <a:lnTo>
                    <a:pt x="13443064" y="76212"/>
                  </a:lnTo>
                  <a:lnTo>
                    <a:pt x="13477177" y="101612"/>
                  </a:lnTo>
                  <a:lnTo>
                    <a:pt x="13512343" y="127012"/>
                  </a:lnTo>
                  <a:lnTo>
                    <a:pt x="13585609" y="152412"/>
                  </a:lnTo>
                  <a:lnTo>
                    <a:pt x="13662470" y="177812"/>
                  </a:lnTo>
                  <a:lnTo>
                    <a:pt x="13783551" y="215912"/>
                  </a:lnTo>
                  <a:lnTo>
                    <a:pt x="13825271" y="215912"/>
                  </a:lnTo>
                  <a:lnTo>
                    <a:pt x="13867575" y="228612"/>
                  </a:lnTo>
                  <a:lnTo>
                    <a:pt x="13910412" y="228612"/>
                  </a:lnTo>
                  <a:lnTo>
                    <a:pt x="13953731" y="241312"/>
                  </a:lnTo>
                  <a:lnTo>
                    <a:pt x="14130896" y="241312"/>
                  </a:lnTo>
                  <a:lnTo>
                    <a:pt x="14175893" y="254012"/>
                  </a:lnTo>
                  <a:lnTo>
                    <a:pt x="14538160" y="254012"/>
                  </a:lnTo>
                  <a:lnTo>
                    <a:pt x="14582966" y="266712"/>
                  </a:lnTo>
                  <a:lnTo>
                    <a:pt x="14671688" y="266712"/>
                  </a:lnTo>
                  <a:lnTo>
                    <a:pt x="14715516" y="279412"/>
                  </a:lnTo>
                  <a:lnTo>
                    <a:pt x="14758912" y="279412"/>
                  </a:lnTo>
                  <a:lnTo>
                    <a:pt x="14801825" y="292112"/>
                  </a:lnTo>
                  <a:lnTo>
                    <a:pt x="14844205" y="292112"/>
                  </a:lnTo>
                  <a:lnTo>
                    <a:pt x="14967661" y="330212"/>
                  </a:lnTo>
                  <a:lnTo>
                    <a:pt x="15046376" y="355612"/>
                  </a:lnTo>
                  <a:lnTo>
                    <a:pt x="15084501" y="381012"/>
                  </a:lnTo>
                  <a:lnTo>
                    <a:pt x="15104720" y="393712"/>
                  </a:lnTo>
                  <a:lnTo>
                    <a:pt x="15139175" y="419112"/>
                  </a:lnTo>
                  <a:lnTo>
                    <a:pt x="15176818" y="457212"/>
                  </a:lnTo>
                  <a:lnTo>
                    <a:pt x="15185873" y="482612"/>
                  </a:lnTo>
                  <a:lnTo>
                    <a:pt x="15193277" y="495312"/>
                  </a:lnTo>
                  <a:lnTo>
                    <a:pt x="15199106" y="508012"/>
                  </a:lnTo>
                  <a:lnTo>
                    <a:pt x="15203412" y="533412"/>
                  </a:lnTo>
                  <a:lnTo>
                    <a:pt x="15206269" y="558812"/>
                  </a:lnTo>
                  <a:lnTo>
                    <a:pt x="15207717" y="571512"/>
                  </a:lnTo>
                  <a:lnTo>
                    <a:pt x="15206688" y="622312"/>
                  </a:lnTo>
                  <a:lnTo>
                    <a:pt x="15200808" y="673112"/>
                  </a:lnTo>
                  <a:lnTo>
                    <a:pt x="15190585" y="723912"/>
                  </a:lnTo>
                  <a:lnTo>
                    <a:pt x="15176500" y="774712"/>
                  </a:lnTo>
                  <a:lnTo>
                    <a:pt x="15159063" y="825512"/>
                  </a:lnTo>
                  <a:lnTo>
                    <a:pt x="15149246" y="850912"/>
                  </a:lnTo>
                  <a:lnTo>
                    <a:pt x="15138769" y="889012"/>
                  </a:lnTo>
                  <a:lnTo>
                    <a:pt x="15127694" y="914412"/>
                  </a:lnTo>
                  <a:lnTo>
                    <a:pt x="15116099" y="939812"/>
                  </a:lnTo>
                  <a:lnTo>
                    <a:pt x="15104034" y="977912"/>
                  </a:lnTo>
                  <a:lnTo>
                    <a:pt x="15091563" y="1003312"/>
                  </a:lnTo>
                  <a:lnTo>
                    <a:pt x="15078748" y="1028712"/>
                  </a:lnTo>
                  <a:lnTo>
                    <a:pt x="15065655" y="1066812"/>
                  </a:lnTo>
                  <a:lnTo>
                    <a:pt x="15052332" y="1092212"/>
                  </a:lnTo>
                  <a:lnTo>
                    <a:pt x="15025294" y="1155712"/>
                  </a:lnTo>
                  <a:lnTo>
                    <a:pt x="15011680" y="1193812"/>
                  </a:lnTo>
                  <a:lnTo>
                    <a:pt x="14998103" y="1219212"/>
                  </a:lnTo>
                  <a:lnTo>
                    <a:pt x="14984616" y="1257312"/>
                  </a:lnTo>
                  <a:lnTo>
                    <a:pt x="14971281" y="1282712"/>
                  </a:lnTo>
                  <a:lnTo>
                    <a:pt x="14958149" y="1320812"/>
                  </a:lnTo>
                  <a:lnTo>
                    <a:pt x="14945297" y="1358912"/>
                  </a:lnTo>
                  <a:lnTo>
                    <a:pt x="14932787" y="1384312"/>
                  </a:lnTo>
                  <a:lnTo>
                    <a:pt x="14920671" y="1422412"/>
                  </a:lnTo>
                  <a:lnTo>
                    <a:pt x="14909026" y="1447812"/>
                  </a:lnTo>
                  <a:lnTo>
                    <a:pt x="14897888" y="1485912"/>
                  </a:lnTo>
                  <a:lnTo>
                    <a:pt x="14887347" y="1511312"/>
                  </a:lnTo>
                  <a:lnTo>
                    <a:pt x="14877441" y="1549412"/>
                  </a:lnTo>
                  <a:lnTo>
                    <a:pt x="14868246" y="1574812"/>
                  </a:lnTo>
                  <a:lnTo>
                    <a:pt x="14859826" y="1612912"/>
                  </a:lnTo>
                  <a:lnTo>
                    <a:pt x="14852244" y="1638312"/>
                  </a:lnTo>
                  <a:lnTo>
                    <a:pt x="14845551" y="1676412"/>
                  </a:lnTo>
                  <a:lnTo>
                    <a:pt x="14839811" y="1701812"/>
                  </a:lnTo>
                  <a:lnTo>
                    <a:pt x="14835086" y="1739912"/>
                  </a:lnTo>
                  <a:lnTo>
                    <a:pt x="14831441" y="1765312"/>
                  </a:lnTo>
                  <a:lnTo>
                    <a:pt x="14828939" y="1790712"/>
                  </a:lnTo>
                  <a:lnTo>
                    <a:pt x="14827644" y="1828812"/>
                  </a:lnTo>
                  <a:lnTo>
                    <a:pt x="14827619" y="1854212"/>
                  </a:lnTo>
                  <a:lnTo>
                    <a:pt x="14828914" y="1879612"/>
                  </a:lnTo>
                  <a:lnTo>
                    <a:pt x="14831606" y="1917712"/>
                  </a:lnTo>
                  <a:lnTo>
                    <a:pt x="14841385" y="1968512"/>
                  </a:lnTo>
                  <a:lnTo>
                    <a:pt x="14857476" y="2019312"/>
                  </a:lnTo>
                  <a:lnTo>
                    <a:pt x="14880362" y="2070112"/>
                  </a:lnTo>
                  <a:lnTo>
                    <a:pt x="14910537" y="2120912"/>
                  </a:lnTo>
                  <a:lnTo>
                    <a:pt x="14948497" y="2159012"/>
                  </a:lnTo>
                  <a:lnTo>
                    <a:pt x="14970557" y="2184412"/>
                  </a:lnTo>
                  <a:lnTo>
                    <a:pt x="14994738" y="2209812"/>
                  </a:lnTo>
                  <a:lnTo>
                    <a:pt x="15021128" y="2222512"/>
                  </a:lnTo>
                  <a:lnTo>
                    <a:pt x="15049767" y="2247912"/>
                  </a:lnTo>
                  <a:lnTo>
                    <a:pt x="15080717" y="2260612"/>
                  </a:lnTo>
                  <a:lnTo>
                    <a:pt x="15114054" y="2286012"/>
                  </a:lnTo>
                  <a:lnTo>
                    <a:pt x="15149830" y="2298712"/>
                  </a:lnTo>
                  <a:lnTo>
                    <a:pt x="15188108" y="2311412"/>
                  </a:lnTo>
                  <a:lnTo>
                    <a:pt x="15228951" y="2324112"/>
                  </a:lnTo>
                  <a:lnTo>
                    <a:pt x="15272423" y="2336812"/>
                  </a:lnTo>
                  <a:lnTo>
                    <a:pt x="15318588" y="2349512"/>
                  </a:lnTo>
                  <a:lnTo>
                    <a:pt x="15395766" y="2374912"/>
                  </a:lnTo>
                  <a:lnTo>
                    <a:pt x="15606268" y="2374912"/>
                  </a:lnTo>
                  <a:lnTo>
                    <a:pt x="15669946" y="2349512"/>
                  </a:lnTo>
                  <a:lnTo>
                    <a:pt x="15700655" y="2349512"/>
                  </a:lnTo>
                  <a:lnTo>
                    <a:pt x="15759900" y="2324112"/>
                  </a:lnTo>
                  <a:lnTo>
                    <a:pt x="15816402" y="2298712"/>
                  </a:lnTo>
                  <a:lnTo>
                    <a:pt x="15843657" y="2273312"/>
                  </a:lnTo>
                  <a:lnTo>
                    <a:pt x="15870289" y="2260612"/>
                  </a:lnTo>
                  <a:lnTo>
                    <a:pt x="15896298" y="2247912"/>
                  </a:lnTo>
                  <a:lnTo>
                    <a:pt x="15921724" y="2222512"/>
                  </a:lnTo>
                  <a:lnTo>
                    <a:pt x="15946565" y="2197112"/>
                  </a:lnTo>
                  <a:lnTo>
                    <a:pt x="15970860" y="2184412"/>
                  </a:lnTo>
                  <a:lnTo>
                    <a:pt x="16017863" y="2133612"/>
                  </a:lnTo>
                  <a:lnTo>
                    <a:pt x="16062871" y="2082812"/>
                  </a:lnTo>
                  <a:lnTo>
                    <a:pt x="16106039" y="2032012"/>
                  </a:lnTo>
                  <a:lnTo>
                    <a:pt x="16147530" y="1981212"/>
                  </a:lnTo>
                  <a:lnTo>
                    <a:pt x="16187484" y="1917712"/>
                  </a:lnTo>
                  <a:lnTo>
                    <a:pt x="16206940" y="1892312"/>
                  </a:lnTo>
                  <a:lnTo>
                    <a:pt x="16226079" y="1866912"/>
                  </a:lnTo>
                  <a:lnTo>
                    <a:pt x="16244900" y="1841512"/>
                  </a:lnTo>
                  <a:lnTo>
                    <a:pt x="16263442" y="1803412"/>
                  </a:lnTo>
                  <a:lnTo>
                    <a:pt x="16281705" y="1778012"/>
                  </a:lnTo>
                  <a:lnTo>
                    <a:pt x="16299739" y="1752612"/>
                  </a:lnTo>
                  <a:lnTo>
                    <a:pt x="16317532" y="1714512"/>
                  </a:lnTo>
                  <a:lnTo>
                    <a:pt x="16335121" y="1689112"/>
                  </a:lnTo>
                  <a:lnTo>
                    <a:pt x="16352520" y="1663712"/>
                  </a:lnTo>
                  <a:lnTo>
                    <a:pt x="16386823" y="1600212"/>
                  </a:lnTo>
                  <a:lnTo>
                    <a:pt x="16403765" y="1574812"/>
                  </a:lnTo>
                  <a:lnTo>
                    <a:pt x="16420592" y="1549412"/>
                  </a:lnTo>
                  <a:lnTo>
                    <a:pt x="16453981" y="1498612"/>
                  </a:lnTo>
                  <a:lnTo>
                    <a:pt x="16470592" y="1460512"/>
                  </a:lnTo>
                  <a:lnTo>
                    <a:pt x="16503714" y="1409712"/>
                  </a:lnTo>
                  <a:lnTo>
                    <a:pt x="16520262" y="1397012"/>
                  </a:lnTo>
                  <a:lnTo>
                    <a:pt x="16570135" y="1320812"/>
                  </a:lnTo>
                  <a:lnTo>
                    <a:pt x="16586886" y="1308112"/>
                  </a:lnTo>
                  <a:lnTo>
                    <a:pt x="16603752" y="1282712"/>
                  </a:lnTo>
                  <a:lnTo>
                    <a:pt x="16620719" y="1257312"/>
                  </a:lnTo>
                  <a:lnTo>
                    <a:pt x="16637826" y="1244612"/>
                  </a:lnTo>
                  <a:lnTo>
                    <a:pt x="16672522" y="1219212"/>
                  </a:lnTo>
                  <a:lnTo>
                    <a:pt x="16690162" y="1193812"/>
                  </a:lnTo>
                  <a:lnTo>
                    <a:pt x="16708006" y="1193812"/>
                  </a:lnTo>
                  <a:lnTo>
                    <a:pt x="16744417" y="1168412"/>
                  </a:lnTo>
                  <a:lnTo>
                    <a:pt x="16763022" y="1155712"/>
                  </a:lnTo>
                  <a:lnTo>
                    <a:pt x="16781920" y="1155712"/>
                  </a:lnTo>
                  <a:lnTo>
                    <a:pt x="16801122" y="1143012"/>
                  </a:lnTo>
                  <a:lnTo>
                    <a:pt x="16881412" y="1143012"/>
                  </a:lnTo>
                  <a:lnTo>
                    <a:pt x="16902456" y="1155712"/>
                  </a:lnTo>
                  <a:lnTo>
                    <a:pt x="16923919" y="1155712"/>
                  </a:lnTo>
                  <a:lnTo>
                    <a:pt x="16945826" y="1168412"/>
                  </a:lnTo>
                  <a:lnTo>
                    <a:pt x="16968204" y="1181112"/>
                  </a:lnTo>
                  <a:lnTo>
                    <a:pt x="16991051" y="1193812"/>
                  </a:lnTo>
                  <a:lnTo>
                    <a:pt x="17014406" y="1206512"/>
                  </a:lnTo>
                  <a:lnTo>
                    <a:pt x="17038282" y="1219212"/>
                  </a:lnTo>
                  <a:lnTo>
                    <a:pt x="17062704" y="1244612"/>
                  </a:lnTo>
                  <a:lnTo>
                    <a:pt x="17113238" y="1282712"/>
                  </a:lnTo>
                  <a:lnTo>
                    <a:pt x="17156138" y="1333512"/>
                  </a:lnTo>
                  <a:lnTo>
                    <a:pt x="17189869" y="1397012"/>
                  </a:lnTo>
                  <a:lnTo>
                    <a:pt x="17203446" y="1422412"/>
                  </a:lnTo>
                  <a:lnTo>
                    <a:pt x="17214939" y="1447812"/>
                  </a:lnTo>
                  <a:lnTo>
                    <a:pt x="17224401" y="1485912"/>
                  </a:lnTo>
                  <a:lnTo>
                    <a:pt x="17231894" y="1511312"/>
                  </a:lnTo>
                  <a:lnTo>
                    <a:pt x="17237482" y="1549412"/>
                  </a:lnTo>
                  <a:lnTo>
                    <a:pt x="17241241" y="1587512"/>
                  </a:lnTo>
                  <a:lnTo>
                    <a:pt x="17243235" y="1625612"/>
                  </a:lnTo>
                  <a:lnTo>
                    <a:pt x="17243514" y="1651012"/>
                  </a:lnTo>
                  <a:lnTo>
                    <a:pt x="17242168" y="1689112"/>
                  </a:lnTo>
                  <a:lnTo>
                    <a:pt x="17239247" y="1727212"/>
                  </a:lnTo>
                  <a:lnTo>
                    <a:pt x="17234815" y="1765312"/>
                  </a:lnTo>
                  <a:lnTo>
                    <a:pt x="17228947" y="1803412"/>
                  </a:lnTo>
                  <a:lnTo>
                    <a:pt x="17221696" y="1854212"/>
                  </a:lnTo>
                  <a:lnTo>
                    <a:pt x="17213149" y="1892312"/>
                  </a:lnTo>
                  <a:lnTo>
                    <a:pt x="17203344" y="1930412"/>
                  </a:lnTo>
                  <a:lnTo>
                    <a:pt x="17192371" y="1968512"/>
                  </a:lnTo>
                  <a:lnTo>
                    <a:pt x="17180281" y="2019312"/>
                  </a:lnTo>
                  <a:lnTo>
                    <a:pt x="17167136" y="2057412"/>
                  </a:lnTo>
                  <a:lnTo>
                    <a:pt x="17153014" y="2095512"/>
                  </a:lnTo>
                  <a:lnTo>
                    <a:pt x="17137977" y="2146312"/>
                  </a:lnTo>
                  <a:lnTo>
                    <a:pt x="17122090" y="2184412"/>
                  </a:lnTo>
                  <a:lnTo>
                    <a:pt x="17105427" y="2235212"/>
                  </a:lnTo>
                  <a:lnTo>
                    <a:pt x="17088028" y="2273312"/>
                  </a:lnTo>
                  <a:lnTo>
                    <a:pt x="17069994" y="2311412"/>
                  </a:lnTo>
                  <a:lnTo>
                    <a:pt x="17051363" y="2362212"/>
                  </a:lnTo>
                  <a:lnTo>
                    <a:pt x="17032199" y="2400312"/>
                  </a:lnTo>
                  <a:lnTo>
                    <a:pt x="17012590" y="2451112"/>
                  </a:lnTo>
                  <a:lnTo>
                    <a:pt x="16992588" y="2489212"/>
                  </a:lnTo>
                  <a:lnTo>
                    <a:pt x="16972255" y="2540012"/>
                  </a:lnTo>
                  <a:lnTo>
                    <a:pt x="16951668" y="2578112"/>
                  </a:lnTo>
                  <a:lnTo>
                    <a:pt x="16930891" y="2628912"/>
                  </a:lnTo>
                  <a:lnTo>
                    <a:pt x="16909974" y="2667012"/>
                  </a:lnTo>
                  <a:lnTo>
                    <a:pt x="16889006" y="2717812"/>
                  </a:lnTo>
                  <a:lnTo>
                    <a:pt x="16847122" y="2794012"/>
                  </a:lnTo>
                  <a:lnTo>
                    <a:pt x="16805783" y="2882912"/>
                  </a:lnTo>
                  <a:lnTo>
                    <a:pt x="16785463" y="2921012"/>
                  </a:lnTo>
                  <a:lnTo>
                    <a:pt x="16765486" y="2971812"/>
                  </a:lnTo>
                  <a:lnTo>
                    <a:pt x="16745915" y="3009912"/>
                  </a:lnTo>
                  <a:lnTo>
                    <a:pt x="16726789" y="3048012"/>
                  </a:lnTo>
                  <a:lnTo>
                    <a:pt x="16708196" y="3086112"/>
                  </a:lnTo>
                  <a:lnTo>
                    <a:pt x="16690201" y="3124212"/>
                  </a:lnTo>
                  <a:lnTo>
                    <a:pt x="16672852" y="3162312"/>
                  </a:lnTo>
                  <a:lnTo>
                    <a:pt x="16656228" y="3200412"/>
                  </a:lnTo>
                  <a:lnTo>
                    <a:pt x="16640404" y="3238512"/>
                  </a:lnTo>
                  <a:lnTo>
                    <a:pt x="16625431" y="3276612"/>
                  </a:lnTo>
                  <a:lnTo>
                    <a:pt x="16611372" y="3302012"/>
                  </a:lnTo>
                  <a:lnTo>
                    <a:pt x="16598316" y="3340112"/>
                  </a:lnTo>
                  <a:lnTo>
                    <a:pt x="16586289" y="3378212"/>
                  </a:lnTo>
                  <a:lnTo>
                    <a:pt x="16575393" y="3403612"/>
                  </a:lnTo>
                  <a:lnTo>
                    <a:pt x="16565677" y="3441712"/>
                  </a:lnTo>
                  <a:lnTo>
                    <a:pt x="16557219" y="3467112"/>
                  </a:lnTo>
                  <a:lnTo>
                    <a:pt x="16550069" y="3492512"/>
                  </a:lnTo>
                  <a:lnTo>
                    <a:pt x="16544290" y="3517912"/>
                  </a:lnTo>
                  <a:lnTo>
                    <a:pt x="16539960" y="3543312"/>
                  </a:lnTo>
                  <a:lnTo>
                    <a:pt x="16537153" y="3568712"/>
                  </a:lnTo>
                  <a:lnTo>
                    <a:pt x="16535908" y="3594112"/>
                  </a:lnTo>
                  <a:lnTo>
                    <a:pt x="16536315" y="3619512"/>
                  </a:lnTo>
                  <a:lnTo>
                    <a:pt x="16538423" y="3644912"/>
                  </a:lnTo>
                  <a:lnTo>
                    <a:pt x="16542309" y="3657612"/>
                  </a:lnTo>
                  <a:lnTo>
                    <a:pt x="16548024" y="3683012"/>
                  </a:lnTo>
                  <a:lnTo>
                    <a:pt x="16576891" y="3721112"/>
                  </a:lnTo>
                  <a:lnTo>
                    <a:pt x="16606520" y="3746512"/>
                  </a:lnTo>
                  <a:lnTo>
                    <a:pt x="16624656" y="3746512"/>
                  </a:lnTo>
                  <a:lnTo>
                    <a:pt x="16645090" y="3759212"/>
                  </a:lnTo>
                  <a:lnTo>
                    <a:pt x="16706685" y="3771912"/>
                  </a:lnTo>
                  <a:lnTo>
                    <a:pt x="16765308" y="3784612"/>
                  </a:lnTo>
                  <a:lnTo>
                    <a:pt x="16821074" y="3784612"/>
                  </a:lnTo>
                  <a:lnTo>
                    <a:pt x="16874033" y="3797312"/>
                  </a:lnTo>
                  <a:lnTo>
                    <a:pt x="16924274" y="3797312"/>
                  </a:lnTo>
                  <a:lnTo>
                    <a:pt x="16971899" y="3784612"/>
                  </a:lnTo>
                  <a:lnTo>
                    <a:pt x="17016972" y="3784612"/>
                  </a:lnTo>
                  <a:lnTo>
                    <a:pt x="17059580" y="3771912"/>
                  </a:lnTo>
                  <a:lnTo>
                    <a:pt x="17099814" y="3759212"/>
                  </a:lnTo>
                  <a:lnTo>
                    <a:pt x="17137749" y="3746512"/>
                  </a:lnTo>
                  <a:lnTo>
                    <a:pt x="17207065" y="3708412"/>
                  </a:lnTo>
                  <a:lnTo>
                    <a:pt x="17238599" y="3695712"/>
                  </a:lnTo>
                  <a:lnTo>
                    <a:pt x="17268178" y="3670312"/>
                  </a:lnTo>
                  <a:lnTo>
                    <a:pt x="17321784" y="3619512"/>
                  </a:lnTo>
                  <a:lnTo>
                    <a:pt x="17368508" y="3556012"/>
                  </a:lnTo>
                  <a:lnTo>
                    <a:pt x="17389513" y="3530612"/>
                  </a:lnTo>
                  <a:lnTo>
                    <a:pt x="17409046" y="3492512"/>
                  </a:lnTo>
                  <a:lnTo>
                    <a:pt x="17427194" y="3467112"/>
                  </a:lnTo>
                  <a:lnTo>
                    <a:pt x="17444047" y="3429012"/>
                  </a:lnTo>
                  <a:lnTo>
                    <a:pt x="17459681" y="3403612"/>
                  </a:lnTo>
                  <a:lnTo>
                    <a:pt x="17474184" y="3365512"/>
                  </a:lnTo>
                  <a:lnTo>
                    <a:pt x="17487634" y="3327412"/>
                  </a:lnTo>
                  <a:lnTo>
                    <a:pt x="17500105" y="3302012"/>
                  </a:lnTo>
                  <a:lnTo>
                    <a:pt x="17511700" y="3263912"/>
                  </a:lnTo>
                  <a:lnTo>
                    <a:pt x="17522495" y="3225812"/>
                  </a:lnTo>
                  <a:lnTo>
                    <a:pt x="17532566" y="3200412"/>
                  </a:lnTo>
                  <a:lnTo>
                    <a:pt x="17542002" y="3162312"/>
                  </a:lnTo>
                  <a:lnTo>
                    <a:pt x="17550880" y="3124212"/>
                  </a:lnTo>
                  <a:lnTo>
                    <a:pt x="17559300" y="3098812"/>
                  </a:lnTo>
                  <a:lnTo>
                    <a:pt x="17575035" y="3035312"/>
                  </a:lnTo>
                  <a:lnTo>
                    <a:pt x="17582541" y="3009912"/>
                  </a:lnTo>
                  <a:lnTo>
                    <a:pt x="17589894" y="2984512"/>
                  </a:lnTo>
                  <a:lnTo>
                    <a:pt x="17597209" y="2959112"/>
                  </a:lnTo>
                  <a:lnTo>
                    <a:pt x="17604537" y="2933712"/>
                  </a:lnTo>
                  <a:lnTo>
                    <a:pt x="17611979" y="2908312"/>
                  </a:lnTo>
                  <a:lnTo>
                    <a:pt x="17619612" y="2895612"/>
                  </a:lnTo>
                  <a:lnTo>
                    <a:pt x="17627537" y="2870212"/>
                  </a:lnTo>
                  <a:lnTo>
                    <a:pt x="17635805" y="2857512"/>
                  </a:lnTo>
                  <a:lnTo>
                    <a:pt x="17644517" y="2844812"/>
                  </a:lnTo>
                  <a:lnTo>
                    <a:pt x="17653762" y="2832112"/>
                  </a:lnTo>
                  <a:lnTo>
                    <a:pt x="17663618" y="2832112"/>
                  </a:lnTo>
                  <a:lnTo>
                    <a:pt x="17674159" y="2819412"/>
                  </a:lnTo>
                  <a:lnTo>
                    <a:pt x="17733988" y="2819412"/>
                  </a:lnTo>
                  <a:lnTo>
                    <a:pt x="17755731" y="2832112"/>
                  </a:lnTo>
                  <a:lnTo>
                    <a:pt x="17775886" y="2832112"/>
                  </a:lnTo>
                  <a:lnTo>
                    <a:pt x="17794478" y="2844812"/>
                  </a:lnTo>
                  <a:lnTo>
                    <a:pt x="17811573" y="2857512"/>
                  </a:lnTo>
                  <a:lnTo>
                    <a:pt x="17827206" y="2857512"/>
                  </a:lnTo>
                  <a:lnTo>
                    <a:pt x="17841430" y="2870212"/>
                  </a:lnTo>
                  <a:lnTo>
                    <a:pt x="17854308" y="2882912"/>
                  </a:lnTo>
                  <a:lnTo>
                    <a:pt x="17865865" y="2908312"/>
                  </a:lnTo>
                  <a:lnTo>
                    <a:pt x="17876177" y="2921012"/>
                  </a:lnTo>
                  <a:lnTo>
                    <a:pt x="17885283" y="2933712"/>
                  </a:lnTo>
                  <a:lnTo>
                    <a:pt x="17893221" y="2959112"/>
                  </a:lnTo>
                  <a:lnTo>
                    <a:pt x="17900053" y="2971812"/>
                  </a:lnTo>
                  <a:lnTo>
                    <a:pt x="17905832" y="2997212"/>
                  </a:lnTo>
                  <a:lnTo>
                    <a:pt x="17910594" y="3009912"/>
                  </a:lnTo>
                  <a:lnTo>
                    <a:pt x="17914392" y="3035312"/>
                  </a:lnTo>
                  <a:lnTo>
                    <a:pt x="17917287" y="3060712"/>
                  </a:lnTo>
                  <a:lnTo>
                    <a:pt x="17919319" y="3086112"/>
                  </a:lnTo>
                  <a:lnTo>
                    <a:pt x="17920539" y="3111512"/>
                  </a:lnTo>
                  <a:lnTo>
                    <a:pt x="17920996" y="3136912"/>
                  </a:lnTo>
                  <a:lnTo>
                    <a:pt x="17920742" y="3162312"/>
                  </a:lnTo>
                  <a:lnTo>
                    <a:pt x="17918278" y="3225812"/>
                  </a:lnTo>
                  <a:lnTo>
                    <a:pt x="17913566" y="3276612"/>
                  </a:lnTo>
                  <a:lnTo>
                    <a:pt x="17910493" y="3302012"/>
                  </a:lnTo>
                  <a:lnTo>
                    <a:pt x="17907000" y="3340112"/>
                  </a:lnTo>
                  <a:lnTo>
                    <a:pt x="17903127" y="3365512"/>
                  </a:lnTo>
                  <a:lnTo>
                    <a:pt x="17898949" y="3403612"/>
                  </a:lnTo>
                  <a:lnTo>
                    <a:pt x="17894504" y="3429012"/>
                  </a:lnTo>
                  <a:lnTo>
                    <a:pt x="17889843" y="3467112"/>
                  </a:lnTo>
                  <a:lnTo>
                    <a:pt x="17885004" y="3492512"/>
                  </a:lnTo>
                  <a:lnTo>
                    <a:pt x="17880051" y="3530612"/>
                  </a:lnTo>
                  <a:lnTo>
                    <a:pt x="17869980" y="3594112"/>
                  </a:lnTo>
                  <a:lnTo>
                    <a:pt x="17864963" y="3619512"/>
                  </a:lnTo>
                  <a:lnTo>
                    <a:pt x="17860023" y="3657612"/>
                  </a:lnTo>
                  <a:lnTo>
                    <a:pt x="17855210" y="3683012"/>
                  </a:lnTo>
                  <a:lnTo>
                    <a:pt x="17850587" y="3721112"/>
                  </a:lnTo>
                  <a:lnTo>
                    <a:pt x="17846180" y="3746512"/>
                  </a:lnTo>
                  <a:lnTo>
                    <a:pt x="17842053" y="3784612"/>
                  </a:lnTo>
                  <a:lnTo>
                    <a:pt x="17838243" y="3810012"/>
                  </a:lnTo>
                  <a:lnTo>
                    <a:pt x="17834814" y="3835412"/>
                  </a:lnTo>
                  <a:lnTo>
                    <a:pt x="17831816" y="3873512"/>
                  </a:lnTo>
                  <a:lnTo>
                    <a:pt x="17829289" y="3898912"/>
                  </a:lnTo>
                  <a:lnTo>
                    <a:pt x="17827282" y="3924312"/>
                  </a:lnTo>
                  <a:lnTo>
                    <a:pt x="17825847" y="3962412"/>
                  </a:lnTo>
                  <a:lnTo>
                    <a:pt x="17825047" y="3987812"/>
                  </a:lnTo>
                  <a:lnTo>
                    <a:pt x="17824908" y="4013212"/>
                  </a:lnTo>
                  <a:lnTo>
                    <a:pt x="17825492" y="4038612"/>
                  </a:lnTo>
                  <a:lnTo>
                    <a:pt x="17829022" y="4089412"/>
                  </a:lnTo>
                  <a:lnTo>
                    <a:pt x="17836033" y="4140212"/>
                  </a:lnTo>
                  <a:lnTo>
                    <a:pt x="17846929" y="4178312"/>
                  </a:lnTo>
                  <a:lnTo>
                    <a:pt x="17853952" y="4203712"/>
                  </a:lnTo>
                  <a:lnTo>
                    <a:pt x="17862093" y="4229112"/>
                  </a:lnTo>
                  <a:lnTo>
                    <a:pt x="17871390" y="4241812"/>
                  </a:lnTo>
                  <a:lnTo>
                    <a:pt x="17881918" y="4254512"/>
                  </a:lnTo>
                  <a:lnTo>
                    <a:pt x="17893703" y="4279912"/>
                  </a:lnTo>
                  <a:lnTo>
                    <a:pt x="17906810" y="4292612"/>
                  </a:lnTo>
                  <a:lnTo>
                    <a:pt x="17921275" y="4305312"/>
                  </a:lnTo>
                  <a:lnTo>
                    <a:pt x="17937163" y="4318012"/>
                  </a:lnTo>
                  <a:lnTo>
                    <a:pt x="17954511" y="4318012"/>
                  </a:lnTo>
                  <a:lnTo>
                    <a:pt x="17973371" y="4330712"/>
                  </a:lnTo>
                  <a:lnTo>
                    <a:pt x="17993792" y="4343412"/>
                  </a:lnTo>
                  <a:lnTo>
                    <a:pt x="18015827" y="4343412"/>
                  </a:lnTo>
                  <a:lnTo>
                    <a:pt x="18039525" y="4356112"/>
                  </a:lnTo>
                  <a:lnTo>
                    <a:pt x="18121072" y="4356112"/>
                  </a:lnTo>
                  <a:lnTo>
                    <a:pt x="18151907" y="4343412"/>
                  </a:lnTo>
                  <a:lnTo>
                    <a:pt x="18184660" y="4343412"/>
                  </a:lnTo>
                  <a:lnTo>
                    <a:pt x="18219357" y="4330712"/>
                  </a:lnTo>
                  <a:lnTo>
                    <a:pt x="18256073" y="4330712"/>
                  </a:lnTo>
                  <a:lnTo>
                    <a:pt x="18286222" y="4318012"/>
                  </a:lnTo>
                  <a:lnTo>
                    <a:pt x="18286222" y="2819412"/>
                  </a:lnTo>
                  <a:lnTo>
                    <a:pt x="18286222" y="1143012"/>
                  </a:lnTo>
                  <a:lnTo>
                    <a:pt x="18286222" y="12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34139" y="1607738"/>
            <a:ext cx="1206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 err="1">
                <a:solidFill>
                  <a:srgbClr val="1D1D1D"/>
                </a:solidFill>
                <a:latin typeface="Tahoma"/>
                <a:cs typeface="Tahoma"/>
              </a:rPr>
              <a:t>Блок</a:t>
            </a:r>
            <a:r>
              <a:rPr sz="2400" b="1" spc="-6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lang="uk-UA" sz="2400" b="1" spc="-25" dirty="0">
                <a:solidFill>
                  <a:srgbClr val="1D1D1D"/>
                </a:solidFill>
                <a:latin typeface="Tahoma"/>
                <a:cs typeface="Tahoma"/>
              </a:rPr>
              <a:t>3</a:t>
            </a:r>
            <a:r>
              <a:rPr sz="2400" b="1" spc="-25" dirty="0">
                <a:solidFill>
                  <a:srgbClr val="1D1D1D"/>
                </a:solidFill>
                <a:latin typeface="Tahoma"/>
                <a:cs typeface="Tahoma"/>
              </a:rPr>
              <a:t>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95600" y="2464968"/>
            <a:ext cx="12117070" cy="1556836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2138045" marR="5080" indent="-2125980" algn="ctr">
              <a:lnSpc>
                <a:spcPts val="5700"/>
              </a:lnSpc>
              <a:spcBef>
                <a:spcPts val="740"/>
              </a:spcBef>
            </a:pPr>
            <a:r>
              <a:rPr lang="uk-UA" sz="5200" b="0" spc="-150" dirty="0">
                <a:solidFill>
                  <a:srgbClr val="1D1D1D"/>
                </a:solidFill>
                <a:latin typeface="Times New Roman"/>
                <a:cs typeface="Times New Roman"/>
              </a:rPr>
              <a:t>ЯК ПРАВИЛЬНО ПІДГОТУВАТИ УСПІШНУ ЗАЯВКУ</a:t>
            </a:r>
            <a:endParaRPr sz="5200" spc="-1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668987" y="7584630"/>
            <a:ext cx="3390265" cy="3001010"/>
          </a:xfrm>
          <a:custGeom>
            <a:avLst/>
            <a:gdLst/>
            <a:ahLst/>
            <a:cxnLst/>
            <a:rect l="l" t="t" r="r" b="b"/>
            <a:pathLst>
              <a:path w="3390265" h="3001009">
                <a:moveTo>
                  <a:pt x="3377422" y="2823694"/>
                </a:moveTo>
                <a:lnTo>
                  <a:pt x="3385969" y="2868318"/>
                </a:lnTo>
                <a:lnTo>
                  <a:pt x="3390023" y="2913391"/>
                </a:lnTo>
                <a:lnTo>
                  <a:pt x="3389856" y="2958780"/>
                </a:lnTo>
                <a:lnTo>
                  <a:pt x="3386081" y="3000529"/>
                </a:lnTo>
                <a:lnTo>
                  <a:pt x="0" y="3000529"/>
                </a:lnTo>
                <a:lnTo>
                  <a:pt x="0" y="0"/>
                </a:lnTo>
                <a:lnTo>
                  <a:pt x="31068" y="7005"/>
                </a:lnTo>
                <a:lnTo>
                  <a:pt x="78457" y="21059"/>
                </a:lnTo>
                <a:lnTo>
                  <a:pt x="124481" y="38294"/>
                </a:lnTo>
                <a:lnTo>
                  <a:pt x="168841" y="58765"/>
                </a:lnTo>
                <a:lnTo>
                  <a:pt x="211242" y="82525"/>
                </a:lnTo>
                <a:lnTo>
                  <a:pt x="251384" y="109627"/>
                </a:lnTo>
                <a:lnTo>
                  <a:pt x="288970" y="140127"/>
                </a:lnTo>
                <a:lnTo>
                  <a:pt x="323703" y="174078"/>
                </a:lnTo>
                <a:lnTo>
                  <a:pt x="355286" y="211534"/>
                </a:lnTo>
                <a:lnTo>
                  <a:pt x="382440" y="250754"/>
                </a:lnTo>
                <a:lnTo>
                  <a:pt x="405929" y="291744"/>
                </a:lnTo>
                <a:lnTo>
                  <a:pt x="426187" y="334302"/>
                </a:lnTo>
                <a:lnTo>
                  <a:pt x="443651" y="378222"/>
                </a:lnTo>
                <a:lnTo>
                  <a:pt x="458755" y="423299"/>
                </a:lnTo>
                <a:lnTo>
                  <a:pt x="471936" y="469331"/>
                </a:lnTo>
                <a:lnTo>
                  <a:pt x="483629" y="516111"/>
                </a:lnTo>
                <a:lnTo>
                  <a:pt x="494270" y="563435"/>
                </a:lnTo>
                <a:lnTo>
                  <a:pt x="510889" y="643552"/>
                </a:lnTo>
                <a:lnTo>
                  <a:pt x="524233" y="706633"/>
                </a:lnTo>
                <a:lnTo>
                  <a:pt x="535020" y="754091"/>
                </a:lnTo>
                <a:lnTo>
                  <a:pt x="546932" y="801072"/>
                </a:lnTo>
                <a:lnTo>
                  <a:pt x="560406" y="847371"/>
                </a:lnTo>
                <a:lnTo>
                  <a:pt x="576141" y="893413"/>
                </a:lnTo>
                <a:lnTo>
                  <a:pt x="594152" y="938521"/>
                </a:lnTo>
                <a:lnTo>
                  <a:pt x="614358" y="982634"/>
                </a:lnTo>
                <a:lnTo>
                  <a:pt x="636678" y="1025688"/>
                </a:lnTo>
                <a:lnTo>
                  <a:pt x="661033" y="1067621"/>
                </a:lnTo>
                <a:lnTo>
                  <a:pt x="687342" y="1108371"/>
                </a:lnTo>
                <a:lnTo>
                  <a:pt x="715524" y="1147875"/>
                </a:lnTo>
                <a:lnTo>
                  <a:pt x="745498" y="1186070"/>
                </a:lnTo>
                <a:lnTo>
                  <a:pt x="777185" y="1222895"/>
                </a:lnTo>
                <a:lnTo>
                  <a:pt x="810504" y="1258286"/>
                </a:lnTo>
                <a:lnTo>
                  <a:pt x="845375" y="1292181"/>
                </a:lnTo>
                <a:lnTo>
                  <a:pt x="881716" y="1324517"/>
                </a:lnTo>
                <a:lnTo>
                  <a:pt x="919448" y="1355232"/>
                </a:lnTo>
                <a:lnTo>
                  <a:pt x="958489" y="1384263"/>
                </a:lnTo>
                <a:lnTo>
                  <a:pt x="998761" y="1411548"/>
                </a:lnTo>
                <a:lnTo>
                  <a:pt x="1040181" y="1437025"/>
                </a:lnTo>
                <a:lnTo>
                  <a:pt x="1082670" y="1460630"/>
                </a:lnTo>
                <a:lnTo>
                  <a:pt x="1126148" y="1482301"/>
                </a:lnTo>
                <a:lnTo>
                  <a:pt x="1170532" y="1501976"/>
                </a:lnTo>
                <a:lnTo>
                  <a:pt x="1215745" y="1519591"/>
                </a:lnTo>
                <a:lnTo>
                  <a:pt x="1261703" y="1535086"/>
                </a:lnTo>
                <a:lnTo>
                  <a:pt x="1308329" y="1548396"/>
                </a:lnTo>
                <a:lnTo>
                  <a:pt x="1355540" y="1559460"/>
                </a:lnTo>
                <a:lnTo>
                  <a:pt x="1403256" y="1568214"/>
                </a:lnTo>
                <a:lnTo>
                  <a:pt x="1451397" y="1574597"/>
                </a:lnTo>
                <a:lnTo>
                  <a:pt x="1499883" y="1578546"/>
                </a:lnTo>
                <a:lnTo>
                  <a:pt x="1547148" y="1580680"/>
                </a:lnTo>
                <a:lnTo>
                  <a:pt x="1595512" y="1582512"/>
                </a:lnTo>
                <a:lnTo>
                  <a:pt x="1644210" y="1585004"/>
                </a:lnTo>
                <a:lnTo>
                  <a:pt x="1692478" y="1589115"/>
                </a:lnTo>
                <a:lnTo>
                  <a:pt x="1739550" y="1595805"/>
                </a:lnTo>
                <a:lnTo>
                  <a:pt x="1784662" y="1606036"/>
                </a:lnTo>
                <a:lnTo>
                  <a:pt x="1827049" y="1620768"/>
                </a:lnTo>
                <a:lnTo>
                  <a:pt x="1865947" y="1640961"/>
                </a:lnTo>
                <a:lnTo>
                  <a:pt x="1900589" y="1667575"/>
                </a:lnTo>
                <a:lnTo>
                  <a:pt x="1930213" y="1701570"/>
                </a:lnTo>
                <a:lnTo>
                  <a:pt x="1953651" y="1743291"/>
                </a:lnTo>
                <a:lnTo>
                  <a:pt x="1970413" y="1788370"/>
                </a:lnTo>
                <a:lnTo>
                  <a:pt x="1997163" y="1881816"/>
                </a:lnTo>
                <a:lnTo>
                  <a:pt x="2005270" y="1905757"/>
                </a:lnTo>
                <a:lnTo>
                  <a:pt x="2024294" y="1952493"/>
                </a:lnTo>
                <a:lnTo>
                  <a:pt x="2047030" y="1997631"/>
                </a:lnTo>
                <a:lnTo>
                  <a:pt x="2073261" y="2040737"/>
                </a:lnTo>
                <a:lnTo>
                  <a:pt x="2102901" y="2081674"/>
                </a:lnTo>
                <a:lnTo>
                  <a:pt x="2135667" y="2120048"/>
                </a:lnTo>
                <a:lnTo>
                  <a:pt x="2171454" y="2155736"/>
                </a:lnTo>
                <a:lnTo>
                  <a:pt x="2209918" y="2188397"/>
                </a:lnTo>
                <a:lnTo>
                  <a:pt x="2270704" y="2230381"/>
                </a:lnTo>
                <a:lnTo>
                  <a:pt x="2312801" y="2254115"/>
                </a:lnTo>
                <a:lnTo>
                  <a:pt x="2356254" y="2275095"/>
                </a:lnTo>
                <a:lnTo>
                  <a:pt x="2400896" y="2293643"/>
                </a:lnTo>
                <a:lnTo>
                  <a:pt x="2446557" y="2310081"/>
                </a:lnTo>
                <a:lnTo>
                  <a:pt x="2493068" y="2324732"/>
                </a:lnTo>
                <a:lnTo>
                  <a:pt x="2540260" y="2337917"/>
                </a:lnTo>
                <a:lnTo>
                  <a:pt x="2587966" y="2349960"/>
                </a:lnTo>
                <a:lnTo>
                  <a:pt x="2636015" y="2361181"/>
                </a:lnTo>
                <a:lnTo>
                  <a:pt x="2684240" y="2371904"/>
                </a:lnTo>
                <a:lnTo>
                  <a:pt x="2732471" y="2382450"/>
                </a:lnTo>
                <a:lnTo>
                  <a:pt x="2780540" y="2393141"/>
                </a:lnTo>
                <a:lnTo>
                  <a:pt x="2828278" y="2404300"/>
                </a:lnTo>
                <a:lnTo>
                  <a:pt x="2875958" y="2416575"/>
                </a:lnTo>
                <a:lnTo>
                  <a:pt x="2923713" y="2430498"/>
                </a:lnTo>
                <a:lnTo>
                  <a:pt x="2971166" y="2446224"/>
                </a:lnTo>
                <a:lnTo>
                  <a:pt x="3017938" y="2463905"/>
                </a:lnTo>
                <a:lnTo>
                  <a:pt x="3063650" y="2483696"/>
                </a:lnTo>
                <a:lnTo>
                  <a:pt x="3107924" y="2505749"/>
                </a:lnTo>
                <a:lnTo>
                  <a:pt x="3150381" y="2530217"/>
                </a:lnTo>
                <a:lnTo>
                  <a:pt x="3190643" y="2557254"/>
                </a:lnTo>
                <a:lnTo>
                  <a:pt x="3228331" y="2587013"/>
                </a:lnTo>
                <a:lnTo>
                  <a:pt x="3263067" y="2619648"/>
                </a:lnTo>
                <a:lnTo>
                  <a:pt x="3294472" y="2655311"/>
                </a:lnTo>
                <a:lnTo>
                  <a:pt x="3322167" y="2694156"/>
                </a:lnTo>
                <a:lnTo>
                  <a:pt x="3345775" y="2736336"/>
                </a:lnTo>
                <a:lnTo>
                  <a:pt x="3364114" y="2779656"/>
                </a:lnTo>
                <a:lnTo>
                  <a:pt x="3377422" y="2823694"/>
                </a:lnTo>
                <a:close/>
              </a:path>
            </a:pathLst>
          </a:custGeom>
          <a:solidFill>
            <a:srgbClr val="5D0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077200" y="0"/>
            <a:ext cx="11514455" cy="10287000"/>
            <a:chOff x="6773545" y="-1"/>
            <a:chExt cx="11514455" cy="10287000"/>
          </a:xfrm>
        </p:grpSpPr>
        <p:sp>
          <p:nvSpPr>
            <p:cNvPr id="5" name="object 5"/>
            <p:cNvSpPr/>
            <p:nvPr/>
          </p:nvSpPr>
          <p:spPr>
            <a:xfrm>
              <a:off x="6773545" y="-1"/>
              <a:ext cx="4142740" cy="4073525"/>
            </a:xfrm>
            <a:custGeom>
              <a:avLst/>
              <a:gdLst/>
              <a:ahLst/>
              <a:cxnLst/>
              <a:rect l="l" t="t" r="r" b="b"/>
              <a:pathLst>
                <a:path w="4142740" h="4073525">
                  <a:moveTo>
                    <a:pt x="1490822" y="611454"/>
                  </a:moveTo>
                  <a:lnTo>
                    <a:pt x="744853" y="527972"/>
                  </a:lnTo>
                  <a:lnTo>
                    <a:pt x="47475" y="58274"/>
                  </a:lnTo>
                  <a:lnTo>
                    <a:pt x="0" y="0"/>
                  </a:lnTo>
                  <a:lnTo>
                    <a:pt x="4142294" y="0"/>
                  </a:lnTo>
                  <a:lnTo>
                    <a:pt x="4142294" y="316134"/>
                  </a:lnTo>
                  <a:lnTo>
                    <a:pt x="2790064" y="316134"/>
                  </a:lnTo>
                  <a:lnTo>
                    <a:pt x="2465649" y="385418"/>
                  </a:lnTo>
                  <a:lnTo>
                    <a:pt x="2327813" y="433978"/>
                  </a:lnTo>
                  <a:lnTo>
                    <a:pt x="2085202" y="512272"/>
                  </a:lnTo>
                  <a:lnTo>
                    <a:pt x="1490822" y="611454"/>
                  </a:lnTo>
                  <a:close/>
                </a:path>
                <a:path w="4142740" h="4073525">
                  <a:moveTo>
                    <a:pt x="4142294" y="4073060"/>
                  </a:moveTo>
                  <a:lnTo>
                    <a:pt x="3949462" y="4035380"/>
                  </a:lnTo>
                  <a:lnTo>
                    <a:pt x="3533752" y="3892853"/>
                  </a:lnTo>
                  <a:lnTo>
                    <a:pt x="3139347" y="3601246"/>
                  </a:lnTo>
                  <a:lnTo>
                    <a:pt x="3010428" y="3116326"/>
                  </a:lnTo>
                  <a:lnTo>
                    <a:pt x="3011302" y="3108463"/>
                  </a:lnTo>
                  <a:lnTo>
                    <a:pt x="3013050" y="3099725"/>
                  </a:lnTo>
                  <a:lnTo>
                    <a:pt x="3013924" y="3091862"/>
                  </a:lnTo>
                  <a:lnTo>
                    <a:pt x="3019293" y="3039542"/>
                  </a:lnTo>
                  <a:lnTo>
                    <a:pt x="3022144" y="2987474"/>
                  </a:lnTo>
                  <a:lnTo>
                    <a:pt x="3022525" y="2935723"/>
                  </a:lnTo>
                  <a:lnTo>
                    <a:pt x="3020481" y="2884354"/>
                  </a:lnTo>
                  <a:lnTo>
                    <a:pt x="3016061" y="2833432"/>
                  </a:lnTo>
                  <a:lnTo>
                    <a:pt x="3009309" y="2783023"/>
                  </a:lnTo>
                  <a:lnTo>
                    <a:pt x="3000274" y="2733192"/>
                  </a:lnTo>
                  <a:lnTo>
                    <a:pt x="2989001" y="2684004"/>
                  </a:lnTo>
                  <a:lnTo>
                    <a:pt x="2975537" y="2635524"/>
                  </a:lnTo>
                  <a:lnTo>
                    <a:pt x="2959929" y="2587817"/>
                  </a:lnTo>
                  <a:lnTo>
                    <a:pt x="2942223" y="2540950"/>
                  </a:lnTo>
                  <a:lnTo>
                    <a:pt x="2922466" y="2494986"/>
                  </a:lnTo>
                  <a:lnTo>
                    <a:pt x="2900705" y="2449992"/>
                  </a:lnTo>
                  <a:lnTo>
                    <a:pt x="2876986" y="2406032"/>
                  </a:lnTo>
                  <a:lnTo>
                    <a:pt x="2851355" y="2363172"/>
                  </a:lnTo>
                  <a:lnTo>
                    <a:pt x="2826601" y="2321247"/>
                  </a:lnTo>
                  <a:lnTo>
                    <a:pt x="2804563" y="2278415"/>
                  </a:lnTo>
                  <a:lnTo>
                    <a:pt x="2785220" y="2234783"/>
                  </a:lnTo>
                  <a:lnTo>
                    <a:pt x="2768551" y="2190460"/>
                  </a:lnTo>
                  <a:lnTo>
                    <a:pt x="2754532" y="2145554"/>
                  </a:lnTo>
                  <a:lnTo>
                    <a:pt x="2743143" y="2100174"/>
                  </a:lnTo>
                  <a:lnTo>
                    <a:pt x="2734362" y="2054427"/>
                  </a:lnTo>
                  <a:lnTo>
                    <a:pt x="2728167" y="2008423"/>
                  </a:lnTo>
                  <a:lnTo>
                    <a:pt x="2724536" y="1962268"/>
                  </a:lnTo>
                  <a:lnTo>
                    <a:pt x="2723448" y="1916073"/>
                  </a:lnTo>
                  <a:lnTo>
                    <a:pt x="2724880" y="1869944"/>
                  </a:lnTo>
                  <a:lnTo>
                    <a:pt x="2728811" y="1823990"/>
                  </a:lnTo>
                  <a:lnTo>
                    <a:pt x="2735219" y="1778319"/>
                  </a:lnTo>
                  <a:lnTo>
                    <a:pt x="2744082" y="1733041"/>
                  </a:lnTo>
                  <a:lnTo>
                    <a:pt x="2755379" y="1688262"/>
                  </a:lnTo>
                  <a:lnTo>
                    <a:pt x="2769088" y="1644091"/>
                  </a:lnTo>
                  <a:lnTo>
                    <a:pt x="2785186" y="1600636"/>
                  </a:lnTo>
                  <a:lnTo>
                    <a:pt x="2803653" y="1558007"/>
                  </a:lnTo>
                  <a:lnTo>
                    <a:pt x="2824466" y="1516310"/>
                  </a:lnTo>
                  <a:lnTo>
                    <a:pt x="2847604" y="1475655"/>
                  </a:lnTo>
                  <a:lnTo>
                    <a:pt x="2873044" y="1436149"/>
                  </a:lnTo>
                  <a:lnTo>
                    <a:pt x="2900766" y="1397901"/>
                  </a:lnTo>
                  <a:lnTo>
                    <a:pt x="2930747" y="1361019"/>
                  </a:lnTo>
                  <a:lnTo>
                    <a:pt x="2962965" y="1325611"/>
                  </a:lnTo>
                  <a:lnTo>
                    <a:pt x="2997399" y="1291786"/>
                  </a:lnTo>
                  <a:lnTo>
                    <a:pt x="3034027" y="1259652"/>
                  </a:lnTo>
                  <a:lnTo>
                    <a:pt x="3400244" y="955594"/>
                  </a:lnTo>
                  <a:lnTo>
                    <a:pt x="3434346" y="922138"/>
                  </a:lnTo>
                  <a:lnTo>
                    <a:pt x="3461995" y="884634"/>
                  </a:lnTo>
                  <a:lnTo>
                    <a:pt x="3483083" y="843886"/>
                  </a:lnTo>
                  <a:lnTo>
                    <a:pt x="3497502" y="800701"/>
                  </a:lnTo>
                  <a:lnTo>
                    <a:pt x="3505146" y="755883"/>
                  </a:lnTo>
                  <a:lnTo>
                    <a:pt x="3505904" y="710238"/>
                  </a:lnTo>
                  <a:lnTo>
                    <a:pt x="3499671" y="664572"/>
                  </a:lnTo>
                  <a:lnTo>
                    <a:pt x="3486338" y="619689"/>
                  </a:lnTo>
                  <a:lnTo>
                    <a:pt x="3465796" y="576396"/>
                  </a:lnTo>
                  <a:lnTo>
                    <a:pt x="3464922" y="575522"/>
                  </a:lnTo>
                  <a:lnTo>
                    <a:pt x="3464922" y="574648"/>
                  </a:lnTo>
                  <a:lnTo>
                    <a:pt x="3464048" y="573775"/>
                  </a:lnTo>
                  <a:lnTo>
                    <a:pt x="3167412" y="340721"/>
                  </a:lnTo>
                  <a:lnTo>
                    <a:pt x="2790064" y="316134"/>
                  </a:lnTo>
                  <a:lnTo>
                    <a:pt x="4142294" y="316134"/>
                  </a:lnTo>
                  <a:lnTo>
                    <a:pt x="4142294" y="4073060"/>
                  </a:lnTo>
                  <a:close/>
                </a:path>
              </a:pathLst>
            </a:custGeom>
            <a:solidFill>
              <a:srgbClr val="E3A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9499" y="0"/>
              <a:ext cx="7768499" cy="102869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27430" y="681984"/>
            <a:ext cx="8534400" cy="815288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 marR="5080">
              <a:lnSpc>
                <a:spcPts val="6150"/>
              </a:lnSpc>
              <a:spcBef>
                <a:spcPts val="770"/>
              </a:spcBef>
            </a:pPr>
            <a:r>
              <a:rPr sz="4000" b="0" spc="-150" dirty="0">
                <a:latin typeface="Times New Roman"/>
                <a:cs typeface="Times New Roman"/>
              </a:rPr>
              <a:t>ВИЗНАЧТЕ ВЛАСНУ БІЗНЕС ІДЕЮ</a:t>
            </a:r>
            <a:endParaRPr sz="4000" spc="-15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7430" y="2578201"/>
            <a:ext cx="10507370" cy="2043507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3080"/>
              </a:lnSpc>
            </a:pPr>
            <a:r>
              <a:rPr lang="uk-UA" sz="40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ЧІТКО СФОРМУЛЮЙТЕ</a:t>
            </a:r>
            <a:r>
              <a:rPr sz="4000" spc="165" dirty="0">
                <a:latin typeface="Tahoma"/>
                <a:cs typeface="Tahoma"/>
              </a:rPr>
              <a:t>,</a:t>
            </a:r>
            <a:r>
              <a:rPr sz="4000" spc="-165" dirty="0">
                <a:latin typeface="Tahoma"/>
                <a:cs typeface="Tahoma"/>
              </a:rPr>
              <a:t> </a:t>
            </a:r>
            <a:endParaRPr lang="uk-UA" sz="4000" spc="-165" dirty="0">
              <a:latin typeface="Tahoma"/>
              <a:cs typeface="Tahoma"/>
            </a:endParaRPr>
          </a:p>
          <a:p>
            <a:pPr marL="12700" marR="5080">
              <a:lnSpc>
                <a:spcPts val="3080"/>
              </a:lnSpc>
            </a:pPr>
            <a:r>
              <a:rPr sz="2800" b="1" dirty="0" err="1">
                <a:latin typeface="Tahoma"/>
                <a:cs typeface="Tahoma"/>
              </a:rPr>
              <a:t>на</a:t>
            </a:r>
            <a:r>
              <a:rPr sz="2800" b="1" spc="-45" dirty="0">
                <a:latin typeface="Tahoma"/>
                <a:cs typeface="Tahoma"/>
              </a:rPr>
              <a:t> </a:t>
            </a:r>
            <a:r>
              <a:rPr sz="2800" b="1" spc="85" dirty="0">
                <a:latin typeface="Tahoma"/>
                <a:cs typeface="Tahoma"/>
              </a:rPr>
              <a:t>що</a:t>
            </a:r>
            <a:r>
              <a:rPr sz="2800" b="1" spc="-45" dirty="0">
                <a:latin typeface="Tahoma"/>
                <a:cs typeface="Tahoma"/>
              </a:rPr>
              <a:t> </a:t>
            </a:r>
            <a:r>
              <a:rPr sz="2800" b="1" spc="70" dirty="0">
                <a:latin typeface="Tahoma"/>
                <a:cs typeface="Tahoma"/>
              </a:rPr>
              <a:t>саме </a:t>
            </a:r>
            <a:r>
              <a:rPr sz="2800" b="1" spc="65" dirty="0">
                <a:latin typeface="Tahoma"/>
                <a:cs typeface="Tahoma"/>
              </a:rPr>
              <a:t>потрібно</a:t>
            </a:r>
            <a:r>
              <a:rPr sz="2800" b="1" spc="120" dirty="0">
                <a:latin typeface="Tahoma"/>
                <a:cs typeface="Tahoma"/>
              </a:rPr>
              <a:t> </a:t>
            </a:r>
            <a:r>
              <a:rPr sz="2800" b="1" dirty="0" err="1">
                <a:latin typeface="Tahoma"/>
                <a:cs typeface="Tahoma"/>
              </a:rPr>
              <a:t>фінансування</a:t>
            </a:r>
            <a:r>
              <a:rPr sz="2800" b="1" spc="50" dirty="0">
                <a:latin typeface="Tahoma"/>
                <a:cs typeface="Tahoma"/>
              </a:rPr>
              <a:t> </a:t>
            </a:r>
            <a:endParaRPr lang="uk-UA" sz="2800" spc="-50" dirty="0">
              <a:latin typeface="Tahoma"/>
              <a:cs typeface="Tahoma"/>
            </a:endParaRPr>
          </a:p>
          <a:p>
            <a:pPr marL="12700" marR="5080">
              <a:lnSpc>
                <a:spcPts val="3080"/>
              </a:lnSpc>
            </a:pPr>
            <a:r>
              <a:rPr sz="2800" spc="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складіть</a:t>
            </a:r>
            <a:r>
              <a:rPr sz="28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попередній</a:t>
            </a:r>
            <a:r>
              <a:rPr sz="28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список: </a:t>
            </a:r>
            <a:r>
              <a:rPr sz="2800" spc="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обладнання,</a:t>
            </a:r>
            <a:r>
              <a:rPr sz="28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послуг,</a:t>
            </a:r>
            <a:r>
              <a:rPr sz="28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 </a:t>
            </a:r>
            <a:r>
              <a:rPr sz="28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sz="28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sz="28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sz="2800" spc="-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sz="28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sz="2800" spc="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вашому</a:t>
            </a:r>
            <a:r>
              <a:rPr sz="28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1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</a:t>
            </a:r>
            <a:r>
              <a:rPr sz="28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Переконайтеся</a:t>
            </a:r>
            <a:r>
              <a:rPr sz="28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8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sz="2800" spc="-1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 </a:t>
            </a:r>
            <a:r>
              <a:rPr sz="28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sz="28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вашим</a:t>
            </a:r>
            <a:r>
              <a:rPr sz="2800" spc="-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потребам.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9316" y="642588"/>
            <a:ext cx="823594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00" spc="-25" dirty="0">
                <a:solidFill>
                  <a:srgbClr val="EF9595"/>
                </a:solidFill>
                <a:latin typeface="Arial MT"/>
                <a:cs typeface="Arial MT"/>
              </a:rPr>
              <a:t>01</a:t>
            </a:r>
            <a:endParaRPr sz="5700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2325" y="1467313"/>
            <a:ext cx="726948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10" dirty="0">
                <a:latin typeface="Verdana"/>
                <a:cs typeface="Verdana"/>
              </a:rPr>
              <a:t>та</a:t>
            </a:r>
            <a:r>
              <a:rPr sz="2600" b="1" spc="-190" dirty="0">
                <a:latin typeface="Verdana"/>
                <a:cs typeface="Verdana"/>
              </a:rPr>
              <a:t> </a:t>
            </a:r>
            <a:r>
              <a:rPr sz="2600" b="1" spc="-110" dirty="0">
                <a:latin typeface="Verdana"/>
                <a:cs typeface="Verdana"/>
              </a:rPr>
              <a:t>оцініть</a:t>
            </a:r>
            <a:r>
              <a:rPr sz="2600" b="1" spc="-185" dirty="0">
                <a:latin typeface="Verdana"/>
                <a:cs typeface="Verdana"/>
              </a:rPr>
              <a:t> </a:t>
            </a:r>
            <a:r>
              <a:rPr sz="2600" b="1" spc="-120" dirty="0">
                <a:latin typeface="Verdana"/>
                <a:cs typeface="Verdana"/>
              </a:rPr>
              <a:t>умови</a:t>
            </a:r>
            <a:r>
              <a:rPr sz="2600" b="1" spc="-185" dirty="0">
                <a:latin typeface="Verdana"/>
                <a:cs typeface="Verdana"/>
              </a:rPr>
              <a:t> </a:t>
            </a:r>
            <a:r>
              <a:rPr sz="2600" b="1" spc="-60" dirty="0">
                <a:latin typeface="Verdana"/>
                <a:cs typeface="Verdana"/>
              </a:rPr>
              <a:t>гранту</a:t>
            </a:r>
            <a:r>
              <a:rPr sz="2600" b="1" spc="-190" dirty="0">
                <a:latin typeface="Verdana"/>
                <a:cs typeface="Verdana"/>
              </a:rPr>
              <a:t> </a:t>
            </a:r>
            <a:r>
              <a:rPr sz="2600" b="1" spc="-20" dirty="0">
                <a:latin typeface="Verdana"/>
                <a:cs typeface="Verdana"/>
              </a:rPr>
              <a:t>на</a:t>
            </a:r>
            <a:r>
              <a:rPr sz="2600" b="1" spc="-185" dirty="0">
                <a:latin typeface="Verdana"/>
                <a:cs typeface="Verdana"/>
              </a:rPr>
              <a:t> </a:t>
            </a:r>
            <a:r>
              <a:rPr sz="2600" b="1" spc="-75" dirty="0">
                <a:latin typeface="Verdana"/>
                <a:cs typeface="Verdana"/>
              </a:rPr>
              <a:t>відповідність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A26E4741-1944-0B71-9935-30ADD21DA5B5}"/>
              </a:ext>
            </a:extLst>
          </p:cNvPr>
          <p:cNvSpPr txBox="1"/>
          <p:nvPr/>
        </p:nvSpPr>
        <p:spPr>
          <a:xfrm>
            <a:off x="207408" y="2543954"/>
            <a:ext cx="823594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00" spc="-25" dirty="0">
                <a:solidFill>
                  <a:srgbClr val="EF9595"/>
                </a:solidFill>
                <a:latin typeface="Arial MT"/>
                <a:cs typeface="Arial MT"/>
              </a:rPr>
              <a:t>02</a:t>
            </a:r>
            <a:endParaRPr sz="5700" dirty="0">
              <a:latin typeface="Arial MT"/>
              <a:cs typeface="Arial MT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9F7C571B-292E-61DE-86D2-7AEEE3297D3D}"/>
              </a:ext>
            </a:extLst>
          </p:cNvPr>
          <p:cNvSpPr/>
          <p:nvPr/>
        </p:nvSpPr>
        <p:spPr>
          <a:xfrm>
            <a:off x="247725" y="1472958"/>
            <a:ext cx="866775" cy="495300"/>
          </a:xfrm>
          <a:custGeom>
            <a:avLst/>
            <a:gdLst/>
            <a:ahLst/>
            <a:cxnLst/>
            <a:rect l="l" t="t" r="r" b="b"/>
            <a:pathLst>
              <a:path w="866775" h="495300">
                <a:moveTo>
                  <a:pt x="693966" y="247980"/>
                </a:moveTo>
                <a:lnTo>
                  <a:pt x="693902" y="247662"/>
                </a:lnTo>
                <a:lnTo>
                  <a:pt x="693902" y="238036"/>
                </a:lnTo>
                <a:lnTo>
                  <a:pt x="687616" y="231787"/>
                </a:lnTo>
                <a:lnTo>
                  <a:pt x="686663" y="230327"/>
                </a:lnTo>
                <a:lnTo>
                  <a:pt x="579081" y="122986"/>
                </a:lnTo>
                <a:lnTo>
                  <a:pt x="573227" y="119062"/>
                </a:lnTo>
                <a:lnTo>
                  <a:pt x="566547" y="117779"/>
                </a:lnTo>
                <a:lnTo>
                  <a:pt x="560006" y="119062"/>
                </a:lnTo>
                <a:lnTo>
                  <a:pt x="553910" y="122986"/>
                </a:lnTo>
                <a:lnTo>
                  <a:pt x="549973" y="128828"/>
                </a:lnTo>
                <a:lnTo>
                  <a:pt x="548652" y="135496"/>
                </a:lnTo>
                <a:lnTo>
                  <a:pt x="549973" y="142189"/>
                </a:lnTo>
                <a:lnTo>
                  <a:pt x="553910" y="148107"/>
                </a:lnTo>
                <a:lnTo>
                  <a:pt x="636079" y="230098"/>
                </a:lnTo>
                <a:lnTo>
                  <a:pt x="180606" y="230098"/>
                </a:lnTo>
                <a:lnTo>
                  <a:pt x="172643" y="238036"/>
                </a:lnTo>
                <a:lnTo>
                  <a:pt x="172643" y="257695"/>
                </a:lnTo>
                <a:lnTo>
                  <a:pt x="180606" y="265645"/>
                </a:lnTo>
                <a:lnTo>
                  <a:pt x="636295" y="265645"/>
                </a:lnTo>
                <a:lnTo>
                  <a:pt x="553910" y="347865"/>
                </a:lnTo>
                <a:lnTo>
                  <a:pt x="549973" y="353707"/>
                </a:lnTo>
                <a:lnTo>
                  <a:pt x="548652" y="360387"/>
                </a:lnTo>
                <a:lnTo>
                  <a:pt x="549973" y="367080"/>
                </a:lnTo>
                <a:lnTo>
                  <a:pt x="553910" y="372986"/>
                </a:lnTo>
                <a:lnTo>
                  <a:pt x="557352" y="376428"/>
                </a:lnTo>
                <a:lnTo>
                  <a:pt x="561987" y="378206"/>
                </a:lnTo>
                <a:lnTo>
                  <a:pt x="571004" y="378206"/>
                </a:lnTo>
                <a:lnTo>
                  <a:pt x="575640" y="376428"/>
                </a:lnTo>
                <a:lnTo>
                  <a:pt x="686663" y="265645"/>
                </a:lnTo>
                <a:lnTo>
                  <a:pt x="688073" y="263512"/>
                </a:lnTo>
                <a:lnTo>
                  <a:pt x="693902" y="257695"/>
                </a:lnTo>
                <a:lnTo>
                  <a:pt x="693902" y="248310"/>
                </a:lnTo>
                <a:lnTo>
                  <a:pt x="693966" y="247980"/>
                </a:lnTo>
                <a:close/>
              </a:path>
              <a:path w="866775" h="495300">
                <a:moveTo>
                  <a:pt x="866660" y="247510"/>
                </a:moveTo>
                <a:lnTo>
                  <a:pt x="861618" y="197688"/>
                </a:lnTo>
                <a:lnTo>
                  <a:pt x="847140" y="151257"/>
                </a:lnTo>
                <a:lnTo>
                  <a:pt x="831037" y="121691"/>
                </a:lnTo>
                <a:lnTo>
                  <a:pt x="831037" y="247510"/>
                </a:lnTo>
                <a:lnTo>
                  <a:pt x="825423" y="296075"/>
                </a:lnTo>
                <a:lnTo>
                  <a:pt x="809409" y="340677"/>
                </a:lnTo>
                <a:lnTo>
                  <a:pt x="784301" y="380034"/>
                </a:lnTo>
                <a:lnTo>
                  <a:pt x="751382" y="412877"/>
                </a:lnTo>
                <a:lnTo>
                  <a:pt x="711936" y="437921"/>
                </a:lnTo>
                <a:lnTo>
                  <a:pt x="667258" y="453872"/>
                </a:lnTo>
                <a:lnTo>
                  <a:pt x="618617" y="459486"/>
                </a:lnTo>
                <a:lnTo>
                  <a:pt x="248043" y="459486"/>
                </a:lnTo>
                <a:lnTo>
                  <a:pt x="199377" y="453872"/>
                </a:lnTo>
                <a:lnTo>
                  <a:pt x="154686" y="437921"/>
                </a:lnTo>
                <a:lnTo>
                  <a:pt x="115239" y="412877"/>
                </a:lnTo>
                <a:lnTo>
                  <a:pt x="82334" y="380034"/>
                </a:lnTo>
                <a:lnTo>
                  <a:pt x="57238" y="340677"/>
                </a:lnTo>
                <a:lnTo>
                  <a:pt x="41249" y="296075"/>
                </a:lnTo>
                <a:lnTo>
                  <a:pt x="35623" y="247510"/>
                </a:lnTo>
                <a:lnTo>
                  <a:pt x="41249" y="198945"/>
                </a:lnTo>
                <a:lnTo>
                  <a:pt x="57238" y="154343"/>
                </a:lnTo>
                <a:lnTo>
                  <a:pt x="82334" y="114985"/>
                </a:lnTo>
                <a:lnTo>
                  <a:pt x="115239" y="82143"/>
                </a:lnTo>
                <a:lnTo>
                  <a:pt x="154686" y="57111"/>
                </a:lnTo>
                <a:lnTo>
                  <a:pt x="199377" y="41148"/>
                </a:lnTo>
                <a:lnTo>
                  <a:pt x="248043" y="35534"/>
                </a:lnTo>
                <a:lnTo>
                  <a:pt x="618617" y="35534"/>
                </a:lnTo>
                <a:lnTo>
                  <a:pt x="667258" y="41148"/>
                </a:lnTo>
                <a:lnTo>
                  <a:pt x="711936" y="57111"/>
                </a:lnTo>
                <a:lnTo>
                  <a:pt x="751382" y="82143"/>
                </a:lnTo>
                <a:lnTo>
                  <a:pt x="784301" y="114985"/>
                </a:lnTo>
                <a:lnTo>
                  <a:pt x="809409" y="154343"/>
                </a:lnTo>
                <a:lnTo>
                  <a:pt x="825423" y="198945"/>
                </a:lnTo>
                <a:lnTo>
                  <a:pt x="831037" y="247510"/>
                </a:lnTo>
                <a:lnTo>
                  <a:pt x="831037" y="121691"/>
                </a:lnTo>
                <a:lnTo>
                  <a:pt x="793940" y="72567"/>
                </a:lnTo>
                <a:lnTo>
                  <a:pt x="757212" y="42316"/>
                </a:lnTo>
                <a:lnTo>
                  <a:pt x="715086" y="19469"/>
                </a:lnTo>
                <a:lnTo>
                  <a:pt x="668553" y="5029"/>
                </a:lnTo>
                <a:lnTo>
                  <a:pt x="618617" y="0"/>
                </a:lnTo>
                <a:lnTo>
                  <a:pt x="248043" y="0"/>
                </a:lnTo>
                <a:lnTo>
                  <a:pt x="198120" y="5029"/>
                </a:lnTo>
                <a:lnTo>
                  <a:pt x="151587" y="19469"/>
                </a:lnTo>
                <a:lnTo>
                  <a:pt x="109448" y="42316"/>
                </a:lnTo>
                <a:lnTo>
                  <a:pt x="72732" y="72567"/>
                </a:lnTo>
                <a:lnTo>
                  <a:pt x="42418" y="109207"/>
                </a:lnTo>
                <a:lnTo>
                  <a:pt x="19532" y="151257"/>
                </a:lnTo>
                <a:lnTo>
                  <a:pt x="5054" y="197688"/>
                </a:lnTo>
                <a:lnTo>
                  <a:pt x="0" y="247510"/>
                </a:lnTo>
                <a:lnTo>
                  <a:pt x="5054" y="297332"/>
                </a:lnTo>
                <a:lnTo>
                  <a:pt x="19532" y="343776"/>
                </a:lnTo>
                <a:lnTo>
                  <a:pt x="42418" y="385813"/>
                </a:lnTo>
                <a:lnTo>
                  <a:pt x="72732" y="422452"/>
                </a:lnTo>
                <a:lnTo>
                  <a:pt x="109448" y="452704"/>
                </a:lnTo>
                <a:lnTo>
                  <a:pt x="151587" y="475551"/>
                </a:lnTo>
                <a:lnTo>
                  <a:pt x="198120" y="489991"/>
                </a:lnTo>
                <a:lnTo>
                  <a:pt x="248043" y="495033"/>
                </a:lnTo>
                <a:lnTo>
                  <a:pt x="618617" y="495033"/>
                </a:lnTo>
                <a:lnTo>
                  <a:pt x="668553" y="489991"/>
                </a:lnTo>
                <a:lnTo>
                  <a:pt x="715086" y="475551"/>
                </a:lnTo>
                <a:lnTo>
                  <a:pt x="757212" y="452704"/>
                </a:lnTo>
                <a:lnTo>
                  <a:pt x="793940" y="422452"/>
                </a:lnTo>
                <a:lnTo>
                  <a:pt x="824242" y="385813"/>
                </a:lnTo>
                <a:lnTo>
                  <a:pt x="847140" y="343776"/>
                </a:lnTo>
                <a:lnTo>
                  <a:pt x="861618" y="297332"/>
                </a:lnTo>
                <a:lnTo>
                  <a:pt x="866660" y="247510"/>
                </a:lnTo>
                <a:close/>
              </a:path>
            </a:pathLst>
          </a:custGeom>
          <a:solidFill>
            <a:srgbClr val="363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0C205A21-EABF-864D-2228-955291E04776}"/>
              </a:ext>
            </a:extLst>
          </p:cNvPr>
          <p:cNvSpPr/>
          <p:nvPr/>
        </p:nvSpPr>
        <p:spPr>
          <a:xfrm>
            <a:off x="159370" y="3362316"/>
            <a:ext cx="866775" cy="495300"/>
          </a:xfrm>
          <a:custGeom>
            <a:avLst/>
            <a:gdLst/>
            <a:ahLst/>
            <a:cxnLst/>
            <a:rect l="l" t="t" r="r" b="b"/>
            <a:pathLst>
              <a:path w="866775" h="495300">
                <a:moveTo>
                  <a:pt x="693966" y="247980"/>
                </a:moveTo>
                <a:lnTo>
                  <a:pt x="693902" y="247662"/>
                </a:lnTo>
                <a:lnTo>
                  <a:pt x="693902" y="238036"/>
                </a:lnTo>
                <a:lnTo>
                  <a:pt x="687616" y="231787"/>
                </a:lnTo>
                <a:lnTo>
                  <a:pt x="686663" y="230327"/>
                </a:lnTo>
                <a:lnTo>
                  <a:pt x="579081" y="122986"/>
                </a:lnTo>
                <a:lnTo>
                  <a:pt x="573227" y="119062"/>
                </a:lnTo>
                <a:lnTo>
                  <a:pt x="566547" y="117779"/>
                </a:lnTo>
                <a:lnTo>
                  <a:pt x="560006" y="119062"/>
                </a:lnTo>
                <a:lnTo>
                  <a:pt x="553910" y="122986"/>
                </a:lnTo>
                <a:lnTo>
                  <a:pt x="549973" y="128828"/>
                </a:lnTo>
                <a:lnTo>
                  <a:pt x="548652" y="135496"/>
                </a:lnTo>
                <a:lnTo>
                  <a:pt x="549973" y="142189"/>
                </a:lnTo>
                <a:lnTo>
                  <a:pt x="553910" y="148107"/>
                </a:lnTo>
                <a:lnTo>
                  <a:pt x="636079" y="230098"/>
                </a:lnTo>
                <a:lnTo>
                  <a:pt x="180606" y="230098"/>
                </a:lnTo>
                <a:lnTo>
                  <a:pt x="172643" y="238036"/>
                </a:lnTo>
                <a:lnTo>
                  <a:pt x="172643" y="257695"/>
                </a:lnTo>
                <a:lnTo>
                  <a:pt x="180606" y="265645"/>
                </a:lnTo>
                <a:lnTo>
                  <a:pt x="636295" y="265645"/>
                </a:lnTo>
                <a:lnTo>
                  <a:pt x="553910" y="347865"/>
                </a:lnTo>
                <a:lnTo>
                  <a:pt x="549973" y="353707"/>
                </a:lnTo>
                <a:lnTo>
                  <a:pt x="548652" y="360387"/>
                </a:lnTo>
                <a:lnTo>
                  <a:pt x="549973" y="367080"/>
                </a:lnTo>
                <a:lnTo>
                  <a:pt x="553910" y="372986"/>
                </a:lnTo>
                <a:lnTo>
                  <a:pt x="557352" y="376428"/>
                </a:lnTo>
                <a:lnTo>
                  <a:pt x="561987" y="378206"/>
                </a:lnTo>
                <a:lnTo>
                  <a:pt x="571004" y="378206"/>
                </a:lnTo>
                <a:lnTo>
                  <a:pt x="575640" y="376428"/>
                </a:lnTo>
                <a:lnTo>
                  <a:pt x="686663" y="265645"/>
                </a:lnTo>
                <a:lnTo>
                  <a:pt x="688073" y="263512"/>
                </a:lnTo>
                <a:lnTo>
                  <a:pt x="693902" y="257695"/>
                </a:lnTo>
                <a:lnTo>
                  <a:pt x="693902" y="248310"/>
                </a:lnTo>
                <a:lnTo>
                  <a:pt x="693966" y="247980"/>
                </a:lnTo>
                <a:close/>
              </a:path>
              <a:path w="866775" h="495300">
                <a:moveTo>
                  <a:pt x="866660" y="247510"/>
                </a:moveTo>
                <a:lnTo>
                  <a:pt x="861618" y="197688"/>
                </a:lnTo>
                <a:lnTo>
                  <a:pt x="847140" y="151257"/>
                </a:lnTo>
                <a:lnTo>
                  <a:pt x="831037" y="121691"/>
                </a:lnTo>
                <a:lnTo>
                  <a:pt x="831037" y="247510"/>
                </a:lnTo>
                <a:lnTo>
                  <a:pt x="825423" y="296075"/>
                </a:lnTo>
                <a:lnTo>
                  <a:pt x="809409" y="340677"/>
                </a:lnTo>
                <a:lnTo>
                  <a:pt x="784301" y="380034"/>
                </a:lnTo>
                <a:lnTo>
                  <a:pt x="751382" y="412877"/>
                </a:lnTo>
                <a:lnTo>
                  <a:pt x="711936" y="437921"/>
                </a:lnTo>
                <a:lnTo>
                  <a:pt x="667258" y="453872"/>
                </a:lnTo>
                <a:lnTo>
                  <a:pt x="618617" y="459486"/>
                </a:lnTo>
                <a:lnTo>
                  <a:pt x="248043" y="459486"/>
                </a:lnTo>
                <a:lnTo>
                  <a:pt x="199377" y="453872"/>
                </a:lnTo>
                <a:lnTo>
                  <a:pt x="154686" y="437921"/>
                </a:lnTo>
                <a:lnTo>
                  <a:pt x="115239" y="412877"/>
                </a:lnTo>
                <a:lnTo>
                  <a:pt x="82334" y="380034"/>
                </a:lnTo>
                <a:lnTo>
                  <a:pt x="57238" y="340677"/>
                </a:lnTo>
                <a:lnTo>
                  <a:pt x="41249" y="296075"/>
                </a:lnTo>
                <a:lnTo>
                  <a:pt x="35623" y="247510"/>
                </a:lnTo>
                <a:lnTo>
                  <a:pt x="41249" y="198945"/>
                </a:lnTo>
                <a:lnTo>
                  <a:pt x="57238" y="154343"/>
                </a:lnTo>
                <a:lnTo>
                  <a:pt x="82334" y="114985"/>
                </a:lnTo>
                <a:lnTo>
                  <a:pt x="115239" y="82143"/>
                </a:lnTo>
                <a:lnTo>
                  <a:pt x="154686" y="57111"/>
                </a:lnTo>
                <a:lnTo>
                  <a:pt x="199377" y="41148"/>
                </a:lnTo>
                <a:lnTo>
                  <a:pt x="248043" y="35534"/>
                </a:lnTo>
                <a:lnTo>
                  <a:pt x="618617" y="35534"/>
                </a:lnTo>
                <a:lnTo>
                  <a:pt x="667258" y="41148"/>
                </a:lnTo>
                <a:lnTo>
                  <a:pt x="711936" y="57111"/>
                </a:lnTo>
                <a:lnTo>
                  <a:pt x="751382" y="82143"/>
                </a:lnTo>
                <a:lnTo>
                  <a:pt x="784301" y="114985"/>
                </a:lnTo>
                <a:lnTo>
                  <a:pt x="809409" y="154343"/>
                </a:lnTo>
                <a:lnTo>
                  <a:pt x="825423" y="198945"/>
                </a:lnTo>
                <a:lnTo>
                  <a:pt x="831037" y="247510"/>
                </a:lnTo>
                <a:lnTo>
                  <a:pt x="831037" y="121691"/>
                </a:lnTo>
                <a:lnTo>
                  <a:pt x="793940" y="72567"/>
                </a:lnTo>
                <a:lnTo>
                  <a:pt x="757212" y="42316"/>
                </a:lnTo>
                <a:lnTo>
                  <a:pt x="715086" y="19469"/>
                </a:lnTo>
                <a:lnTo>
                  <a:pt x="668553" y="5029"/>
                </a:lnTo>
                <a:lnTo>
                  <a:pt x="618617" y="0"/>
                </a:lnTo>
                <a:lnTo>
                  <a:pt x="248043" y="0"/>
                </a:lnTo>
                <a:lnTo>
                  <a:pt x="198120" y="5029"/>
                </a:lnTo>
                <a:lnTo>
                  <a:pt x="151587" y="19469"/>
                </a:lnTo>
                <a:lnTo>
                  <a:pt x="109448" y="42316"/>
                </a:lnTo>
                <a:lnTo>
                  <a:pt x="72732" y="72567"/>
                </a:lnTo>
                <a:lnTo>
                  <a:pt x="42418" y="109207"/>
                </a:lnTo>
                <a:lnTo>
                  <a:pt x="19532" y="151257"/>
                </a:lnTo>
                <a:lnTo>
                  <a:pt x="5054" y="197688"/>
                </a:lnTo>
                <a:lnTo>
                  <a:pt x="0" y="247510"/>
                </a:lnTo>
                <a:lnTo>
                  <a:pt x="5054" y="297332"/>
                </a:lnTo>
                <a:lnTo>
                  <a:pt x="19532" y="343776"/>
                </a:lnTo>
                <a:lnTo>
                  <a:pt x="42418" y="385813"/>
                </a:lnTo>
                <a:lnTo>
                  <a:pt x="72732" y="422452"/>
                </a:lnTo>
                <a:lnTo>
                  <a:pt x="109448" y="452704"/>
                </a:lnTo>
                <a:lnTo>
                  <a:pt x="151587" y="475551"/>
                </a:lnTo>
                <a:lnTo>
                  <a:pt x="198120" y="489991"/>
                </a:lnTo>
                <a:lnTo>
                  <a:pt x="248043" y="495033"/>
                </a:lnTo>
                <a:lnTo>
                  <a:pt x="618617" y="495033"/>
                </a:lnTo>
                <a:lnTo>
                  <a:pt x="668553" y="489991"/>
                </a:lnTo>
                <a:lnTo>
                  <a:pt x="715086" y="475551"/>
                </a:lnTo>
                <a:lnTo>
                  <a:pt x="757212" y="452704"/>
                </a:lnTo>
                <a:lnTo>
                  <a:pt x="793940" y="422452"/>
                </a:lnTo>
                <a:lnTo>
                  <a:pt x="824242" y="385813"/>
                </a:lnTo>
                <a:lnTo>
                  <a:pt x="847140" y="343776"/>
                </a:lnTo>
                <a:lnTo>
                  <a:pt x="861618" y="297332"/>
                </a:lnTo>
                <a:lnTo>
                  <a:pt x="866660" y="247510"/>
                </a:lnTo>
                <a:close/>
              </a:path>
            </a:pathLst>
          </a:custGeom>
          <a:solidFill>
            <a:srgbClr val="363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C51EDF5D-06BD-E683-CB06-963A18C10273}"/>
              </a:ext>
            </a:extLst>
          </p:cNvPr>
          <p:cNvSpPr txBox="1"/>
          <p:nvPr/>
        </p:nvSpPr>
        <p:spPr>
          <a:xfrm>
            <a:off x="247725" y="4772015"/>
            <a:ext cx="823594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00" spc="-25" dirty="0">
                <a:solidFill>
                  <a:srgbClr val="EF9595"/>
                </a:solidFill>
                <a:latin typeface="Arial MT"/>
                <a:cs typeface="Arial MT"/>
              </a:rPr>
              <a:t>03</a:t>
            </a:r>
            <a:endParaRPr sz="5700" dirty="0">
              <a:latin typeface="Arial MT"/>
              <a:cs typeface="Arial MT"/>
            </a:endParaRPr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C6A8A2B2-8F7B-FE80-A807-030C1F53B188}"/>
              </a:ext>
            </a:extLst>
          </p:cNvPr>
          <p:cNvSpPr txBox="1">
            <a:spLocks/>
          </p:cNvSpPr>
          <p:nvPr/>
        </p:nvSpPr>
        <p:spPr>
          <a:xfrm>
            <a:off x="1242325" y="4904866"/>
            <a:ext cx="735436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uk-UA" sz="4000" b="0" spc="-150" dirty="0">
                <a:latin typeface="Times New Roman"/>
                <a:cs typeface="Times New Roman"/>
              </a:rPr>
              <a:t>СКЛАДІТЬ БЮДЖЕТ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EBE223F6-8A37-61B4-9A6C-7EB92C4B55D0}"/>
              </a:ext>
            </a:extLst>
          </p:cNvPr>
          <p:cNvSpPr/>
          <p:nvPr/>
        </p:nvSpPr>
        <p:spPr>
          <a:xfrm>
            <a:off x="204544" y="5776151"/>
            <a:ext cx="866775" cy="495300"/>
          </a:xfrm>
          <a:custGeom>
            <a:avLst/>
            <a:gdLst/>
            <a:ahLst/>
            <a:cxnLst/>
            <a:rect l="l" t="t" r="r" b="b"/>
            <a:pathLst>
              <a:path w="866775" h="495300">
                <a:moveTo>
                  <a:pt x="693966" y="247980"/>
                </a:moveTo>
                <a:lnTo>
                  <a:pt x="693902" y="247662"/>
                </a:lnTo>
                <a:lnTo>
                  <a:pt x="693902" y="238036"/>
                </a:lnTo>
                <a:lnTo>
                  <a:pt x="687616" y="231787"/>
                </a:lnTo>
                <a:lnTo>
                  <a:pt x="686663" y="230327"/>
                </a:lnTo>
                <a:lnTo>
                  <a:pt x="579081" y="122986"/>
                </a:lnTo>
                <a:lnTo>
                  <a:pt x="573227" y="119062"/>
                </a:lnTo>
                <a:lnTo>
                  <a:pt x="566547" y="117779"/>
                </a:lnTo>
                <a:lnTo>
                  <a:pt x="560006" y="119062"/>
                </a:lnTo>
                <a:lnTo>
                  <a:pt x="553910" y="122986"/>
                </a:lnTo>
                <a:lnTo>
                  <a:pt x="549973" y="128828"/>
                </a:lnTo>
                <a:lnTo>
                  <a:pt x="548652" y="135496"/>
                </a:lnTo>
                <a:lnTo>
                  <a:pt x="549973" y="142189"/>
                </a:lnTo>
                <a:lnTo>
                  <a:pt x="553910" y="148107"/>
                </a:lnTo>
                <a:lnTo>
                  <a:pt x="636079" y="230098"/>
                </a:lnTo>
                <a:lnTo>
                  <a:pt x="180606" y="230098"/>
                </a:lnTo>
                <a:lnTo>
                  <a:pt x="172643" y="238036"/>
                </a:lnTo>
                <a:lnTo>
                  <a:pt x="172643" y="257695"/>
                </a:lnTo>
                <a:lnTo>
                  <a:pt x="180606" y="265645"/>
                </a:lnTo>
                <a:lnTo>
                  <a:pt x="636295" y="265645"/>
                </a:lnTo>
                <a:lnTo>
                  <a:pt x="553910" y="347865"/>
                </a:lnTo>
                <a:lnTo>
                  <a:pt x="549973" y="353707"/>
                </a:lnTo>
                <a:lnTo>
                  <a:pt x="548652" y="360387"/>
                </a:lnTo>
                <a:lnTo>
                  <a:pt x="549973" y="367080"/>
                </a:lnTo>
                <a:lnTo>
                  <a:pt x="553910" y="372986"/>
                </a:lnTo>
                <a:lnTo>
                  <a:pt x="557352" y="376428"/>
                </a:lnTo>
                <a:lnTo>
                  <a:pt x="561987" y="378206"/>
                </a:lnTo>
                <a:lnTo>
                  <a:pt x="571004" y="378206"/>
                </a:lnTo>
                <a:lnTo>
                  <a:pt x="575640" y="376428"/>
                </a:lnTo>
                <a:lnTo>
                  <a:pt x="686663" y="265645"/>
                </a:lnTo>
                <a:lnTo>
                  <a:pt x="688073" y="263512"/>
                </a:lnTo>
                <a:lnTo>
                  <a:pt x="693902" y="257695"/>
                </a:lnTo>
                <a:lnTo>
                  <a:pt x="693902" y="248310"/>
                </a:lnTo>
                <a:lnTo>
                  <a:pt x="693966" y="247980"/>
                </a:lnTo>
                <a:close/>
              </a:path>
              <a:path w="866775" h="495300">
                <a:moveTo>
                  <a:pt x="866660" y="247510"/>
                </a:moveTo>
                <a:lnTo>
                  <a:pt x="861618" y="197688"/>
                </a:lnTo>
                <a:lnTo>
                  <a:pt x="847140" y="151257"/>
                </a:lnTo>
                <a:lnTo>
                  <a:pt x="831037" y="121691"/>
                </a:lnTo>
                <a:lnTo>
                  <a:pt x="831037" y="247510"/>
                </a:lnTo>
                <a:lnTo>
                  <a:pt x="825423" y="296075"/>
                </a:lnTo>
                <a:lnTo>
                  <a:pt x="809409" y="340677"/>
                </a:lnTo>
                <a:lnTo>
                  <a:pt x="784301" y="380034"/>
                </a:lnTo>
                <a:lnTo>
                  <a:pt x="751382" y="412877"/>
                </a:lnTo>
                <a:lnTo>
                  <a:pt x="711936" y="437921"/>
                </a:lnTo>
                <a:lnTo>
                  <a:pt x="667258" y="453872"/>
                </a:lnTo>
                <a:lnTo>
                  <a:pt x="618617" y="459486"/>
                </a:lnTo>
                <a:lnTo>
                  <a:pt x="248043" y="459486"/>
                </a:lnTo>
                <a:lnTo>
                  <a:pt x="199377" y="453872"/>
                </a:lnTo>
                <a:lnTo>
                  <a:pt x="154686" y="437921"/>
                </a:lnTo>
                <a:lnTo>
                  <a:pt x="115239" y="412877"/>
                </a:lnTo>
                <a:lnTo>
                  <a:pt x="82334" y="380034"/>
                </a:lnTo>
                <a:lnTo>
                  <a:pt x="57238" y="340677"/>
                </a:lnTo>
                <a:lnTo>
                  <a:pt x="41249" y="296075"/>
                </a:lnTo>
                <a:lnTo>
                  <a:pt x="35623" y="247510"/>
                </a:lnTo>
                <a:lnTo>
                  <a:pt x="41249" y="198945"/>
                </a:lnTo>
                <a:lnTo>
                  <a:pt x="57238" y="154343"/>
                </a:lnTo>
                <a:lnTo>
                  <a:pt x="82334" y="114985"/>
                </a:lnTo>
                <a:lnTo>
                  <a:pt x="115239" y="82143"/>
                </a:lnTo>
                <a:lnTo>
                  <a:pt x="154686" y="57111"/>
                </a:lnTo>
                <a:lnTo>
                  <a:pt x="199377" y="41148"/>
                </a:lnTo>
                <a:lnTo>
                  <a:pt x="248043" y="35534"/>
                </a:lnTo>
                <a:lnTo>
                  <a:pt x="618617" y="35534"/>
                </a:lnTo>
                <a:lnTo>
                  <a:pt x="667258" y="41148"/>
                </a:lnTo>
                <a:lnTo>
                  <a:pt x="711936" y="57111"/>
                </a:lnTo>
                <a:lnTo>
                  <a:pt x="751382" y="82143"/>
                </a:lnTo>
                <a:lnTo>
                  <a:pt x="784301" y="114985"/>
                </a:lnTo>
                <a:lnTo>
                  <a:pt x="809409" y="154343"/>
                </a:lnTo>
                <a:lnTo>
                  <a:pt x="825423" y="198945"/>
                </a:lnTo>
                <a:lnTo>
                  <a:pt x="831037" y="247510"/>
                </a:lnTo>
                <a:lnTo>
                  <a:pt x="831037" y="121691"/>
                </a:lnTo>
                <a:lnTo>
                  <a:pt x="793940" y="72567"/>
                </a:lnTo>
                <a:lnTo>
                  <a:pt x="757212" y="42316"/>
                </a:lnTo>
                <a:lnTo>
                  <a:pt x="715086" y="19469"/>
                </a:lnTo>
                <a:lnTo>
                  <a:pt x="668553" y="5029"/>
                </a:lnTo>
                <a:lnTo>
                  <a:pt x="618617" y="0"/>
                </a:lnTo>
                <a:lnTo>
                  <a:pt x="248043" y="0"/>
                </a:lnTo>
                <a:lnTo>
                  <a:pt x="198120" y="5029"/>
                </a:lnTo>
                <a:lnTo>
                  <a:pt x="151587" y="19469"/>
                </a:lnTo>
                <a:lnTo>
                  <a:pt x="109448" y="42316"/>
                </a:lnTo>
                <a:lnTo>
                  <a:pt x="72732" y="72567"/>
                </a:lnTo>
                <a:lnTo>
                  <a:pt x="42418" y="109207"/>
                </a:lnTo>
                <a:lnTo>
                  <a:pt x="19532" y="151257"/>
                </a:lnTo>
                <a:lnTo>
                  <a:pt x="5054" y="197688"/>
                </a:lnTo>
                <a:lnTo>
                  <a:pt x="0" y="247510"/>
                </a:lnTo>
                <a:lnTo>
                  <a:pt x="5054" y="297332"/>
                </a:lnTo>
                <a:lnTo>
                  <a:pt x="19532" y="343776"/>
                </a:lnTo>
                <a:lnTo>
                  <a:pt x="42418" y="385813"/>
                </a:lnTo>
                <a:lnTo>
                  <a:pt x="72732" y="422452"/>
                </a:lnTo>
                <a:lnTo>
                  <a:pt x="109448" y="452704"/>
                </a:lnTo>
                <a:lnTo>
                  <a:pt x="151587" y="475551"/>
                </a:lnTo>
                <a:lnTo>
                  <a:pt x="198120" y="489991"/>
                </a:lnTo>
                <a:lnTo>
                  <a:pt x="248043" y="495033"/>
                </a:lnTo>
                <a:lnTo>
                  <a:pt x="618617" y="495033"/>
                </a:lnTo>
                <a:lnTo>
                  <a:pt x="668553" y="489991"/>
                </a:lnTo>
                <a:lnTo>
                  <a:pt x="715086" y="475551"/>
                </a:lnTo>
                <a:lnTo>
                  <a:pt x="757212" y="452704"/>
                </a:lnTo>
                <a:lnTo>
                  <a:pt x="793940" y="422452"/>
                </a:lnTo>
                <a:lnTo>
                  <a:pt x="824242" y="385813"/>
                </a:lnTo>
                <a:lnTo>
                  <a:pt x="847140" y="343776"/>
                </a:lnTo>
                <a:lnTo>
                  <a:pt x="861618" y="297332"/>
                </a:lnTo>
                <a:lnTo>
                  <a:pt x="866660" y="247510"/>
                </a:lnTo>
                <a:close/>
              </a:path>
            </a:pathLst>
          </a:custGeom>
          <a:solidFill>
            <a:srgbClr val="363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C4DBBA-9045-D13A-999B-E361FF009500}"/>
              </a:ext>
            </a:extLst>
          </p:cNvPr>
          <p:cNvSpPr txBox="1"/>
          <p:nvPr/>
        </p:nvSpPr>
        <p:spPr>
          <a:xfrm>
            <a:off x="1214600" y="5627878"/>
            <a:ext cx="10129838" cy="1426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184150">
              <a:lnSpc>
                <a:spcPts val="2630"/>
              </a:lnSpc>
              <a:spcBef>
                <a:spcPts val="395"/>
              </a:spcBef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Розпишіть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2800" b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підуть</a:t>
            </a:r>
            <a:r>
              <a:rPr lang="ru-RU" sz="2800" b="1" spc="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гроші</a:t>
            </a:r>
            <a:r>
              <a:rPr lang="ru-RU" sz="2800" b="1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spc="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spc="1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чернетці</a:t>
            </a:r>
            <a:r>
              <a:rPr lang="ru-RU" sz="2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2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sz="2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1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пропозицій</a:t>
            </a:r>
            <a:r>
              <a:rPr lang="ru-RU" sz="2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spc="1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покупці</a:t>
            </a:r>
            <a:r>
              <a:rPr lang="ru-RU" sz="28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товару/</a:t>
            </a:r>
            <a:r>
              <a:rPr lang="ru-RU" sz="2800" spc="114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</a:t>
            </a:r>
            <a:r>
              <a:rPr lang="ru-RU" sz="28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spc="-1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spc="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демонструє</a:t>
            </a:r>
            <a:r>
              <a:rPr lang="ru-RU" sz="2800" spc="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донору</a:t>
            </a:r>
            <a:r>
              <a:rPr lang="ru-RU" sz="2800" spc="-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проведений </a:t>
            </a:r>
            <a:r>
              <a:rPr lang="ru-RU" sz="2800" spc="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порівняльний</a:t>
            </a:r>
            <a:r>
              <a:rPr lang="ru-RU" sz="28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4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800" spc="-1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ціни</a:t>
            </a:r>
            <a:r>
              <a:rPr lang="ru-RU" sz="28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819D044E-E1A6-7E4F-CACC-473F3D9BA842}"/>
              </a:ext>
            </a:extLst>
          </p:cNvPr>
          <p:cNvSpPr txBox="1"/>
          <p:nvPr/>
        </p:nvSpPr>
        <p:spPr>
          <a:xfrm>
            <a:off x="207313" y="7165048"/>
            <a:ext cx="823594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00" spc="-25" dirty="0">
                <a:solidFill>
                  <a:srgbClr val="EF9595"/>
                </a:solidFill>
                <a:latin typeface="Arial MT"/>
                <a:cs typeface="Arial MT"/>
              </a:rPr>
              <a:t>04</a:t>
            </a:r>
            <a:endParaRPr sz="5700" dirty="0">
              <a:latin typeface="Arial MT"/>
              <a:cs typeface="Arial MT"/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D13F021D-2B7C-C2C1-6F95-82D56228D0D1}"/>
              </a:ext>
            </a:extLst>
          </p:cNvPr>
          <p:cNvSpPr/>
          <p:nvPr/>
        </p:nvSpPr>
        <p:spPr>
          <a:xfrm>
            <a:off x="159369" y="8099267"/>
            <a:ext cx="866775" cy="495300"/>
          </a:xfrm>
          <a:custGeom>
            <a:avLst/>
            <a:gdLst/>
            <a:ahLst/>
            <a:cxnLst/>
            <a:rect l="l" t="t" r="r" b="b"/>
            <a:pathLst>
              <a:path w="866775" h="495300">
                <a:moveTo>
                  <a:pt x="693966" y="247980"/>
                </a:moveTo>
                <a:lnTo>
                  <a:pt x="693902" y="247662"/>
                </a:lnTo>
                <a:lnTo>
                  <a:pt x="693902" y="238036"/>
                </a:lnTo>
                <a:lnTo>
                  <a:pt x="687616" y="231787"/>
                </a:lnTo>
                <a:lnTo>
                  <a:pt x="686663" y="230327"/>
                </a:lnTo>
                <a:lnTo>
                  <a:pt x="579081" y="122986"/>
                </a:lnTo>
                <a:lnTo>
                  <a:pt x="573227" y="119062"/>
                </a:lnTo>
                <a:lnTo>
                  <a:pt x="566547" y="117779"/>
                </a:lnTo>
                <a:lnTo>
                  <a:pt x="560006" y="119062"/>
                </a:lnTo>
                <a:lnTo>
                  <a:pt x="553910" y="122986"/>
                </a:lnTo>
                <a:lnTo>
                  <a:pt x="549973" y="128828"/>
                </a:lnTo>
                <a:lnTo>
                  <a:pt x="548652" y="135496"/>
                </a:lnTo>
                <a:lnTo>
                  <a:pt x="549973" y="142189"/>
                </a:lnTo>
                <a:lnTo>
                  <a:pt x="553910" y="148107"/>
                </a:lnTo>
                <a:lnTo>
                  <a:pt x="636079" y="230098"/>
                </a:lnTo>
                <a:lnTo>
                  <a:pt x="180606" y="230098"/>
                </a:lnTo>
                <a:lnTo>
                  <a:pt x="172643" y="238036"/>
                </a:lnTo>
                <a:lnTo>
                  <a:pt x="172643" y="257695"/>
                </a:lnTo>
                <a:lnTo>
                  <a:pt x="180606" y="265645"/>
                </a:lnTo>
                <a:lnTo>
                  <a:pt x="636295" y="265645"/>
                </a:lnTo>
                <a:lnTo>
                  <a:pt x="553910" y="347865"/>
                </a:lnTo>
                <a:lnTo>
                  <a:pt x="549973" y="353707"/>
                </a:lnTo>
                <a:lnTo>
                  <a:pt x="548652" y="360387"/>
                </a:lnTo>
                <a:lnTo>
                  <a:pt x="549973" y="367080"/>
                </a:lnTo>
                <a:lnTo>
                  <a:pt x="553910" y="372986"/>
                </a:lnTo>
                <a:lnTo>
                  <a:pt x="557352" y="376428"/>
                </a:lnTo>
                <a:lnTo>
                  <a:pt x="561987" y="378206"/>
                </a:lnTo>
                <a:lnTo>
                  <a:pt x="571004" y="378206"/>
                </a:lnTo>
                <a:lnTo>
                  <a:pt x="575640" y="376428"/>
                </a:lnTo>
                <a:lnTo>
                  <a:pt x="686663" y="265645"/>
                </a:lnTo>
                <a:lnTo>
                  <a:pt x="688073" y="263512"/>
                </a:lnTo>
                <a:lnTo>
                  <a:pt x="693902" y="257695"/>
                </a:lnTo>
                <a:lnTo>
                  <a:pt x="693902" y="248310"/>
                </a:lnTo>
                <a:lnTo>
                  <a:pt x="693966" y="247980"/>
                </a:lnTo>
                <a:close/>
              </a:path>
              <a:path w="866775" h="495300">
                <a:moveTo>
                  <a:pt x="866660" y="247510"/>
                </a:moveTo>
                <a:lnTo>
                  <a:pt x="861618" y="197688"/>
                </a:lnTo>
                <a:lnTo>
                  <a:pt x="847140" y="151257"/>
                </a:lnTo>
                <a:lnTo>
                  <a:pt x="831037" y="121691"/>
                </a:lnTo>
                <a:lnTo>
                  <a:pt x="831037" y="247510"/>
                </a:lnTo>
                <a:lnTo>
                  <a:pt x="825423" y="296075"/>
                </a:lnTo>
                <a:lnTo>
                  <a:pt x="809409" y="340677"/>
                </a:lnTo>
                <a:lnTo>
                  <a:pt x="784301" y="380034"/>
                </a:lnTo>
                <a:lnTo>
                  <a:pt x="751382" y="412877"/>
                </a:lnTo>
                <a:lnTo>
                  <a:pt x="711936" y="437921"/>
                </a:lnTo>
                <a:lnTo>
                  <a:pt x="667258" y="453872"/>
                </a:lnTo>
                <a:lnTo>
                  <a:pt x="618617" y="459486"/>
                </a:lnTo>
                <a:lnTo>
                  <a:pt x="248043" y="459486"/>
                </a:lnTo>
                <a:lnTo>
                  <a:pt x="199377" y="453872"/>
                </a:lnTo>
                <a:lnTo>
                  <a:pt x="154686" y="437921"/>
                </a:lnTo>
                <a:lnTo>
                  <a:pt x="115239" y="412877"/>
                </a:lnTo>
                <a:lnTo>
                  <a:pt x="82334" y="380034"/>
                </a:lnTo>
                <a:lnTo>
                  <a:pt x="57238" y="340677"/>
                </a:lnTo>
                <a:lnTo>
                  <a:pt x="41249" y="296075"/>
                </a:lnTo>
                <a:lnTo>
                  <a:pt x="35623" y="247510"/>
                </a:lnTo>
                <a:lnTo>
                  <a:pt x="41249" y="198945"/>
                </a:lnTo>
                <a:lnTo>
                  <a:pt x="57238" y="154343"/>
                </a:lnTo>
                <a:lnTo>
                  <a:pt x="82334" y="114985"/>
                </a:lnTo>
                <a:lnTo>
                  <a:pt x="115239" y="82143"/>
                </a:lnTo>
                <a:lnTo>
                  <a:pt x="154686" y="57111"/>
                </a:lnTo>
                <a:lnTo>
                  <a:pt x="199377" y="41148"/>
                </a:lnTo>
                <a:lnTo>
                  <a:pt x="248043" y="35534"/>
                </a:lnTo>
                <a:lnTo>
                  <a:pt x="618617" y="35534"/>
                </a:lnTo>
                <a:lnTo>
                  <a:pt x="667258" y="41148"/>
                </a:lnTo>
                <a:lnTo>
                  <a:pt x="711936" y="57111"/>
                </a:lnTo>
                <a:lnTo>
                  <a:pt x="751382" y="82143"/>
                </a:lnTo>
                <a:lnTo>
                  <a:pt x="784301" y="114985"/>
                </a:lnTo>
                <a:lnTo>
                  <a:pt x="809409" y="154343"/>
                </a:lnTo>
                <a:lnTo>
                  <a:pt x="825423" y="198945"/>
                </a:lnTo>
                <a:lnTo>
                  <a:pt x="831037" y="247510"/>
                </a:lnTo>
                <a:lnTo>
                  <a:pt x="831037" y="121691"/>
                </a:lnTo>
                <a:lnTo>
                  <a:pt x="793940" y="72567"/>
                </a:lnTo>
                <a:lnTo>
                  <a:pt x="757212" y="42316"/>
                </a:lnTo>
                <a:lnTo>
                  <a:pt x="715086" y="19469"/>
                </a:lnTo>
                <a:lnTo>
                  <a:pt x="668553" y="5029"/>
                </a:lnTo>
                <a:lnTo>
                  <a:pt x="618617" y="0"/>
                </a:lnTo>
                <a:lnTo>
                  <a:pt x="248043" y="0"/>
                </a:lnTo>
                <a:lnTo>
                  <a:pt x="198120" y="5029"/>
                </a:lnTo>
                <a:lnTo>
                  <a:pt x="151587" y="19469"/>
                </a:lnTo>
                <a:lnTo>
                  <a:pt x="109448" y="42316"/>
                </a:lnTo>
                <a:lnTo>
                  <a:pt x="72732" y="72567"/>
                </a:lnTo>
                <a:lnTo>
                  <a:pt x="42418" y="109207"/>
                </a:lnTo>
                <a:lnTo>
                  <a:pt x="19532" y="151257"/>
                </a:lnTo>
                <a:lnTo>
                  <a:pt x="5054" y="197688"/>
                </a:lnTo>
                <a:lnTo>
                  <a:pt x="0" y="247510"/>
                </a:lnTo>
                <a:lnTo>
                  <a:pt x="5054" y="297332"/>
                </a:lnTo>
                <a:lnTo>
                  <a:pt x="19532" y="343776"/>
                </a:lnTo>
                <a:lnTo>
                  <a:pt x="42418" y="385813"/>
                </a:lnTo>
                <a:lnTo>
                  <a:pt x="72732" y="422452"/>
                </a:lnTo>
                <a:lnTo>
                  <a:pt x="109448" y="452704"/>
                </a:lnTo>
                <a:lnTo>
                  <a:pt x="151587" y="475551"/>
                </a:lnTo>
                <a:lnTo>
                  <a:pt x="198120" y="489991"/>
                </a:lnTo>
                <a:lnTo>
                  <a:pt x="248043" y="495033"/>
                </a:lnTo>
                <a:lnTo>
                  <a:pt x="618617" y="495033"/>
                </a:lnTo>
                <a:lnTo>
                  <a:pt x="668553" y="489991"/>
                </a:lnTo>
                <a:lnTo>
                  <a:pt x="715086" y="475551"/>
                </a:lnTo>
                <a:lnTo>
                  <a:pt x="757212" y="452704"/>
                </a:lnTo>
                <a:lnTo>
                  <a:pt x="793940" y="422452"/>
                </a:lnTo>
                <a:lnTo>
                  <a:pt x="824242" y="385813"/>
                </a:lnTo>
                <a:lnTo>
                  <a:pt x="847140" y="343776"/>
                </a:lnTo>
                <a:lnTo>
                  <a:pt x="861618" y="297332"/>
                </a:lnTo>
                <a:lnTo>
                  <a:pt x="866660" y="247510"/>
                </a:lnTo>
                <a:close/>
              </a:path>
            </a:pathLst>
          </a:custGeom>
          <a:solidFill>
            <a:srgbClr val="363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B125F9BC-5EFD-E555-D9A4-20C9E88C3328}"/>
              </a:ext>
            </a:extLst>
          </p:cNvPr>
          <p:cNvSpPr txBox="1">
            <a:spLocks/>
          </p:cNvSpPr>
          <p:nvPr/>
        </p:nvSpPr>
        <p:spPr>
          <a:xfrm>
            <a:off x="1169183" y="7270441"/>
            <a:ext cx="1525467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uk-UA" sz="4000" b="0" spc="-150" dirty="0">
                <a:latin typeface="Times New Roman"/>
                <a:cs typeface="Times New Roman"/>
              </a:rPr>
              <a:t>ПРИДІЛІТЬ УВАГУ СОЦІАЛЬНОМУ ВПЛИВУ</a:t>
            </a:r>
            <a:r>
              <a:rPr lang="uk-UA" sz="4000" b="0" spc="-750" dirty="0">
                <a:latin typeface="Times New Roman"/>
                <a:cs typeface="Times New Roman"/>
              </a:rPr>
              <a:t>:</a:t>
            </a:r>
            <a:endParaRPr lang="uk-UA" sz="4000" dirty="0">
              <a:latin typeface="Times New Roman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0A215B-A013-34BD-B9C3-1A4F776117D1}"/>
              </a:ext>
            </a:extLst>
          </p:cNvPr>
          <p:cNvSpPr txBox="1"/>
          <p:nvPr/>
        </p:nvSpPr>
        <p:spPr>
          <a:xfrm>
            <a:off x="1214600" y="7922630"/>
            <a:ext cx="10446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uk-UA" sz="28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Робочі</a:t>
            </a:r>
            <a:r>
              <a:rPr lang="uk-UA" sz="28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uk-UA"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8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вразливих</a:t>
            </a:r>
            <a:r>
              <a:rPr lang="uk-UA"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категорій</a:t>
            </a:r>
            <a:r>
              <a:rPr lang="uk-UA" sz="2800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товар/послуга</a:t>
            </a:r>
            <a:r>
              <a:rPr lang="uk-UA" sz="28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8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2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мінімальним</a:t>
            </a:r>
            <a:r>
              <a:rPr lang="uk-UA" sz="2800" spc="-1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доступним </a:t>
            </a:r>
            <a:r>
              <a:rPr lang="uk-UA" sz="2800" spc="22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чеком</a:t>
            </a:r>
            <a:r>
              <a:rPr lang="uk-UA" sz="28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8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</a:t>
            </a:r>
            <a:r>
              <a:rPr lang="uk-UA" sz="28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1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доступність, </a:t>
            </a:r>
            <a:r>
              <a:rPr lang="uk-UA" sz="2800" spc="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дитячі</a:t>
            </a:r>
            <a:r>
              <a:rPr lang="uk-UA"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куточки,</a:t>
            </a:r>
            <a:r>
              <a:rPr lang="uk-UA"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столики</a:t>
            </a:r>
            <a:r>
              <a:rPr lang="uk-UA"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годування</a:t>
            </a:r>
            <a:r>
              <a:rPr lang="uk-UA"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ін.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object 14">
            <a:extLst>
              <a:ext uri="{FF2B5EF4-FFF2-40B4-BE49-F238E27FC236}">
                <a16:creationId xmlns:a16="http://schemas.microsoft.com/office/drawing/2014/main" id="{B44FE410-4F4A-417A-8E5D-07140EC9865E}"/>
              </a:ext>
            </a:extLst>
          </p:cNvPr>
          <p:cNvGrpSpPr/>
          <p:nvPr/>
        </p:nvGrpSpPr>
        <p:grpSpPr>
          <a:xfrm rot="12800757">
            <a:off x="-930523" y="8334536"/>
            <a:ext cx="3478529" cy="2538095"/>
            <a:chOff x="12339758" y="0"/>
            <a:chExt cx="3478529" cy="2538095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77313479-038D-4558-A78A-B2749FA6C526}"/>
                </a:ext>
              </a:extLst>
            </p:cNvPr>
            <p:cNvSpPr/>
            <p:nvPr/>
          </p:nvSpPr>
          <p:spPr>
            <a:xfrm>
              <a:off x="14597749" y="0"/>
              <a:ext cx="1220470" cy="1123950"/>
            </a:xfrm>
            <a:custGeom>
              <a:avLst/>
              <a:gdLst/>
              <a:ahLst/>
              <a:cxnLst/>
              <a:rect l="l" t="t" r="r" b="b"/>
              <a:pathLst>
                <a:path w="1220469" h="1123950">
                  <a:moveTo>
                    <a:pt x="172276" y="0"/>
                  </a:moveTo>
                  <a:lnTo>
                    <a:pt x="993808" y="0"/>
                  </a:lnTo>
                  <a:lnTo>
                    <a:pt x="1049135" y="48497"/>
                  </a:lnTo>
                  <a:lnTo>
                    <a:pt x="1076598" y="77222"/>
                  </a:lnTo>
                  <a:lnTo>
                    <a:pt x="1102040" y="107441"/>
                  </a:lnTo>
                  <a:lnTo>
                    <a:pt x="1125314" y="139076"/>
                  </a:lnTo>
                  <a:lnTo>
                    <a:pt x="1146273" y="172053"/>
                  </a:lnTo>
                  <a:lnTo>
                    <a:pt x="1164770" y="206294"/>
                  </a:lnTo>
                  <a:lnTo>
                    <a:pt x="1180656" y="241724"/>
                  </a:lnTo>
                  <a:lnTo>
                    <a:pt x="1193786" y="278265"/>
                  </a:lnTo>
                  <a:lnTo>
                    <a:pt x="1204011" y="315842"/>
                  </a:lnTo>
                  <a:lnTo>
                    <a:pt x="1211185" y="354379"/>
                  </a:lnTo>
                  <a:lnTo>
                    <a:pt x="1216597" y="398312"/>
                  </a:lnTo>
                  <a:lnTo>
                    <a:pt x="1219551" y="442795"/>
                  </a:lnTo>
                  <a:lnTo>
                    <a:pt x="1219987" y="487607"/>
                  </a:lnTo>
                  <a:lnTo>
                    <a:pt x="1217840" y="532527"/>
                  </a:lnTo>
                  <a:lnTo>
                    <a:pt x="1213050" y="577334"/>
                  </a:lnTo>
                  <a:lnTo>
                    <a:pt x="1205552" y="621807"/>
                  </a:lnTo>
                  <a:lnTo>
                    <a:pt x="1195284" y="665725"/>
                  </a:lnTo>
                  <a:lnTo>
                    <a:pt x="1182184" y="708867"/>
                  </a:lnTo>
                  <a:lnTo>
                    <a:pt x="1166188" y="751012"/>
                  </a:lnTo>
                  <a:lnTo>
                    <a:pt x="1147235" y="791940"/>
                  </a:lnTo>
                  <a:lnTo>
                    <a:pt x="1125261" y="831428"/>
                  </a:lnTo>
                  <a:lnTo>
                    <a:pt x="1100204" y="869257"/>
                  </a:lnTo>
                  <a:lnTo>
                    <a:pt x="1072001" y="905205"/>
                  </a:lnTo>
                  <a:lnTo>
                    <a:pt x="1040590" y="939051"/>
                  </a:lnTo>
                  <a:lnTo>
                    <a:pt x="1005908" y="970574"/>
                  </a:lnTo>
                  <a:lnTo>
                    <a:pt x="967891" y="999554"/>
                  </a:lnTo>
                  <a:lnTo>
                    <a:pt x="926478" y="1025768"/>
                  </a:lnTo>
                  <a:lnTo>
                    <a:pt x="881606" y="1048998"/>
                  </a:lnTo>
                  <a:lnTo>
                    <a:pt x="845941" y="1066549"/>
                  </a:lnTo>
                  <a:lnTo>
                    <a:pt x="805505" y="1082328"/>
                  </a:lnTo>
                  <a:lnTo>
                    <a:pt x="761159" y="1096025"/>
                  </a:lnTo>
                  <a:lnTo>
                    <a:pt x="713769" y="1107332"/>
                  </a:lnTo>
                  <a:lnTo>
                    <a:pt x="664197" y="1115942"/>
                  </a:lnTo>
                  <a:lnTo>
                    <a:pt x="613308" y="1121546"/>
                  </a:lnTo>
                  <a:lnTo>
                    <a:pt x="561964" y="1123837"/>
                  </a:lnTo>
                  <a:lnTo>
                    <a:pt x="511031" y="1122505"/>
                  </a:lnTo>
                  <a:lnTo>
                    <a:pt x="461370" y="1117243"/>
                  </a:lnTo>
                  <a:lnTo>
                    <a:pt x="413847" y="1107743"/>
                  </a:lnTo>
                  <a:lnTo>
                    <a:pt x="369324" y="1093697"/>
                  </a:lnTo>
                  <a:lnTo>
                    <a:pt x="328666" y="1074797"/>
                  </a:lnTo>
                  <a:lnTo>
                    <a:pt x="292735" y="1050734"/>
                  </a:lnTo>
                  <a:lnTo>
                    <a:pt x="262397" y="1021200"/>
                  </a:lnTo>
                  <a:lnTo>
                    <a:pt x="238513" y="985887"/>
                  </a:lnTo>
                  <a:lnTo>
                    <a:pt x="177138" y="913522"/>
                  </a:lnTo>
                  <a:lnTo>
                    <a:pt x="145808" y="886332"/>
                  </a:lnTo>
                  <a:lnTo>
                    <a:pt x="117636" y="855053"/>
                  </a:lnTo>
                  <a:lnTo>
                    <a:pt x="92583" y="820111"/>
                  </a:lnTo>
                  <a:lnTo>
                    <a:pt x="70612" y="781928"/>
                  </a:lnTo>
                  <a:lnTo>
                    <a:pt x="51687" y="740928"/>
                  </a:lnTo>
                  <a:lnTo>
                    <a:pt x="35769" y="697534"/>
                  </a:lnTo>
                  <a:lnTo>
                    <a:pt x="22822" y="652170"/>
                  </a:lnTo>
                  <a:lnTo>
                    <a:pt x="12809" y="605260"/>
                  </a:lnTo>
                  <a:lnTo>
                    <a:pt x="5692" y="557225"/>
                  </a:lnTo>
                  <a:lnTo>
                    <a:pt x="1435" y="508491"/>
                  </a:lnTo>
                  <a:lnTo>
                    <a:pt x="0" y="459481"/>
                  </a:lnTo>
                  <a:lnTo>
                    <a:pt x="1349" y="410617"/>
                  </a:lnTo>
                  <a:lnTo>
                    <a:pt x="5446" y="362324"/>
                  </a:lnTo>
                  <a:lnTo>
                    <a:pt x="12254" y="315024"/>
                  </a:lnTo>
                  <a:lnTo>
                    <a:pt x="21735" y="269142"/>
                  </a:lnTo>
                  <a:lnTo>
                    <a:pt x="33852" y="225100"/>
                  </a:lnTo>
                  <a:lnTo>
                    <a:pt x="48568" y="183323"/>
                  </a:lnTo>
                  <a:lnTo>
                    <a:pt x="65845" y="144233"/>
                  </a:lnTo>
                  <a:lnTo>
                    <a:pt x="85648" y="108254"/>
                  </a:lnTo>
                  <a:lnTo>
                    <a:pt x="107937" y="75810"/>
                  </a:lnTo>
                  <a:lnTo>
                    <a:pt x="136280" y="38924"/>
                  </a:lnTo>
                  <a:lnTo>
                    <a:pt x="166430" y="5515"/>
                  </a:lnTo>
                  <a:lnTo>
                    <a:pt x="172276" y="0"/>
                  </a:lnTo>
                  <a:close/>
                </a:path>
              </a:pathLst>
            </a:custGeom>
            <a:solidFill>
              <a:srgbClr val="EDE2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67C617DE-8291-4543-8267-0879FCC01FB1}"/>
                </a:ext>
              </a:extLst>
            </p:cNvPr>
            <p:cNvSpPr/>
            <p:nvPr/>
          </p:nvSpPr>
          <p:spPr>
            <a:xfrm>
              <a:off x="12964832" y="1263711"/>
              <a:ext cx="1256030" cy="1274445"/>
            </a:xfrm>
            <a:custGeom>
              <a:avLst/>
              <a:gdLst/>
              <a:ahLst/>
              <a:cxnLst/>
              <a:rect l="l" t="t" r="r" b="b"/>
              <a:pathLst>
                <a:path w="1256030" h="1274445">
                  <a:moveTo>
                    <a:pt x="519755" y="7848"/>
                  </a:moveTo>
                  <a:lnTo>
                    <a:pt x="565927" y="893"/>
                  </a:lnTo>
                  <a:lnTo>
                    <a:pt x="610766" y="0"/>
                  </a:lnTo>
                  <a:lnTo>
                    <a:pt x="653632" y="5824"/>
                  </a:lnTo>
                  <a:lnTo>
                    <a:pt x="693886" y="19022"/>
                  </a:lnTo>
                  <a:lnTo>
                    <a:pt x="730889" y="40252"/>
                  </a:lnTo>
                  <a:lnTo>
                    <a:pt x="817732" y="78254"/>
                  </a:lnTo>
                  <a:lnTo>
                    <a:pt x="857814" y="88886"/>
                  </a:lnTo>
                  <a:lnTo>
                    <a:pt x="896862" y="104579"/>
                  </a:lnTo>
                  <a:lnTo>
                    <a:pt x="934722" y="124937"/>
                  </a:lnTo>
                  <a:lnTo>
                    <a:pt x="971240" y="149562"/>
                  </a:lnTo>
                  <a:lnTo>
                    <a:pt x="1006265" y="178058"/>
                  </a:lnTo>
                  <a:lnTo>
                    <a:pt x="1039643" y="210027"/>
                  </a:lnTo>
                  <a:lnTo>
                    <a:pt x="1071221" y="245074"/>
                  </a:lnTo>
                  <a:lnTo>
                    <a:pt x="1100846" y="282800"/>
                  </a:lnTo>
                  <a:lnTo>
                    <a:pt x="1128366" y="322810"/>
                  </a:lnTo>
                  <a:lnTo>
                    <a:pt x="1153626" y="364707"/>
                  </a:lnTo>
                  <a:lnTo>
                    <a:pt x="1176475" y="408093"/>
                  </a:lnTo>
                  <a:lnTo>
                    <a:pt x="1196759" y="452572"/>
                  </a:lnTo>
                  <a:lnTo>
                    <a:pt x="1214325" y="497746"/>
                  </a:lnTo>
                  <a:lnTo>
                    <a:pt x="1229020" y="543221"/>
                  </a:lnTo>
                  <a:lnTo>
                    <a:pt x="1240692" y="588597"/>
                  </a:lnTo>
                  <a:lnTo>
                    <a:pt x="1249187" y="633479"/>
                  </a:lnTo>
                  <a:lnTo>
                    <a:pt x="1254352" y="677469"/>
                  </a:lnTo>
                  <a:lnTo>
                    <a:pt x="1256034" y="720172"/>
                  </a:lnTo>
                  <a:lnTo>
                    <a:pt x="1254080" y="761189"/>
                  </a:lnTo>
                  <a:lnTo>
                    <a:pt x="1248338" y="800124"/>
                  </a:lnTo>
                  <a:lnTo>
                    <a:pt x="1239108" y="845720"/>
                  </a:lnTo>
                  <a:lnTo>
                    <a:pt x="1226726" y="888987"/>
                  </a:lnTo>
                  <a:lnTo>
                    <a:pt x="1211359" y="929929"/>
                  </a:lnTo>
                  <a:lnTo>
                    <a:pt x="1193171" y="968549"/>
                  </a:lnTo>
                  <a:lnTo>
                    <a:pt x="1172330" y="1004852"/>
                  </a:lnTo>
                  <a:lnTo>
                    <a:pt x="1149000" y="1038840"/>
                  </a:lnTo>
                  <a:lnTo>
                    <a:pt x="1123347" y="1070519"/>
                  </a:lnTo>
                  <a:lnTo>
                    <a:pt x="1095538" y="1099891"/>
                  </a:lnTo>
                  <a:lnTo>
                    <a:pt x="1065737" y="1126961"/>
                  </a:lnTo>
                  <a:lnTo>
                    <a:pt x="1034111" y="1151732"/>
                  </a:lnTo>
                  <a:lnTo>
                    <a:pt x="1000825" y="1174208"/>
                  </a:lnTo>
                  <a:lnTo>
                    <a:pt x="966045" y="1194393"/>
                  </a:lnTo>
                  <a:lnTo>
                    <a:pt x="929936" y="1212291"/>
                  </a:lnTo>
                  <a:lnTo>
                    <a:pt x="892666" y="1227905"/>
                  </a:lnTo>
                  <a:lnTo>
                    <a:pt x="854398" y="1241240"/>
                  </a:lnTo>
                  <a:lnTo>
                    <a:pt x="815300" y="1252298"/>
                  </a:lnTo>
                  <a:lnTo>
                    <a:pt x="775536" y="1261084"/>
                  </a:lnTo>
                  <a:lnTo>
                    <a:pt x="735272" y="1267602"/>
                  </a:lnTo>
                  <a:lnTo>
                    <a:pt x="694675" y="1271856"/>
                  </a:lnTo>
                  <a:lnTo>
                    <a:pt x="653910" y="1273848"/>
                  </a:lnTo>
                  <a:lnTo>
                    <a:pt x="613143" y="1273584"/>
                  </a:lnTo>
                  <a:lnTo>
                    <a:pt x="572539" y="1271066"/>
                  </a:lnTo>
                  <a:lnTo>
                    <a:pt x="532264" y="1266299"/>
                  </a:lnTo>
                  <a:lnTo>
                    <a:pt x="492484" y="1259286"/>
                  </a:lnTo>
                  <a:lnTo>
                    <a:pt x="453365" y="1250032"/>
                  </a:lnTo>
                  <a:lnTo>
                    <a:pt x="415073" y="1238539"/>
                  </a:lnTo>
                  <a:lnTo>
                    <a:pt x="377772" y="1224813"/>
                  </a:lnTo>
                  <a:lnTo>
                    <a:pt x="341629" y="1208856"/>
                  </a:lnTo>
                  <a:lnTo>
                    <a:pt x="306810" y="1190672"/>
                  </a:lnTo>
                  <a:lnTo>
                    <a:pt x="273481" y="1170265"/>
                  </a:lnTo>
                  <a:lnTo>
                    <a:pt x="241806" y="1147639"/>
                  </a:lnTo>
                  <a:lnTo>
                    <a:pt x="211953" y="1122798"/>
                  </a:lnTo>
                  <a:lnTo>
                    <a:pt x="184086" y="1095746"/>
                  </a:lnTo>
                  <a:lnTo>
                    <a:pt x="158372" y="1066486"/>
                  </a:lnTo>
                  <a:lnTo>
                    <a:pt x="134975" y="1035022"/>
                  </a:lnTo>
                  <a:lnTo>
                    <a:pt x="109414" y="995715"/>
                  </a:lnTo>
                  <a:lnTo>
                    <a:pt x="86071" y="954657"/>
                  </a:lnTo>
                  <a:lnTo>
                    <a:pt x="65126" y="912051"/>
                  </a:lnTo>
                  <a:lnTo>
                    <a:pt x="46761" y="868098"/>
                  </a:lnTo>
                  <a:lnTo>
                    <a:pt x="31159" y="823000"/>
                  </a:lnTo>
                  <a:lnTo>
                    <a:pt x="18499" y="776962"/>
                  </a:lnTo>
                  <a:lnTo>
                    <a:pt x="8965" y="730184"/>
                  </a:lnTo>
                  <a:lnTo>
                    <a:pt x="2738" y="682869"/>
                  </a:lnTo>
                  <a:lnTo>
                    <a:pt x="0" y="635220"/>
                  </a:lnTo>
                  <a:lnTo>
                    <a:pt x="931" y="587439"/>
                  </a:lnTo>
                  <a:lnTo>
                    <a:pt x="5714" y="539728"/>
                  </a:lnTo>
                  <a:lnTo>
                    <a:pt x="14530" y="492290"/>
                  </a:lnTo>
                  <a:lnTo>
                    <a:pt x="27561" y="445327"/>
                  </a:lnTo>
                  <a:lnTo>
                    <a:pt x="44989" y="399041"/>
                  </a:lnTo>
                  <a:lnTo>
                    <a:pt x="66994" y="353636"/>
                  </a:lnTo>
                  <a:lnTo>
                    <a:pt x="93760" y="309313"/>
                  </a:lnTo>
                  <a:lnTo>
                    <a:pt x="125467" y="266275"/>
                  </a:lnTo>
                  <a:lnTo>
                    <a:pt x="149784" y="234829"/>
                  </a:lnTo>
                  <a:lnTo>
                    <a:pt x="179165" y="202877"/>
                  </a:lnTo>
                  <a:lnTo>
                    <a:pt x="212970" y="171076"/>
                  </a:lnTo>
                  <a:lnTo>
                    <a:pt x="250560" y="140082"/>
                  </a:lnTo>
                  <a:lnTo>
                    <a:pt x="291295" y="110552"/>
                  </a:lnTo>
                  <a:lnTo>
                    <a:pt x="334535" y="83143"/>
                  </a:lnTo>
                  <a:lnTo>
                    <a:pt x="379641" y="58511"/>
                  </a:lnTo>
                  <a:lnTo>
                    <a:pt x="425973" y="37313"/>
                  </a:lnTo>
                  <a:lnTo>
                    <a:pt x="472891" y="20207"/>
                  </a:lnTo>
                  <a:lnTo>
                    <a:pt x="519755" y="7848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19435466-3242-4937-ABBB-D89D46EB6FCD}"/>
                </a:ext>
              </a:extLst>
            </p:cNvPr>
            <p:cNvSpPr/>
            <p:nvPr/>
          </p:nvSpPr>
          <p:spPr>
            <a:xfrm>
              <a:off x="12339752" y="447128"/>
              <a:ext cx="3172460" cy="1746885"/>
            </a:xfrm>
            <a:custGeom>
              <a:avLst/>
              <a:gdLst/>
              <a:ahLst/>
              <a:cxnLst/>
              <a:rect l="l" t="t" r="r" b="b"/>
              <a:pathLst>
                <a:path w="3172459" h="1746885">
                  <a:moveTo>
                    <a:pt x="1178763" y="1092822"/>
                  </a:moveTo>
                  <a:lnTo>
                    <a:pt x="1173810" y="1045171"/>
                  </a:lnTo>
                  <a:lnTo>
                    <a:pt x="1164043" y="998283"/>
                  </a:lnTo>
                  <a:lnTo>
                    <a:pt x="1163650" y="996365"/>
                  </a:lnTo>
                  <a:lnTo>
                    <a:pt x="1158125" y="977950"/>
                  </a:lnTo>
                  <a:lnTo>
                    <a:pt x="1158125" y="1095362"/>
                  </a:lnTo>
                  <a:lnTo>
                    <a:pt x="1157744" y="1142873"/>
                  </a:lnTo>
                  <a:lnTo>
                    <a:pt x="1152067" y="1192326"/>
                  </a:lnTo>
                  <a:lnTo>
                    <a:pt x="1141133" y="1242187"/>
                  </a:lnTo>
                  <a:lnTo>
                    <a:pt x="1125410" y="1291805"/>
                  </a:lnTo>
                  <a:lnTo>
                    <a:pt x="1105395" y="1340612"/>
                  </a:lnTo>
                  <a:lnTo>
                    <a:pt x="1081532" y="1387983"/>
                  </a:lnTo>
                  <a:lnTo>
                    <a:pt x="1054303" y="1433322"/>
                  </a:lnTo>
                  <a:lnTo>
                    <a:pt x="1024178" y="1476006"/>
                  </a:lnTo>
                  <a:lnTo>
                    <a:pt x="991628" y="1515440"/>
                  </a:lnTo>
                  <a:lnTo>
                    <a:pt x="957135" y="1551025"/>
                  </a:lnTo>
                  <a:lnTo>
                    <a:pt x="918692" y="1582978"/>
                  </a:lnTo>
                  <a:lnTo>
                    <a:pt x="876846" y="1609788"/>
                  </a:lnTo>
                  <a:lnTo>
                    <a:pt x="832154" y="1631442"/>
                  </a:lnTo>
                  <a:lnTo>
                    <a:pt x="785202" y="1647913"/>
                  </a:lnTo>
                  <a:lnTo>
                    <a:pt x="736574" y="1659191"/>
                  </a:lnTo>
                  <a:lnTo>
                    <a:pt x="699655" y="1662950"/>
                  </a:lnTo>
                  <a:lnTo>
                    <a:pt x="663905" y="1662036"/>
                  </a:lnTo>
                  <a:lnTo>
                    <a:pt x="591781" y="1652752"/>
                  </a:lnTo>
                  <a:lnTo>
                    <a:pt x="546417" y="1644002"/>
                  </a:lnTo>
                  <a:lnTo>
                    <a:pt x="501891" y="1630857"/>
                  </a:lnTo>
                  <a:lnTo>
                    <a:pt x="458393" y="1613598"/>
                  </a:lnTo>
                  <a:lnTo>
                    <a:pt x="416140" y="1592529"/>
                  </a:lnTo>
                  <a:lnTo>
                    <a:pt x="375361" y="1567954"/>
                  </a:lnTo>
                  <a:lnTo>
                    <a:pt x="336257" y="1540167"/>
                  </a:lnTo>
                  <a:lnTo>
                    <a:pt x="299046" y="1509471"/>
                  </a:lnTo>
                  <a:lnTo>
                    <a:pt x="263931" y="1476159"/>
                  </a:lnTo>
                  <a:lnTo>
                    <a:pt x="231127" y="1440548"/>
                  </a:lnTo>
                  <a:lnTo>
                    <a:pt x="200863" y="1402918"/>
                  </a:lnTo>
                  <a:lnTo>
                    <a:pt x="173329" y="1363586"/>
                  </a:lnTo>
                  <a:lnTo>
                    <a:pt x="148755" y="1322832"/>
                  </a:lnTo>
                  <a:lnTo>
                    <a:pt x="127342" y="1280972"/>
                  </a:lnTo>
                  <a:lnTo>
                    <a:pt x="109321" y="1238288"/>
                  </a:lnTo>
                  <a:lnTo>
                    <a:pt x="94881" y="1195108"/>
                  </a:lnTo>
                  <a:lnTo>
                    <a:pt x="84099" y="1148118"/>
                  </a:lnTo>
                  <a:lnTo>
                    <a:pt x="78816" y="1101128"/>
                  </a:lnTo>
                  <a:lnTo>
                    <a:pt x="78778" y="1054442"/>
                  </a:lnTo>
                  <a:lnTo>
                    <a:pt x="83769" y="1008380"/>
                  </a:lnTo>
                  <a:lnTo>
                    <a:pt x="93522" y="963231"/>
                  </a:lnTo>
                  <a:lnTo>
                    <a:pt x="107810" y="919302"/>
                  </a:lnTo>
                  <a:lnTo>
                    <a:pt x="126365" y="876884"/>
                  </a:lnTo>
                  <a:lnTo>
                    <a:pt x="148971" y="836295"/>
                  </a:lnTo>
                  <a:lnTo>
                    <a:pt x="175361" y="797839"/>
                  </a:lnTo>
                  <a:lnTo>
                    <a:pt x="205308" y="761809"/>
                  </a:lnTo>
                  <a:lnTo>
                    <a:pt x="238544" y="728522"/>
                  </a:lnTo>
                  <a:lnTo>
                    <a:pt x="274853" y="698258"/>
                  </a:lnTo>
                  <a:lnTo>
                    <a:pt x="313397" y="671537"/>
                  </a:lnTo>
                  <a:lnTo>
                    <a:pt x="354126" y="648017"/>
                  </a:lnTo>
                  <a:lnTo>
                    <a:pt x="396748" y="627748"/>
                  </a:lnTo>
                  <a:lnTo>
                    <a:pt x="440918" y="610831"/>
                  </a:lnTo>
                  <a:lnTo>
                    <a:pt x="486333" y="597357"/>
                  </a:lnTo>
                  <a:lnTo>
                    <a:pt x="527304" y="588556"/>
                  </a:lnTo>
                  <a:lnTo>
                    <a:pt x="527850" y="588429"/>
                  </a:lnTo>
                  <a:lnTo>
                    <a:pt x="532917" y="587362"/>
                  </a:lnTo>
                  <a:lnTo>
                    <a:pt x="579564" y="581037"/>
                  </a:lnTo>
                  <a:lnTo>
                    <a:pt x="626745" y="578358"/>
                  </a:lnTo>
                  <a:lnTo>
                    <a:pt x="673862" y="579450"/>
                  </a:lnTo>
                  <a:lnTo>
                    <a:pt x="720610" y="584390"/>
                  </a:lnTo>
                  <a:lnTo>
                    <a:pt x="766660" y="593255"/>
                  </a:lnTo>
                  <a:lnTo>
                    <a:pt x="812977" y="607098"/>
                  </a:lnTo>
                  <a:lnTo>
                    <a:pt x="857300" y="625906"/>
                  </a:lnTo>
                  <a:lnTo>
                    <a:pt x="899401" y="649274"/>
                  </a:lnTo>
                  <a:lnTo>
                    <a:pt x="939101" y="676821"/>
                  </a:lnTo>
                  <a:lnTo>
                    <a:pt x="976160" y="708152"/>
                  </a:lnTo>
                  <a:lnTo>
                    <a:pt x="1010412" y="742873"/>
                  </a:lnTo>
                  <a:lnTo>
                    <a:pt x="1041615" y="780580"/>
                  </a:lnTo>
                  <a:lnTo>
                    <a:pt x="1069594" y="820889"/>
                  </a:lnTo>
                  <a:lnTo>
                    <a:pt x="1094143" y="863409"/>
                  </a:lnTo>
                  <a:lnTo>
                    <a:pt x="1115034" y="907745"/>
                  </a:lnTo>
                  <a:lnTo>
                    <a:pt x="1132090" y="953503"/>
                  </a:lnTo>
                  <a:lnTo>
                    <a:pt x="1145082" y="1000277"/>
                  </a:lnTo>
                  <a:lnTo>
                    <a:pt x="1145438" y="1002207"/>
                  </a:lnTo>
                  <a:lnTo>
                    <a:pt x="1153833" y="1047699"/>
                  </a:lnTo>
                  <a:lnTo>
                    <a:pt x="1158125" y="1095362"/>
                  </a:lnTo>
                  <a:lnTo>
                    <a:pt x="1158125" y="977950"/>
                  </a:lnTo>
                  <a:lnTo>
                    <a:pt x="1132941" y="907478"/>
                  </a:lnTo>
                  <a:lnTo>
                    <a:pt x="1112227" y="864108"/>
                  </a:lnTo>
                  <a:lnTo>
                    <a:pt x="1088745" y="822388"/>
                  </a:lnTo>
                  <a:lnTo>
                    <a:pt x="1061148" y="780554"/>
                  </a:lnTo>
                  <a:lnTo>
                    <a:pt x="1030782" y="741603"/>
                  </a:lnTo>
                  <a:lnTo>
                    <a:pt x="997750" y="705713"/>
                  </a:lnTo>
                  <a:lnTo>
                    <a:pt x="962190" y="673049"/>
                  </a:lnTo>
                  <a:lnTo>
                    <a:pt x="924229" y="643826"/>
                  </a:lnTo>
                  <a:lnTo>
                    <a:pt x="883970" y="618210"/>
                  </a:lnTo>
                  <a:lnTo>
                    <a:pt x="841552" y="596379"/>
                  </a:lnTo>
                  <a:lnTo>
                    <a:pt x="797077" y="578548"/>
                  </a:lnTo>
                  <a:lnTo>
                    <a:pt x="750697" y="564870"/>
                  </a:lnTo>
                  <a:lnTo>
                    <a:pt x="702741" y="555599"/>
                  </a:lnTo>
                  <a:lnTo>
                    <a:pt x="652640" y="550773"/>
                  </a:lnTo>
                  <a:lnTo>
                    <a:pt x="603719" y="550532"/>
                  </a:lnTo>
                  <a:lnTo>
                    <a:pt x="554926" y="554456"/>
                  </a:lnTo>
                  <a:lnTo>
                    <a:pt x="506564" y="562394"/>
                  </a:lnTo>
                  <a:lnTo>
                    <a:pt x="458939" y="574192"/>
                  </a:lnTo>
                  <a:lnTo>
                    <a:pt x="412356" y="589737"/>
                  </a:lnTo>
                  <a:lnTo>
                    <a:pt x="367118" y="608863"/>
                  </a:lnTo>
                  <a:lnTo>
                    <a:pt x="323240" y="631596"/>
                  </a:lnTo>
                  <a:lnTo>
                    <a:pt x="281927" y="657339"/>
                  </a:lnTo>
                  <a:lnTo>
                    <a:pt x="242455" y="686511"/>
                  </a:lnTo>
                  <a:lnTo>
                    <a:pt x="205816" y="718489"/>
                  </a:lnTo>
                  <a:lnTo>
                    <a:pt x="171958" y="754240"/>
                  </a:lnTo>
                  <a:lnTo>
                    <a:pt x="142570" y="792797"/>
                  </a:lnTo>
                  <a:lnTo>
                    <a:pt x="117652" y="833780"/>
                  </a:lnTo>
                  <a:lnTo>
                    <a:pt x="97231" y="876846"/>
                  </a:lnTo>
                  <a:lnTo>
                    <a:pt x="81292" y="921588"/>
                  </a:lnTo>
                  <a:lnTo>
                    <a:pt x="69862" y="967663"/>
                  </a:lnTo>
                  <a:lnTo>
                    <a:pt x="62953" y="1014691"/>
                  </a:lnTo>
                  <a:lnTo>
                    <a:pt x="60553" y="1062304"/>
                  </a:lnTo>
                  <a:lnTo>
                    <a:pt x="62687" y="1110119"/>
                  </a:lnTo>
                  <a:lnTo>
                    <a:pt x="69354" y="1157770"/>
                  </a:lnTo>
                  <a:lnTo>
                    <a:pt x="80581" y="1204899"/>
                  </a:lnTo>
                  <a:lnTo>
                    <a:pt x="96342" y="1251115"/>
                  </a:lnTo>
                  <a:lnTo>
                    <a:pt x="115506" y="1294815"/>
                  </a:lnTo>
                  <a:lnTo>
                    <a:pt x="138112" y="1337818"/>
                  </a:lnTo>
                  <a:lnTo>
                    <a:pt x="163931" y="1379804"/>
                  </a:lnTo>
                  <a:lnTo>
                    <a:pt x="192773" y="1420444"/>
                  </a:lnTo>
                  <a:lnTo>
                    <a:pt x="224421" y="1459407"/>
                  </a:lnTo>
                  <a:lnTo>
                    <a:pt x="258673" y="1496364"/>
                  </a:lnTo>
                  <a:lnTo>
                    <a:pt x="295313" y="1530997"/>
                  </a:lnTo>
                  <a:lnTo>
                    <a:pt x="334124" y="1562963"/>
                  </a:lnTo>
                  <a:lnTo>
                    <a:pt x="374904" y="1591957"/>
                  </a:lnTo>
                  <a:lnTo>
                    <a:pt x="417436" y="1617624"/>
                  </a:lnTo>
                  <a:lnTo>
                    <a:pt x="461530" y="1639658"/>
                  </a:lnTo>
                  <a:lnTo>
                    <a:pt x="506945" y="1657718"/>
                  </a:lnTo>
                  <a:lnTo>
                    <a:pt x="553504" y="1671485"/>
                  </a:lnTo>
                  <a:lnTo>
                    <a:pt x="600976" y="1680629"/>
                  </a:lnTo>
                  <a:lnTo>
                    <a:pt x="623062" y="1683143"/>
                  </a:lnTo>
                  <a:lnTo>
                    <a:pt x="652005" y="1686445"/>
                  </a:lnTo>
                  <a:lnTo>
                    <a:pt x="701179" y="1688020"/>
                  </a:lnTo>
                  <a:lnTo>
                    <a:pt x="749439" y="1684439"/>
                  </a:lnTo>
                  <a:lnTo>
                    <a:pt x="797788" y="1674799"/>
                  </a:lnTo>
                  <a:lnTo>
                    <a:pt x="847204" y="1658175"/>
                  </a:lnTo>
                  <a:lnTo>
                    <a:pt x="895032" y="1634578"/>
                  </a:lnTo>
                  <a:lnTo>
                    <a:pt x="939101" y="1604886"/>
                  </a:lnTo>
                  <a:lnTo>
                    <a:pt x="979258" y="1570202"/>
                  </a:lnTo>
                  <a:lnTo>
                    <a:pt x="1016000" y="1531099"/>
                  </a:lnTo>
                  <a:lnTo>
                    <a:pt x="1048791" y="1489024"/>
                  </a:lnTo>
                  <a:lnTo>
                    <a:pt x="1077976" y="1444637"/>
                  </a:lnTo>
                  <a:lnTo>
                    <a:pt x="1104049" y="1398003"/>
                  </a:lnTo>
                  <a:lnTo>
                    <a:pt x="1127061" y="1349121"/>
                  </a:lnTo>
                  <a:lnTo>
                    <a:pt x="1146517" y="1298473"/>
                  </a:lnTo>
                  <a:lnTo>
                    <a:pt x="1161923" y="1246568"/>
                  </a:lnTo>
                  <a:lnTo>
                    <a:pt x="1172781" y="1193901"/>
                  </a:lnTo>
                  <a:lnTo>
                    <a:pt x="1178598" y="1140955"/>
                  </a:lnTo>
                  <a:lnTo>
                    <a:pt x="1178763" y="1092822"/>
                  </a:lnTo>
                  <a:close/>
                </a:path>
                <a:path w="3172459" h="1746885">
                  <a:moveTo>
                    <a:pt x="1247533" y="1188999"/>
                  </a:moveTo>
                  <a:lnTo>
                    <a:pt x="1245870" y="1141120"/>
                  </a:lnTo>
                  <a:lnTo>
                    <a:pt x="1240396" y="1093292"/>
                  </a:lnTo>
                  <a:lnTo>
                    <a:pt x="1231480" y="1045743"/>
                  </a:lnTo>
                  <a:lnTo>
                    <a:pt x="1226362" y="1025702"/>
                  </a:lnTo>
                  <a:lnTo>
                    <a:pt x="1226362" y="1185557"/>
                  </a:lnTo>
                  <a:lnTo>
                    <a:pt x="1223022" y="1233893"/>
                  </a:lnTo>
                  <a:lnTo>
                    <a:pt x="1215402" y="1281531"/>
                  </a:lnTo>
                  <a:lnTo>
                    <a:pt x="1203642" y="1328166"/>
                  </a:lnTo>
                  <a:lnTo>
                    <a:pt x="1187818" y="1373492"/>
                  </a:lnTo>
                  <a:lnTo>
                    <a:pt x="1168031" y="1417205"/>
                  </a:lnTo>
                  <a:lnTo>
                    <a:pt x="1144409" y="1459014"/>
                  </a:lnTo>
                  <a:lnTo>
                    <a:pt x="1117028" y="1498625"/>
                  </a:lnTo>
                  <a:lnTo>
                    <a:pt x="1086002" y="1535747"/>
                  </a:lnTo>
                  <a:lnTo>
                    <a:pt x="1051433" y="1570050"/>
                  </a:lnTo>
                  <a:lnTo>
                    <a:pt x="1013421" y="1601266"/>
                  </a:lnTo>
                  <a:lnTo>
                    <a:pt x="973594" y="1628216"/>
                  </a:lnTo>
                  <a:lnTo>
                    <a:pt x="931570" y="1651558"/>
                  </a:lnTo>
                  <a:lnTo>
                    <a:pt x="888111" y="1671154"/>
                  </a:lnTo>
                  <a:lnTo>
                    <a:pt x="843038" y="1687296"/>
                  </a:lnTo>
                  <a:lnTo>
                    <a:pt x="796798" y="1699996"/>
                  </a:lnTo>
                  <a:lnTo>
                    <a:pt x="749668" y="1709331"/>
                  </a:lnTo>
                  <a:lnTo>
                    <a:pt x="701954" y="1715389"/>
                  </a:lnTo>
                  <a:lnTo>
                    <a:pt x="653935" y="1718246"/>
                  </a:lnTo>
                  <a:lnTo>
                    <a:pt x="605878" y="1717967"/>
                  </a:lnTo>
                  <a:lnTo>
                    <a:pt x="558101" y="1714652"/>
                  </a:lnTo>
                  <a:lnTo>
                    <a:pt x="510882" y="1708365"/>
                  </a:lnTo>
                  <a:lnTo>
                    <a:pt x="462953" y="1698548"/>
                  </a:lnTo>
                  <a:lnTo>
                    <a:pt x="416966" y="1685277"/>
                  </a:lnTo>
                  <a:lnTo>
                    <a:pt x="372999" y="1668653"/>
                  </a:lnTo>
                  <a:lnTo>
                    <a:pt x="331139" y="1648726"/>
                  </a:lnTo>
                  <a:lnTo>
                    <a:pt x="291452" y="1625612"/>
                  </a:lnTo>
                  <a:lnTo>
                    <a:pt x="254025" y="1599361"/>
                  </a:lnTo>
                  <a:lnTo>
                    <a:pt x="218948" y="1570075"/>
                  </a:lnTo>
                  <a:lnTo>
                    <a:pt x="186270" y="1537817"/>
                  </a:lnTo>
                  <a:lnTo>
                    <a:pt x="156095" y="1502676"/>
                  </a:lnTo>
                  <a:lnTo>
                    <a:pt x="128549" y="1464805"/>
                  </a:lnTo>
                  <a:lnTo>
                    <a:pt x="103543" y="1424063"/>
                  </a:lnTo>
                  <a:lnTo>
                    <a:pt x="81318" y="1380744"/>
                  </a:lnTo>
                  <a:lnTo>
                    <a:pt x="61074" y="1332420"/>
                  </a:lnTo>
                  <a:lnTo>
                    <a:pt x="44691" y="1282649"/>
                  </a:lnTo>
                  <a:lnTo>
                    <a:pt x="32258" y="1231811"/>
                  </a:lnTo>
                  <a:lnTo>
                    <a:pt x="23837" y="1180198"/>
                  </a:lnTo>
                  <a:lnTo>
                    <a:pt x="19494" y="1128077"/>
                  </a:lnTo>
                  <a:lnTo>
                    <a:pt x="19316" y="1075766"/>
                  </a:lnTo>
                  <a:lnTo>
                    <a:pt x="23355" y="1023556"/>
                  </a:lnTo>
                  <a:lnTo>
                    <a:pt x="31762" y="975106"/>
                  </a:lnTo>
                  <a:lnTo>
                    <a:pt x="44894" y="928814"/>
                  </a:lnTo>
                  <a:lnTo>
                    <a:pt x="62255" y="884504"/>
                  </a:lnTo>
                  <a:lnTo>
                    <a:pt x="83375" y="842010"/>
                  </a:lnTo>
                  <a:lnTo>
                    <a:pt x="107772" y="801116"/>
                  </a:lnTo>
                  <a:lnTo>
                    <a:pt x="134899" y="761784"/>
                  </a:lnTo>
                  <a:lnTo>
                    <a:pt x="164490" y="723468"/>
                  </a:lnTo>
                  <a:lnTo>
                    <a:pt x="195859" y="686346"/>
                  </a:lnTo>
                  <a:lnTo>
                    <a:pt x="230759" y="649185"/>
                  </a:lnTo>
                  <a:lnTo>
                    <a:pt x="268147" y="614514"/>
                  </a:lnTo>
                  <a:lnTo>
                    <a:pt x="307911" y="582688"/>
                  </a:lnTo>
                  <a:lnTo>
                    <a:pt x="349910" y="554037"/>
                  </a:lnTo>
                  <a:lnTo>
                    <a:pt x="394004" y="528904"/>
                  </a:lnTo>
                  <a:lnTo>
                    <a:pt x="440055" y="507631"/>
                  </a:lnTo>
                  <a:lnTo>
                    <a:pt x="487921" y="490562"/>
                  </a:lnTo>
                  <a:lnTo>
                    <a:pt x="537476" y="478015"/>
                  </a:lnTo>
                  <a:lnTo>
                    <a:pt x="580961" y="471233"/>
                  </a:lnTo>
                  <a:lnTo>
                    <a:pt x="628637" y="468147"/>
                  </a:lnTo>
                  <a:lnTo>
                    <a:pt x="677367" y="469823"/>
                  </a:lnTo>
                  <a:lnTo>
                    <a:pt x="724014" y="477380"/>
                  </a:lnTo>
                  <a:lnTo>
                    <a:pt x="765429" y="491909"/>
                  </a:lnTo>
                  <a:lnTo>
                    <a:pt x="807669" y="512394"/>
                  </a:lnTo>
                  <a:lnTo>
                    <a:pt x="847737" y="531977"/>
                  </a:lnTo>
                  <a:lnTo>
                    <a:pt x="891120" y="555256"/>
                  </a:lnTo>
                  <a:lnTo>
                    <a:pt x="932040" y="582409"/>
                  </a:lnTo>
                  <a:lnTo>
                    <a:pt x="970470" y="613092"/>
                  </a:lnTo>
                  <a:lnTo>
                    <a:pt x="1006386" y="646963"/>
                  </a:lnTo>
                  <a:lnTo>
                    <a:pt x="1039749" y="683704"/>
                  </a:lnTo>
                  <a:lnTo>
                    <a:pt x="1070533" y="722972"/>
                  </a:lnTo>
                  <a:lnTo>
                    <a:pt x="1098689" y="764425"/>
                  </a:lnTo>
                  <a:lnTo>
                    <a:pt x="1124204" y="807745"/>
                  </a:lnTo>
                  <a:lnTo>
                    <a:pt x="1147038" y="852589"/>
                  </a:lnTo>
                  <a:lnTo>
                    <a:pt x="1167168" y="898613"/>
                  </a:lnTo>
                  <a:lnTo>
                    <a:pt x="1184541" y="945502"/>
                  </a:lnTo>
                  <a:lnTo>
                    <a:pt x="1199134" y="992898"/>
                  </a:lnTo>
                  <a:lnTo>
                    <a:pt x="1210919" y="1040498"/>
                  </a:lnTo>
                  <a:lnTo>
                    <a:pt x="1219873" y="1087932"/>
                  </a:lnTo>
                  <a:lnTo>
                    <a:pt x="1225346" y="1136802"/>
                  </a:lnTo>
                  <a:lnTo>
                    <a:pt x="1226362" y="1185557"/>
                  </a:lnTo>
                  <a:lnTo>
                    <a:pt x="1226362" y="1025702"/>
                  </a:lnTo>
                  <a:lnTo>
                    <a:pt x="1204747" y="952449"/>
                  </a:lnTo>
                  <a:lnTo>
                    <a:pt x="1187665" y="907173"/>
                  </a:lnTo>
                  <a:lnTo>
                    <a:pt x="1168577" y="863130"/>
                  </a:lnTo>
                  <a:lnTo>
                    <a:pt x="1147851" y="820547"/>
                  </a:lnTo>
                  <a:lnTo>
                    <a:pt x="1124153" y="777252"/>
                  </a:lnTo>
                  <a:lnTo>
                    <a:pt x="1097851" y="735152"/>
                  </a:lnTo>
                  <a:lnTo>
                    <a:pt x="1068984" y="694639"/>
                  </a:lnTo>
                  <a:lnTo>
                    <a:pt x="1037577" y="656056"/>
                  </a:lnTo>
                  <a:lnTo>
                    <a:pt x="1003655" y="619785"/>
                  </a:lnTo>
                  <a:lnTo>
                    <a:pt x="967257" y="586168"/>
                  </a:lnTo>
                  <a:lnTo>
                    <a:pt x="928395" y="555586"/>
                  </a:lnTo>
                  <a:lnTo>
                    <a:pt x="887107" y="528408"/>
                  </a:lnTo>
                  <a:lnTo>
                    <a:pt x="843432" y="505002"/>
                  </a:lnTo>
                  <a:lnTo>
                    <a:pt x="837526" y="502145"/>
                  </a:lnTo>
                  <a:lnTo>
                    <a:pt x="837526" y="506095"/>
                  </a:lnTo>
                  <a:lnTo>
                    <a:pt x="837526" y="506247"/>
                  </a:lnTo>
                  <a:lnTo>
                    <a:pt x="837463" y="514604"/>
                  </a:lnTo>
                  <a:lnTo>
                    <a:pt x="837526" y="506095"/>
                  </a:lnTo>
                  <a:lnTo>
                    <a:pt x="837526" y="502145"/>
                  </a:lnTo>
                  <a:lnTo>
                    <a:pt x="764362" y="466598"/>
                  </a:lnTo>
                  <a:lnTo>
                    <a:pt x="720763" y="451523"/>
                  </a:lnTo>
                  <a:lnTo>
                    <a:pt x="672719" y="444068"/>
                  </a:lnTo>
                  <a:lnTo>
                    <a:pt x="623849" y="442125"/>
                  </a:lnTo>
                  <a:lnTo>
                    <a:pt x="577837" y="443560"/>
                  </a:lnTo>
                  <a:lnTo>
                    <a:pt x="525970" y="449872"/>
                  </a:lnTo>
                  <a:lnTo>
                    <a:pt x="475119" y="462203"/>
                  </a:lnTo>
                  <a:lnTo>
                    <a:pt x="425653" y="479933"/>
                  </a:lnTo>
                  <a:lnTo>
                    <a:pt x="377952" y="502450"/>
                  </a:lnTo>
                  <a:lnTo>
                    <a:pt x="332422" y="529107"/>
                  </a:lnTo>
                  <a:lnTo>
                    <a:pt x="289420" y="559282"/>
                  </a:lnTo>
                  <a:lnTo>
                    <a:pt x="249339" y="592378"/>
                  </a:lnTo>
                  <a:lnTo>
                    <a:pt x="211010" y="628472"/>
                  </a:lnTo>
                  <a:lnTo>
                    <a:pt x="175310" y="666076"/>
                  </a:lnTo>
                  <a:lnTo>
                    <a:pt x="142417" y="705180"/>
                  </a:lnTo>
                  <a:lnTo>
                    <a:pt x="112509" y="745756"/>
                  </a:lnTo>
                  <a:lnTo>
                    <a:pt x="85725" y="787793"/>
                  </a:lnTo>
                  <a:lnTo>
                    <a:pt x="62242" y="831278"/>
                  </a:lnTo>
                  <a:lnTo>
                    <a:pt x="42240" y="876185"/>
                  </a:lnTo>
                  <a:lnTo>
                    <a:pt x="25857" y="922489"/>
                  </a:lnTo>
                  <a:lnTo>
                    <a:pt x="13284" y="970203"/>
                  </a:lnTo>
                  <a:lnTo>
                    <a:pt x="4660" y="1019276"/>
                  </a:lnTo>
                  <a:lnTo>
                    <a:pt x="190" y="1069721"/>
                  </a:lnTo>
                  <a:lnTo>
                    <a:pt x="0" y="1121498"/>
                  </a:lnTo>
                  <a:lnTo>
                    <a:pt x="4279" y="1174597"/>
                  </a:lnTo>
                  <a:lnTo>
                    <a:pt x="11988" y="1223518"/>
                  </a:lnTo>
                  <a:lnTo>
                    <a:pt x="23164" y="1272171"/>
                  </a:lnTo>
                  <a:lnTo>
                    <a:pt x="37744" y="1320203"/>
                  </a:lnTo>
                  <a:lnTo>
                    <a:pt x="55676" y="1367256"/>
                  </a:lnTo>
                  <a:lnTo>
                    <a:pt x="76885" y="1412963"/>
                  </a:lnTo>
                  <a:lnTo>
                    <a:pt x="101333" y="1456956"/>
                  </a:lnTo>
                  <a:lnTo>
                    <a:pt x="128955" y="1498892"/>
                  </a:lnTo>
                  <a:lnTo>
                    <a:pt x="159677" y="1538389"/>
                  </a:lnTo>
                  <a:lnTo>
                    <a:pt x="193459" y="1575104"/>
                  </a:lnTo>
                  <a:lnTo>
                    <a:pt x="230225" y="1608670"/>
                  </a:lnTo>
                  <a:lnTo>
                    <a:pt x="269925" y="1638719"/>
                  </a:lnTo>
                  <a:lnTo>
                    <a:pt x="312407" y="1665058"/>
                  </a:lnTo>
                  <a:lnTo>
                    <a:pt x="356971" y="1687563"/>
                  </a:lnTo>
                  <a:lnTo>
                    <a:pt x="403275" y="1706308"/>
                  </a:lnTo>
                  <a:lnTo>
                    <a:pt x="451002" y="1721370"/>
                  </a:lnTo>
                  <a:lnTo>
                    <a:pt x="499821" y="1732826"/>
                  </a:lnTo>
                  <a:lnTo>
                    <a:pt x="549402" y="1740763"/>
                  </a:lnTo>
                  <a:lnTo>
                    <a:pt x="587438" y="1744167"/>
                  </a:lnTo>
                  <a:lnTo>
                    <a:pt x="599427" y="1745246"/>
                  </a:lnTo>
                  <a:lnTo>
                    <a:pt x="649541" y="1746351"/>
                  </a:lnTo>
                  <a:lnTo>
                    <a:pt x="699452" y="1744154"/>
                  </a:lnTo>
                  <a:lnTo>
                    <a:pt x="748804" y="1738744"/>
                  </a:lnTo>
                  <a:lnTo>
                    <a:pt x="797445" y="1729854"/>
                  </a:lnTo>
                  <a:lnTo>
                    <a:pt x="844588" y="1717370"/>
                  </a:lnTo>
                  <a:lnTo>
                    <a:pt x="890028" y="1701419"/>
                  </a:lnTo>
                  <a:lnTo>
                    <a:pt x="933602" y="1682140"/>
                  </a:lnTo>
                  <a:lnTo>
                    <a:pt x="975118" y="1659648"/>
                  </a:lnTo>
                  <a:lnTo>
                    <a:pt x="1014412" y="1634083"/>
                  </a:lnTo>
                  <a:lnTo>
                    <a:pt x="1051280" y="1605546"/>
                  </a:lnTo>
                  <a:lnTo>
                    <a:pt x="1085570" y="1574190"/>
                  </a:lnTo>
                  <a:lnTo>
                    <a:pt x="1117079" y="1540129"/>
                  </a:lnTo>
                  <a:lnTo>
                    <a:pt x="1145654" y="1503489"/>
                  </a:lnTo>
                  <a:lnTo>
                    <a:pt x="1171079" y="1464398"/>
                  </a:lnTo>
                  <a:lnTo>
                    <a:pt x="1193215" y="1422996"/>
                  </a:lnTo>
                  <a:lnTo>
                    <a:pt x="1211846" y="1379397"/>
                  </a:lnTo>
                  <a:lnTo>
                    <a:pt x="1226820" y="1333728"/>
                  </a:lnTo>
                  <a:lnTo>
                    <a:pt x="1237945" y="1286116"/>
                  </a:lnTo>
                  <a:lnTo>
                    <a:pt x="1245044" y="1236687"/>
                  </a:lnTo>
                  <a:lnTo>
                    <a:pt x="1247533" y="1188999"/>
                  </a:lnTo>
                  <a:close/>
                </a:path>
                <a:path w="3172459" h="1746885">
                  <a:moveTo>
                    <a:pt x="3103207" y="650722"/>
                  </a:moveTo>
                  <a:lnTo>
                    <a:pt x="3098254" y="603046"/>
                  </a:lnTo>
                  <a:lnTo>
                    <a:pt x="3088068" y="554189"/>
                  </a:lnTo>
                  <a:lnTo>
                    <a:pt x="3082544" y="535762"/>
                  </a:lnTo>
                  <a:lnTo>
                    <a:pt x="3082544" y="653173"/>
                  </a:lnTo>
                  <a:lnTo>
                    <a:pt x="3082175" y="700684"/>
                  </a:lnTo>
                  <a:lnTo>
                    <a:pt x="3076486" y="750150"/>
                  </a:lnTo>
                  <a:lnTo>
                    <a:pt x="3065551" y="799998"/>
                  </a:lnTo>
                  <a:lnTo>
                    <a:pt x="3049841" y="849630"/>
                  </a:lnTo>
                  <a:lnTo>
                    <a:pt x="3029813" y="898423"/>
                  </a:lnTo>
                  <a:lnTo>
                    <a:pt x="3005963" y="945794"/>
                  </a:lnTo>
                  <a:lnTo>
                    <a:pt x="2978734" y="991133"/>
                  </a:lnTo>
                  <a:lnTo>
                    <a:pt x="2948609" y="1033818"/>
                  </a:lnTo>
                  <a:lnTo>
                    <a:pt x="2916059" y="1073264"/>
                  </a:lnTo>
                  <a:lnTo>
                    <a:pt x="2881553" y="1108837"/>
                  </a:lnTo>
                  <a:lnTo>
                    <a:pt x="2843072" y="1140828"/>
                  </a:lnTo>
                  <a:lnTo>
                    <a:pt x="2801226" y="1167663"/>
                  </a:lnTo>
                  <a:lnTo>
                    <a:pt x="2756547" y="1189316"/>
                  </a:lnTo>
                  <a:lnTo>
                    <a:pt x="2709621" y="1205788"/>
                  </a:lnTo>
                  <a:lnTo>
                    <a:pt x="2661005" y="1217053"/>
                  </a:lnTo>
                  <a:lnTo>
                    <a:pt x="2624112" y="1220812"/>
                  </a:lnTo>
                  <a:lnTo>
                    <a:pt x="2588387" y="1219898"/>
                  </a:lnTo>
                  <a:lnTo>
                    <a:pt x="2516225" y="1210627"/>
                  </a:lnTo>
                  <a:lnTo>
                    <a:pt x="2470861" y="1201902"/>
                  </a:lnTo>
                  <a:lnTo>
                    <a:pt x="2426335" y="1188758"/>
                  </a:lnTo>
                  <a:lnTo>
                    <a:pt x="2382837" y="1171511"/>
                  </a:lnTo>
                  <a:lnTo>
                    <a:pt x="2340597" y="1150442"/>
                  </a:lnTo>
                  <a:lnTo>
                    <a:pt x="2299817" y="1125867"/>
                  </a:lnTo>
                  <a:lnTo>
                    <a:pt x="2260714" y="1098092"/>
                  </a:lnTo>
                  <a:lnTo>
                    <a:pt x="2223490" y="1067396"/>
                  </a:lnTo>
                  <a:lnTo>
                    <a:pt x="2188375" y="1034084"/>
                  </a:lnTo>
                  <a:lnTo>
                    <a:pt x="2155583" y="998461"/>
                  </a:lnTo>
                  <a:lnTo>
                    <a:pt x="2125307" y="960831"/>
                  </a:lnTo>
                  <a:lnTo>
                    <a:pt x="2097773" y="921473"/>
                  </a:lnTo>
                  <a:lnTo>
                    <a:pt x="2073198" y="880706"/>
                  </a:lnTo>
                  <a:lnTo>
                    <a:pt x="2051786" y="838835"/>
                  </a:lnTo>
                  <a:lnTo>
                    <a:pt x="2033752" y="796137"/>
                  </a:lnTo>
                  <a:lnTo>
                    <a:pt x="2019312" y="752919"/>
                  </a:lnTo>
                  <a:lnTo>
                    <a:pt x="2008517" y="705929"/>
                  </a:lnTo>
                  <a:lnTo>
                    <a:pt x="2003234" y="658939"/>
                  </a:lnTo>
                  <a:lnTo>
                    <a:pt x="2003209" y="612267"/>
                  </a:lnTo>
                  <a:lnTo>
                    <a:pt x="2008200" y="566204"/>
                  </a:lnTo>
                  <a:lnTo>
                    <a:pt x="2017953" y="521055"/>
                  </a:lnTo>
                  <a:lnTo>
                    <a:pt x="2032241" y="477126"/>
                  </a:lnTo>
                  <a:lnTo>
                    <a:pt x="2050808" y="434733"/>
                  </a:lnTo>
                  <a:lnTo>
                    <a:pt x="2073402" y="394157"/>
                  </a:lnTo>
                  <a:lnTo>
                    <a:pt x="2099805" y="355714"/>
                  </a:lnTo>
                  <a:lnTo>
                    <a:pt x="2129752" y="319709"/>
                  </a:lnTo>
                  <a:lnTo>
                    <a:pt x="2163000" y="286435"/>
                  </a:lnTo>
                  <a:lnTo>
                    <a:pt x="2199309" y="256209"/>
                  </a:lnTo>
                  <a:lnTo>
                    <a:pt x="2237867" y="229450"/>
                  </a:lnTo>
                  <a:lnTo>
                    <a:pt x="2278621" y="205905"/>
                  </a:lnTo>
                  <a:lnTo>
                    <a:pt x="2321255" y="185623"/>
                  </a:lnTo>
                  <a:lnTo>
                    <a:pt x="2365425" y="168706"/>
                  </a:lnTo>
                  <a:lnTo>
                    <a:pt x="2410841" y="155232"/>
                  </a:lnTo>
                  <a:lnTo>
                    <a:pt x="2452065" y="146367"/>
                  </a:lnTo>
                  <a:lnTo>
                    <a:pt x="2504071" y="138899"/>
                  </a:lnTo>
                  <a:lnTo>
                    <a:pt x="2551252" y="136220"/>
                  </a:lnTo>
                  <a:lnTo>
                    <a:pt x="2598382" y="137299"/>
                  </a:lnTo>
                  <a:lnTo>
                    <a:pt x="2645143" y="142214"/>
                  </a:lnTo>
                  <a:lnTo>
                    <a:pt x="2691219" y="151041"/>
                  </a:lnTo>
                  <a:lnTo>
                    <a:pt x="2737535" y="164884"/>
                  </a:lnTo>
                  <a:lnTo>
                    <a:pt x="2781858" y="183692"/>
                  </a:lnTo>
                  <a:lnTo>
                    <a:pt x="2823946" y="207073"/>
                  </a:lnTo>
                  <a:lnTo>
                    <a:pt x="2863634" y="234619"/>
                  </a:lnTo>
                  <a:lnTo>
                    <a:pt x="2900692" y="265950"/>
                  </a:lnTo>
                  <a:lnTo>
                    <a:pt x="2934919" y="300672"/>
                  </a:lnTo>
                  <a:lnTo>
                    <a:pt x="2966123" y="338378"/>
                  </a:lnTo>
                  <a:lnTo>
                    <a:pt x="2994088" y="378688"/>
                  </a:lnTo>
                  <a:lnTo>
                    <a:pt x="3018612" y="421220"/>
                  </a:lnTo>
                  <a:lnTo>
                    <a:pt x="3039491" y="465556"/>
                  </a:lnTo>
                  <a:lnTo>
                    <a:pt x="3056534" y="511314"/>
                  </a:lnTo>
                  <a:lnTo>
                    <a:pt x="3069526" y="558101"/>
                  </a:lnTo>
                  <a:lnTo>
                    <a:pt x="3078264" y="605510"/>
                  </a:lnTo>
                  <a:lnTo>
                    <a:pt x="3082544" y="653173"/>
                  </a:lnTo>
                  <a:lnTo>
                    <a:pt x="3082544" y="535762"/>
                  </a:lnTo>
                  <a:lnTo>
                    <a:pt x="3057385" y="465340"/>
                  </a:lnTo>
                  <a:lnTo>
                    <a:pt x="3036671" y="422008"/>
                  </a:lnTo>
                  <a:lnTo>
                    <a:pt x="3013202" y="380326"/>
                  </a:lnTo>
                  <a:lnTo>
                    <a:pt x="2985605" y="338480"/>
                  </a:lnTo>
                  <a:lnTo>
                    <a:pt x="2955226" y="299504"/>
                  </a:lnTo>
                  <a:lnTo>
                    <a:pt x="2922193" y="263601"/>
                  </a:lnTo>
                  <a:lnTo>
                    <a:pt x="2886633" y="230936"/>
                  </a:lnTo>
                  <a:lnTo>
                    <a:pt x="2848813" y="201828"/>
                  </a:lnTo>
                  <a:lnTo>
                    <a:pt x="2808414" y="176110"/>
                  </a:lnTo>
                  <a:lnTo>
                    <a:pt x="2765996" y="154292"/>
                  </a:lnTo>
                  <a:lnTo>
                    <a:pt x="2721533" y="136474"/>
                  </a:lnTo>
                  <a:lnTo>
                    <a:pt x="2675140" y="122809"/>
                  </a:lnTo>
                  <a:lnTo>
                    <a:pt x="2627033" y="113512"/>
                  </a:lnTo>
                  <a:lnTo>
                    <a:pt x="2577096" y="108724"/>
                  </a:lnTo>
                  <a:lnTo>
                    <a:pt x="2528176" y="108458"/>
                  </a:lnTo>
                  <a:lnTo>
                    <a:pt x="2479383" y="112356"/>
                  </a:lnTo>
                  <a:lnTo>
                    <a:pt x="2431008" y="120269"/>
                  </a:lnTo>
                  <a:lnTo>
                    <a:pt x="2383383" y="132080"/>
                  </a:lnTo>
                  <a:lnTo>
                    <a:pt x="2336800" y="147612"/>
                  </a:lnTo>
                  <a:lnTo>
                    <a:pt x="2291562" y="166751"/>
                  </a:lnTo>
                  <a:lnTo>
                    <a:pt x="2247671" y="189484"/>
                  </a:lnTo>
                  <a:lnTo>
                    <a:pt x="2206358" y="215201"/>
                  </a:lnTo>
                  <a:lnTo>
                    <a:pt x="2167013" y="244246"/>
                  </a:lnTo>
                  <a:lnTo>
                    <a:pt x="2130247" y="276301"/>
                  </a:lnTo>
                  <a:lnTo>
                    <a:pt x="2096389" y="312051"/>
                  </a:lnTo>
                  <a:lnTo>
                    <a:pt x="2067001" y="350608"/>
                  </a:lnTo>
                  <a:lnTo>
                    <a:pt x="2042096" y="391591"/>
                  </a:lnTo>
                  <a:lnTo>
                    <a:pt x="2021687" y="434657"/>
                  </a:lnTo>
                  <a:lnTo>
                    <a:pt x="2005761" y="479399"/>
                  </a:lnTo>
                  <a:lnTo>
                    <a:pt x="1994344" y="525475"/>
                  </a:lnTo>
                  <a:lnTo>
                    <a:pt x="1987435" y="572490"/>
                  </a:lnTo>
                  <a:lnTo>
                    <a:pt x="1985035" y="620102"/>
                  </a:lnTo>
                  <a:lnTo>
                    <a:pt x="1987169" y="667918"/>
                  </a:lnTo>
                  <a:lnTo>
                    <a:pt x="1993836" y="715581"/>
                  </a:lnTo>
                  <a:lnTo>
                    <a:pt x="2005037" y="762711"/>
                  </a:lnTo>
                  <a:lnTo>
                    <a:pt x="2020773" y="808939"/>
                  </a:lnTo>
                  <a:lnTo>
                    <a:pt x="2039937" y="852627"/>
                  </a:lnTo>
                  <a:lnTo>
                    <a:pt x="2062543" y="895629"/>
                  </a:lnTo>
                  <a:lnTo>
                    <a:pt x="2088375" y="937615"/>
                  </a:lnTo>
                  <a:lnTo>
                    <a:pt x="2117229" y="978255"/>
                  </a:lnTo>
                  <a:lnTo>
                    <a:pt x="2148890" y="1017206"/>
                  </a:lnTo>
                  <a:lnTo>
                    <a:pt x="2183155" y="1054176"/>
                  </a:lnTo>
                  <a:lnTo>
                    <a:pt x="2219807" y="1088796"/>
                  </a:lnTo>
                  <a:lnTo>
                    <a:pt x="2258631" y="1120775"/>
                  </a:lnTo>
                  <a:lnTo>
                    <a:pt x="2299424" y="1149756"/>
                  </a:lnTo>
                  <a:lnTo>
                    <a:pt x="2341969" y="1175435"/>
                  </a:lnTo>
                  <a:lnTo>
                    <a:pt x="2386076" y="1197470"/>
                  </a:lnTo>
                  <a:lnTo>
                    <a:pt x="2431504" y="1215529"/>
                  </a:lnTo>
                  <a:lnTo>
                    <a:pt x="2478062" y="1229309"/>
                  </a:lnTo>
                  <a:lnTo>
                    <a:pt x="2525547" y="1238453"/>
                  </a:lnTo>
                  <a:lnTo>
                    <a:pt x="2547582" y="1240980"/>
                  </a:lnTo>
                  <a:lnTo>
                    <a:pt x="2576512" y="1244307"/>
                  </a:lnTo>
                  <a:lnTo>
                    <a:pt x="2625636" y="1245882"/>
                  </a:lnTo>
                  <a:lnTo>
                    <a:pt x="2673883" y="1242301"/>
                  </a:lnTo>
                  <a:lnTo>
                    <a:pt x="2722232" y="1232649"/>
                  </a:lnTo>
                  <a:lnTo>
                    <a:pt x="2771648" y="1216037"/>
                  </a:lnTo>
                  <a:lnTo>
                    <a:pt x="2819527" y="1192441"/>
                  </a:lnTo>
                  <a:lnTo>
                    <a:pt x="2863596" y="1162735"/>
                  </a:lnTo>
                  <a:lnTo>
                    <a:pt x="2903766" y="1128026"/>
                  </a:lnTo>
                  <a:lnTo>
                    <a:pt x="2940456" y="1088923"/>
                  </a:lnTo>
                  <a:lnTo>
                    <a:pt x="2973286" y="1046784"/>
                  </a:lnTo>
                  <a:lnTo>
                    <a:pt x="3002407" y="1002449"/>
                  </a:lnTo>
                  <a:lnTo>
                    <a:pt x="3028480" y="955878"/>
                  </a:lnTo>
                  <a:lnTo>
                    <a:pt x="3051505" y="907021"/>
                  </a:lnTo>
                  <a:lnTo>
                    <a:pt x="3070974" y="856399"/>
                  </a:lnTo>
                  <a:lnTo>
                    <a:pt x="3086379" y="804506"/>
                  </a:lnTo>
                  <a:lnTo>
                    <a:pt x="3097238" y="751840"/>
                  </a:lnTo>
                  <a:lnTo>
                    <a:pt x="3103054" y="698906"/>
                  </a:lnTo>
                  <a:lnTo>
                    <a:pt x="3103207" y="650722"/>
                  </a:lnTo>
                  <a:close/>
                </a:path>
                <a:path w="3172459" h="1746885">
                  <a:moveTo>
                    <a:pt x="3171977" y="746848"/>
                  </a:moveTo>
                  <a:lnTo>
                    <a:pt x="3170313" y="699008"/>
                  </a:lnTo>
                  <a:lnTo>
                    <a:pt x="3164840" y="651205"/>
                  </a:lnTo>
                  <a:lnTo>
                    <a:pt x="3155924" y="603669"/>
                  </a:lnTo>
                  <a:lnTo>
                    <a:pt x="3150806" y="583628"/>
                  </a:lnTo>
                  <a:lnTo>
                    <a:pt x="3150806" y="743419"/>
                  </a:lnTo>
                  <a:lnTo>
                    <a:pt x="3147453" y="791794"/>
                  </a:lnTo>
                  <a:lnTo>
                    <a:pt x="3139859" y="839444"/>
                  </a:lnTo>
                  <a:lnTo>
                    <a:pt x="3128086" y="886079"/>
                  </a:lnTo>
                  <a:lnTo>
                    <a:pt x="3112262" y="931405"/>
                  </a:lnTo>
                  <a:lnTo>
                    <a:pt x="3092488" y="975118"/>
                  </a:lnTo>
                  <a:lnTo>
                    <a:pt x="3068853" y="1016939"/>
                  </a:lnTo>
                  <a:lnTo>
                    <a:pt x="3041472" y="1056538"/>
                  </a:lnTo>
                  <a:lnTo>
                    <a:pt x="3010446" y="1093635"/>
                  </a:lnTo>
                  <a:lnTo>
                    <a:pt x="2975876" y="1127937"/>
                  </a:lnTo>
                  <a:lnTo>
                    <a:pt x="2937865" y="1159129"/>
                  </a:lnTo>
                  <a:lnTo>
                    <a:pt x="2898025" y="1186078"/>
                  </a:lnTo>
                  <a:lnTo>
                    <a:pt x="2855925" y="1209446"/>
                  </a:lnTo>
                  <a:lnTo>
                    <a:pt x="2812542" y="1229017"/>
                  </a:lnTo>
                  <a:lnTo>
                    <a:pt x="2767469" y="1245158"/>
                  </a:lnTo>
                  <a:lnTo>
                    <a:pt x="2721241" y="1257871"/>
                  </a:lnTo>
                  <a:lnTo>
                    <a:pt x="2674112" y="1267206"/>
                  </a:lnTo>
                  <a:lnTo>
                    <a:pt x="2626398" y="1273263"/>
                  </a:lnTo>
                  <a:lnTo>
                    <a:pt x="2578366" y="1276121"/>
                  </a:lnTo>
                  <a:lnTo>
                    <a:pt x="2530322" y="1275842"/>
                  </a:lnTo>
                  <a:lnTo>
                    <a:pt x="2482545" y="1272514"/>
                  </a:lnTo>
                  <a:lnTo>
                    <a:pt x="2435314" y="1266228"/>
                  </a:lnTo>
                  <a:lnTo>
                    <a:pt x="2387384" y="1256398"/>
                  </a:lnTo>
                  <a:lnTo>
                    <a:pt x="2341397" y="1243126"/>
                  </a:lnTo>
                  <a:lnTo>
                    <a:pt x="2297430" y="1226502"/>
                  </a:lnTo>
                  <a:lnTo>
                    <a:pt x="2255570" y="1206588"/>
                  </a:lnTo>
                  <a:lnTo>
                    <a:pt x="2215883" y="1183474"/>
                  </a:lnTo>
                  <a:lnTo>
                    <a:pt x="2178469" y="1157236"/>
                  </a:lnTo>
                  <a:lnTo>
                    <a:pt x="2143379" y="1127950"/>
                  </a:lnTo>
                  <a:lnTo>
                    <a:pt x="2110714" y="1095692"/>
                  </a:lnTo>
                  <a:lnTo>
                    <a:pt x="2080539" y="1060551"/>
                  </a:lnTo>
                  <a:lnTo>
                    <a:pt x="2053005" y="1022692"/>
                  </a:lnTo>
                  <a:lnTo>
                    <a:pt x="2027974" y="981900"/>
                  </a:lnTo>
                  <a:lnTo>
                    <a:pt x="2005736" y="938555"/>
                  </a:lnTo>
                  <a:lnTo>
                    <a:pt x="1985505" y="890231"/>
                  </a:lnTo>
                  <a:lnTo>
                    <a:pt x="1969109" y="840460"/>
                  </a:lnTo>
                  <a:lnTo>
                    <a:pt x="1956689" y="789647"/>
                  </a:lnTo>
                  <a:lnTo>
                    <a:pt x="1948268" y="738035"/>
                  </a:lnTo>
                  <a:lnTo>
                    <a:pt x="1943938" y="685939"/>
                  </a:lnTo>
                  <a:lnTo>
                    <a:pt x="1943760" y="633666"/>
                  </a:lnTo>
                  <a:lnTo>
                    <a:pt x="1947799" y="581507"/>
                  </a:lnTo>
                  <a:lnTo>
                    <a:pt x="1956219" y="533006"/>
                  </a:lnTo>
                  <a:lnTo>
                    <a:pt x="1969350" y="486676"/>
                  </a:lnTo>
                  <a:lnTo>
                    <a:pt x="1986724" y="442353"/>
                  </a:lnTo>
                  <a:lnTo>
                    <a:pt x="2007857" y="399834"/>
                  </a:lnTo>
                  <a:lnTo>
                    <a:pt x="2032254" y="358927"/>
                  </a:lnTo>
                  <a:lnTo>
                    <a:pt x="2059457" y="319481"/>
                  </a:lnTo>
                  <a:lnTo>
                    <a:pt x="2088959" y="281279"/>
                  </a:lnTo>
                  <a:lnTo>
                    <a:pt x="2120290" y="244170"/>
                  </a:lnTo>
                  <a:lnTo>
                    <a:pt x="2155177" y="207010"/>
                  </a:lnTo>
                  <a:lnTo>
                    <a:pt x="2192578" y="172351"/>
                  </a:lnTo>
                  <a:lnTo>
                    <a:pt x="2232355" y="140538"/>
                  </a:lnTo>
                  <a:lnTo>
                    <a:pt x="2274163" y="112026"/>
                  </a:lnTo>
                  <a:lnTo>
                    <a:pt x="2318448" y="86779"/>
                  </a:lnTo>
                  <a:lnTo>
                    <a:pt x="2364498" y="65506"/>
                  </a:lnTo>
                  <a:lnTo>
                    <a:pt x="2412365" y="48412"/>
                  </a:lnTo>
                  <a:lnTo>
                    <a:pt x="2461907" y="35839"/>
                  </a:lnTo>
                  <a:lnTo>
                    <a:pt x="2505392" y="29108"/>
                  </a:lnTo>
                  <a:lnTo>
                    <a:pt x="2553081" y="26022"/>
                  </a:lnTo>
                  <a:lnTo>
                    <a:pt x="2601798" y="27686"/>
                  </a:lnTo>
                  <a:lnTo>
                    <a:pt x="2648445" y="35217"/>
                  </a:lnTo>
                  <a:lnTo>
                    <a:pt x="2689860" y="49733"/>
                  </a:lnTo>
                  <a:lnTo>
                    <a:pt x="2732227" y="70332"/>
                  </a:lnTo>
                  <a:lnTo>
                    <a:pt x="2772168" y="89789"/>
                  </a:lnTo>
                  <a:lnTo>
                    <a:pt x="2772435" y="89941"/>
                  </a:lnTo>
                  <a:lnTo>
                    <a:pt x="2815552" y="113106"/>
                  </a:lnTo>
                  <a:lnTo>
                    <a:pt x="2856471" y="140271"/>
                  </a:lnTo>
                  <a:lnTo>
                    <a:pt x="2894914" y="170967"/>
                  </a:lnTo>
                  <a:lnTo>
                    <a:pt x="2930829" y="204863"/>
                  </a:lnTo>
                  <a:lnTo>
                    <a:pt x="2964192" y="241604"/>
                  </a:lnTo>
                  <a:lnTo>
                    <a:pt x="2994977" y="280885"/>
                  </a:lnTo>
                  <a:lnTo>
                    <a:pt x="3023146" y="322338"/>
                  </a:lnTo>
                  <a:lnTo>
                    <a:pt x="3048660" y="365658"/>
                  </a:lnTo>
                  <a:lnTo>
                    <a:pt x="3071482" y="410489"/>
                  </a:lnTo>
                  <a:lnTo>
                    <a:pt x="3091611" y="456514"/>
                  </a:lnTo>
                  <a:lnTo>
                    <a:pt x="3108985" y="503377"/>
                  </a:lnTo>
                  <a:lnTo>
                    <a:pt x="3123577" y="550773"/>
                  </a:lnTo>
                  <a:lnTo>
                    <a:pt x="3135363" y="598335"/>
                  </a:lnTo>
                  <a:lnTo>
                    <a:pt x="3144304" y="645744"/>
                  </a:lnTo>
                  <a:lnTo>
                    <a:pt x="3149790" y="694651"/>
                  </a:lnTo>
                  <a:lnTo>
                    <a:pt x="3150806" y="743419"/>
                  </a:lnTo>
                  <a:lnTo>
                    <a:pt x="3150806" y="583628"/>
                  </a:lnTo>
                  <a:lnTo>
                    <a:pt x="3129203" y="510400"/>
                  </a:lnTo>
                  <a:lnTo>
                    <a:pt x="3112122" y="465124"/>
                  </a:lnTo>
                  <a:lnTo>
                    <a:pt x="3093034" y="421068"/>
                  </a:lnTo>
                  <a:lnTo>
                    <a:pt x="3072307" y="378485"/>
                  </a:lnTo>
                  <a:lnTo>
                    <a:pt x="3048609" y="335191"/>
                  </a:lnTo>
                  <a:lnTo>
                    <a:pt x="3022320" y="293103"/>
                  </a:lnTo>
                  <a:lnTo>
                    <a:pt x="2993466" y="252577"/>
                  </a:lnTo>
                  <a:lnTo>
                    <a:pt x="2962071" y="213982"/>
                  </a:lnTo>
                  <a:lnTo>
                    <a:pt x="2928162" y="177698"/>
                  </a:lnTo>
                  <a:lnTo>
                    <a:pt x="2891752" y="144068"/>
                  </a:lnTo>
                  <a:lnTo>
                    <a:pt x="2852890" y="113461"/>
                  </a:lnTo>
                  <a:lnTo>
                    <a:pt x="2811576" y="86258"/>
                  </a:lnTo>
                  <a:lnTo>
                    <a:pt x="2778087" y="68313"/>
                  </a:lnTo>
                  <a:lnTo>
                    <a:pt x="2778087" y="80365"/>
                  </a:lnTo>
                  <a:lnTo>
                    <a:pt x="2778087" y="80860"/>
                  </a:lnTo>
                  <a:lnTo>
                    <a:pt x="2778023" y="88557"/>
                  </a:lnTo>
                  <a:lnTo>
                    <a:pt x="2778087" y="80365"/>
                  </a:lnTo>
                  <a:lnTo>
                    <a:pt x="2778087" y="68313"/>
                  </a:lnTo>
                  <a:lnTo>
                    <a:pt x="2688818" y="24549"/>
                  </a:lnTo>
                  <a:lnTo>
                    <a:pt x="2645232" y="9448"/>
                  </a:lnTo>
                  <a:lnTo>
                    <a:pt x="2597200" y="1955"/>
                  </a:lnTo>
                  <a:lnTo>
                    <a:pt x="2548356" y="0"/>
                  </a:lnTo>
                  <a:lnTo>
                    <a:pt x="2502293" y="1498"/>
                  </a:lnTo>
                  <a:lnTo>
                    <a:pt x="2450414" y="7772"/>
                  </a:lnTo>
                  <a:lnTo>
                    <a:pt x="2399550" y="20091"/>
                  </a:lnTo>
                  <a:lnTo>
                    <a:pt x="2350097" y="37833"/>
                  </a:lnTo>
                  <a:lnTo>
                    <a:pt x="2302395" y="60350"/>
                  </a:lnTo>
                  <a:lnTo>
                    <a:pt x="2278024" y="74637"/>
                  </a:lnTo>
                  <a:lnTo>
                    <a:pt x="2256866" y="87033"/>
                  </a:lnTo>
                  <a:lnTo>
                    <a:pt x="2213876" y="117233"/>
                  </a:lnTo>
                  <a:lnTo>
                    <a:pt x="2173795" y="150329"/>
                  </a:lnTo>
                  <a:lnTo>
                    <a:pt x="2135454" y="186397"/>
                  </a:lnTo>
                  <a:lnTo>
                    <a:pt x="2099754" y="223977"/>
                  </a:lnTo>
                  <a:lnTo>
                    <a:pt x="2066861" y="263055"/>
                  </a:lnTo>
                  <a:lnTo>
                    <a:pt x="2036940" y="303618"/>
                  </a:lnTo>
                  <a:lnTo>
                    <a:pt x="2010156" y="345643"/>
                  </a:lnTo>
                  <a:lnTo>
                    <a:pt x="1986673" y="389115"/>
                  </a:lnTo>
                  <a:lnTo>
                    <a:pt x="1966658" y="434009"/>
                  </a:lnTo>
                  <a:lnTo>
                    <a:pt x="1950288" y="480314"/>
                  </a:lnTo>
                  <a:lnTo>
                    <a:pt x="1937702" y="528015"/>
                  </a:lnTo>
                  <a:lnTo>
                    <a:pt x="1929091" y="577100"/>
                  </a:lnTo>
                  <a:lnTo>
                    <a:pt x="1924608" y="627532"/>
                  </a:lnTo>
                  <a:lnTo>
                    <a:pt x="1924431" y="679310"/>
                  </a:lnTo>
                  <a:lnTo>
                    <a:pt x="1928698" y="732421"/>
                  </a:lnTo>
                  <a:lnTo>
                    <a:pt x="1936457" y="781367"/>
                  </a:lnTo>
                  <a:lnTo>
                    <a:pt x="1947659" y="830033"/>
                  </a:lnTo>
                  <a:lnTo>
                    <a:pt x="1962264" y="878090"/>
                  </a:lnTo>
                  <a:lnTo>
                    <a:pt x="1980222" y="925144"/>
                  </a:lnTo>
                  <a:lnTo>
                    <a:pt x="2001443" y="970851"/>
                  </a:lnTo>
                  <a:lnTo>
                    <a:pt x="2025904" y="1014844"/>
                  </a:lnTo>
                  <a:lnTo>
                    <a:pt x="2053526" y="1056767"/>
                  </a:lnTo>
                  <a:lnTo>
                    <a:pt x="2084247" y="1096251"/>
                  </a:lnTo>
                  <a:lnTo>
                    <a:pt x="2118029" y="1132954"/>
                  </a:lnTo>
                  <a:lnTo>
                    <a:pt x="2154796" y="1166482"/>
                  </a:lnTo>
                  <a:lnTo>
                    <a:pt x="2194483" y="1196505"/>
                  </a:lnTo>
                  <a:lnTo>
                    <a:pt x="2236965" y="1222857"/>
                  </a:lnTo>
                  <a:lnTo>
                    <a:pt x="2281517" y="1245374"/>
                  </a:lnTo>
                  <a:lnTo>
                    <a:pt x="2327808" y="1264132"/>
                  </a:lnTo>
                  <a:lnTo>
                    <a:pt x="2375522" y="1279207"/>
                  </a:lnTo>
                  <a:lnTo>
                    <a:pt x="2424328" y="1290662"/>
                  </a:lnTo>
                  <a:lnTo>
                    <a:pt x="2473883" y="1298600"/>
                  </a:lnTo>
                  <a:lnTo>
                    <a:pt x="2511971" y="1302016"/>
                  </a:lnTo>
                  <a:lnTo>
                    <a:pt x="2523883" y="1303096"/>
                  </a:lnTo>
                  <a:lnTo>
                    <a:pt x="2573998" y="1304201"/>
                  </a:lnTo>
                  <a:lnTo>
                    <a:pt x="2623883" y="1302004"/>
                  </a:lnTo>
                  <a:lnTo>
                    <a:pt x="2673235" y="1296593"/>
                  </a:lnTo>
                  <a:lnTo>
                    <a:pt x="2721902" y="1287703"/>
                  </a:lnTo>
                  <a:lnTo>
                    <a:pt x="2769057" y="1275219"/>
                  </a:lnTo>
                  <a:lnTo>
                    <a:pt x="2814510" y="1259281"/>
                  </a:lnTo>
                  <a:lnTo>
                    <a:pt x="2858097" y="1240002"/>
                  </a:lnTo>
                  <a:lnTo>
                    <a:pt x="2899613" y="1217510"/>
                  </a:lnTo>
                  <a:lnTo>
                    <a:pt x="2938907" y="1191945"/>
                  </a:lnTo>
                  <a:lnTo>
                    <a:pt x="2975775" y="1163421"/>
                  </a:lnTo>
                  <a:lnTo>
                    <a:pt x="3010065" y="1132065"/>
                  </a:lnTo>
                  <a:lnTo>
                    <a:pt x="3041573" y="1098003"/>
                  </a:lnTo>
                  <a:lnTo>
                    <a:pt x="3070123" y="1061364"/>
                  </a:lnTo>
                  <a:lnTo>
                    <a:pt x="3095548" y="1022286"/>
                  </a:lnTo>
                  <a:lnTo>
                    <a:pt x="3117672" y="980871"/>
                  </a:lnTo>
                  <a:lnTo>
                    <a:pt x="3136303" y="937260"/>
                  </a:lnTo>
                  <a:lnTo>
                    <a:pt x="3151263" y="891578"/>
                  </a:lnTo>
                  <a:lnTo>
                    <a:pt x="3162376" y="843953"/>
                  </a:lnTo>
                  <a:lnTo>
                    <a:pt x="3169475" y="794499"/>
                  </a:lnTo>
                  <a:lnTo>
                    <a:pt x="3171977" y="746848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6" name="object 11">
            <a:extLst>
              <a:ext uri="{FF2B5EF4-FFF2-40B4-BE49-F238E27FC236}">
                <a16:creationId xmlns:a16="http://schemas.microsoft.com/office/drawing/2014/main" id="{1E61F505-9A37-43CF-B26E-821C1CBDF797}"/>
              </a:ext>
            </a:extLst>
          </p:cNvPr>
          <p:cNvGrpSpPr/>
          <p:nvPr/>
        </p:nvGrpSpPr>
        <p:grpSpPr>
          <a:xfrm>
            <a:off x="16129000" y="7277100"/>
            <a:ext cx="2159000" cy="2644140"/>
            <a:chOff x="16129300" y="0"/>
            <a:chExt cx="2159000" cy="2644140"/>
          </a:xfrm>
        </p:grpSpPr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3507CF88-F6C4-4343-8596-85045EF3DE7D}"/>
                </a:ext>
              </a:extLst>
            </p:cNvPr>
            <p:cNvSpPr/>
            <p:nvPr/>
          </p:nvSpPr>
          <p:spPr>
            <a:xfrm>
              <a:off x="17823310" y="261876"/>
              <a:ext cx="464820" cy="1229995"/>
            </a:xfrm>
            <a:custGeom>
              <a:avLst/>
              <a:gdLst/>
              <a:ahLst/>
              <a:cxnLst/>
              <a:rect l="l" t="t" r="r" b="b"/>
              <a:pathLst>
                <a:path w="464819" h="1229995">
                  <a:moveTo>
                    <a:pt x="464688" y="0"/>
                  </a:moveTo>
                  <a:lnTo>
                    <a:pt x="464688" y="1229494"/>
                  </a:lnTo>
                  <a:lnTo>
                    <a:pt x="453390" y="1226821"/>
                  </a:lnTo>
                  <a:lnTo>
                    <a:pt x="415097" y="1215329"/>
                  </a:lnTo>
                  <a:lnTo>
                    <a:pt x="377797" y="1201602"/>
                  </a:lnTo>
                  <a:lnTo>
                    <a:pt x="341655" y="1185645"/>
                  </a:lnTo>
                  <a:lnTo>
                    <a:pt x="306836" y="1167461"/>
                  </a:lnTo>
                  <a:lnTo>
                    <a:pt x="273508" y="1147054"/>
                  </a:lnTo>
                  <a:lnTo>
                    <a:pt x="241834" y="1124428"/>
                  </a:lnTo>
                  <a:lnTo>
                    <a:pt x="211982" y="1099587"/>
                  </a:lnTo>
                  <a:lnTo>
                    <a:pt x="184117" y="1072534"/>
                  </a:lnTo>
                  <a:lnTo>
                    <a:pt x="158404" y="1043273"/>
                  </a:lnTo>
                  <a:lnTo>
                    <a:pt x="135010" y="1011809"/>
                  </a:lnTo>
                  <a:lnTo>
                    <a:pt x="110817" y="974733"/>
                  </a:lnTo>
                  <a:lnTo>
                    <a:pt x="88591" y="936085"/>
                  </a:lnTo>
                  <a:lnTo>
                    <a:pt x="68486" y="896036"/>
                  </a:lnTo>
                  <a:lnTo>
                    <a:pt x="50656" y="854756"/>
                  </a:lnTo>
                  <a:lnTo>
                    <a:pt x="35252" y="812415"/>
                  </a:lnTo>
                  <a:lnTo>
                    <a:pt x="22429" y="769184"/>
                  </a:lnTo>
                  <a:lnTo>
                    <a:pt x="12339" y="725234"/>
                  </a:lnTo>
                  <a:lnTo>
                    <a:pt x="5135" y="680735"/>
                  </a:lnTo>
                  <a:lnTo>
                    <a:pt x="971" y="635858"/>
                  </a:lnTo>
                  <a:lnTo>
                    <a:pt x="0" y="590772"/>
                  </a:lnTo>
                  <a:lnTo>
                    <a:pt x="2374" y="545649"/>
                  </a:lnTo>
                  <a:lnTo>
                    <a:pt x="8247" y="500658"/>
                  </a:lnTo>
                  <a:lnTo>
                    <a:pt x="17773" y="455971"/>
                  </a:lnTo>
                  <a:lnTo>
                    <a:pt x="31104" y="411758"/>
                  </a:lnTo>
                  <a:lnTo>
                    <a:pt x="48393" y="368189"/>
                  </a:lnTo>
                  <a:lnTo>
                    <a:pt x="69793" y="325435"/>
                  </a:lnTo>
                  <a:lnTo>
                    <a:pt x="95458" y="283666"/>
                  </a:lnTo>
                  <a:lnTo>
                    <a:pt x="125541" y="243053"/>
                  </a:lnTo>
                  <a:lnTo>
                    <a:pt x="149856" y="211608"/>
                  </a:lnTo>
                  <a:lnTo>
                    <a:pt x="179234" y="179657"/>
                  </a:lnTo>
                  <a:lnTo>
                    <a:pt x="213037" y="147856"/>
                  </a:lnTo>
                  <a:lnTo>
                    <a:pt x="250625" y="116863"/>
                  </a:lnTo>
                  <a:lnTo>
                    <a:pt x="291358" y="87333"/>
                  </a:lnTo>
                  <a:lnTo>
                    <a:pt x="334595" y="59925"/>
                  </a:lnTo>
                  <a:lnTo>
                    <a:pt x="379697" y="35294"/>
                  </a:lnTo>
                  <a:lnTo>
                    <a:pt x="426025" y="14097"/>
                  </a:lnTo>
                  <a:lnTo>
                    <a:pt x="464688" y="0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4CB8A8B9-E1DE-4EC5-9257-8F426CF0C48B}"/>
                </a:ext>
              </a:extLst>
            </p:cNvPr>
            <p:cNvSpPr/>
            <p:nvPr/>
          </p:nvSpPr>
          <p:spPr>
            <a:xfrm>
              <a:off x="16129292" y="11"/>
              <a:ext cx="2159000" cy="2644140"/>
            </a:xfrm>
            <a:custGeom>
              <a:avLst/>
              <a:gdLst/>
              <a:ahLst/>
              <a:cxnLst/>
              <a:rect l="l" t="t" r="r" b="b"/>
              <a:pathLst>
                <a:path w="2159000" h="2644140">
                  <a:moveTo>
                    <a:pt x="1278242" y="1998992"/>
                  </a:moveTo>
                  <a:lnTo>
                    <a:pt x="1278039" y="1958695"/>
                  </a:lnTo>
                  <a:lnTo>
                    <a:pt x="1275207" y="1918576"/>
                  </a:lnTo>
                  <a:lnTo>
                    <a:pt x="1269657" y="1878799"/>
                  </a:lnTo>
                  <a:lnTo>
                    <a:pt x="1261313" y="1839506"/>
                  </a:lnTo>
                  <a:lnTo>
                    <a:pt x="1250099" y="1800834"/>
                  </a:lnTo>
                  <a:lnTo>
                    <a:pt x="1235951" y="1762950"/>
                  </a:lnTo>
                  <a:lnTo>
                    <a:pt x="1218780" y="1725980"/>
                  </a:lnTo>
                  <a:lnTo>
                    <a:pt x="1198499" y="1690077"/>
                  </a:lnTo>
                  <a:lnTo>
                    <a:pt x="1175067" y="1655394"/>
                  </a:lnTo>
                  <a:lnTo>
                    <a:pt x="1148372" y="1622082"/>
                  </a:lnTo>
                  <a:lnTo>
                    <a:pt x="1118349" y="1590268"/>
                  </a:lnTo>
                  <a:lnTo>
                    <a:pt x="1084935" y="1560131"/>
                  </a:lnTo>
                  <a:lnTo>
                    <a:pt x="1048029" y="1531785"/>
                  </a:lnTo>
                  <a:lnTo>
                    <a:pt x="1015593" y="1509509"/>
                  </a:lnTo>
                  <a:lnTo>
                    <a:pt x="979614" y="1489710"/>
                  </a:lnTo>
                  <a:lnTo>
                    <a:pt x="940523" y="1472438"/>
                  </a:lnTo>
                  <a:lnTo>
                    <a:pt x="898753" y="1457731"/>
                  </a:lnTo>
                  <a:lnTo>
                    <a:pt x="854710" y="1445615"/>
                  </a:lnTo>
                  <a:lnTo>
                    <a:pt x="808824" y="1436141"/>
                  </a:lnTo>
                  <a:lnTo>
                    <a:pt x="761530" y="1429334"/>
                  </a:lnTo>
                  <a:lnTo>
                    <a:pt x="713232" y="1425232"/>
                  </a:lnTo>
                  <a:lnTo>
                    <a:pt x="664375" y="1423885"/>
                  </a:lnTo>
                  <a:lnTo>
                    <a:pt x="615365" y="1425321"/>
                  </a:lnTo>
                  <a:lnTo>
                    <a:pt x="566623" y="1429575"/>
                  </a:lnTo>
                  <a:lnTo>
                    <a:pt x="518591" y="1436687"/>
                  </a:lnTo>
                  <a:lnTo>
                    <a:pt x="471678" y="1446695"/>
                  </a:lnTo>
                  <a:lnTo>
                    <a:pt x="426313" y="1459636"/>
                  </a:lnTo>
                  <a:lnTo>
                    <a:pt x="382917" y="1475549"/>
                  </a:lnTo>
                  <a:lnTo>
                    <a:pt x="341922" y="1494472"/>
                  </a:lnTo>
                  <a:lnTo>
                    <a:pt x="303733" y="1516443"/>
                  </a:lnTo>
                  <a:lnTo>
                    <a:pt x="268795" y="1541500"/>
                  </a:lnTo>
                  <a:lnTo>
                    <a:pt x="237515" y="1569669"/>
                  </a:lnTo>
                  <a:lnTo>
                    <a:pt x="210324" y="1601000"/>
                  </a:lnTo>
                  <a:lnTo>
                    <a:pt x="137947" y="1662328"/>
                  </a:lnTo>
                  <a:lnTo>
                    <a:pt x="102641" y="1686217"/>
                  </a:lnTo>
                  <a:lnTo>
                    <a:pt x="73101" y="1716557"/>
                  </a:lnTo>
                  <a:lnTo>
                    <a:pt x="49047" y="1752485"/>
                  </a:lnTo>
                  <a:lnTo>
                    <a:pt x="30137" y="1793151"/>
                  </a:lnTo>
                  <a:lnTo>
                    <a:pt x="16090" y="1837677"/>
                  </a:lnTo>
                  <a:lnTo>
                    <a:pt x="6591" y="1885200"/>
                  </a:lnTo>
                  <a:lnTo>
                    <a:pt x="1333" y="1934857"/>
                  </a:lnTo>
                  <a:lnTo>
                    <a:pt x="0" y="1985784"/>
                  </a:lnTo>
                  <a:lnTo>
                    <a:pt x="2286" y="2037118"/>
                  </a:lnTo>
                  <a:lnTo>
                    <a:pt x="7899" y="2088007"/>
                  </a:lnTo>
                  <a:lnTo>
                    <a:pt x="16510" y="2137575"/>
                  </a:lnTo>
                  <a:lnTo>
                    <a:pt x="27813" y="2184958"/>
                  </a:lnTo>
                  <a:lnTo>
                    <a:pt x="41503" y="2229294"/>
                  </a:lnTo>
                  <a:lnTo>
                    <a:pt x="57289" y="2269731"/>
                  </a:lnTo>
                  <a:lnTo>
                    <a:pt x="74828" y="2305393"/>
                  </a:lnTo>
                  <a:lnTo>
                    <a:pt x="98056" y="2350262"/>
                  </a:lnTo>
                  <a:lnTo>
                    <a:pt x="124269" y="2391676"/>
                  </a:lnTo>
                  <a:lnTo>
                    <a:pt x="153250" y="2429700"/>
                  </a:lnTo>
                  <a:lnTo>
                    <a:pt x="184772" y="2464384"/>
                  </a:lnTo>
                  <a:lnTo>
                    <a:pt x="218605" y="2495804"/>
                  </a:lnTo>
                  <a:lnTo>
                    <a:pt x="254546" y="2524010"/>
                  </a:lnTo>
                  <a:lnTo>
                    <a:pt x="292366" y="2549067"/>
                  </a:lnTo>
                  <a:lnTo>
                    <a:pt x="331851" y="2571038"/>
                  </a:lnTo>
                  <a:lnTo>
                    <a:pt x="372770" y="2590000"/>
                  </a:lnTo>
                  <a:lnTo>
                    <a:pt x="414909" y="2606002"/>
                  </a:lnTo>
                  <a:lnTo>
                    <a:pt x="458050" y="2619095"/>
                  </a:lnTo>
                  <a:lnTo>
                    <a:pt x="501967" y="2629357"/>
                  </a:lnTo>
                  <a:lnTo>
                    <a:pt x="546442" y="2636863"/>
                  </a:lnTo>
                  <a:lnTo>
                    <a:pt x="591248" y="2641638"/>
                  </a:lnTo>
                  <a:lnTo>
                    <a:pt x="636181" y="2643784"/>
                  </a:lnTo>
                  <a:lnTo>
                    <a:pt x="680999" y="2643340"/>
                  </a:lnTo>
                  <a:lnTo>
                    <a:pt x="725500" y="2640368"/>
                  </a:lnTo>
                  <a:lnTo>
                    <a:pt x="769442" y="2634945"/>
                  </a:lnTo>
                  <a:lnTo>
                    <a:pt x="808012" y="2627833"/>
                  </a:lnTo>
                  <a:lnTo>
                    <a:pt x="845578" y="2617546"/>
                  </a:lnTo>
                  <a:lnTo>
                    <a:pt x="882142" y="2604427"/>
                  </a:lnTo>
                  <a:lnTo>
                    <a:pt x="917575" y="2588539"/>
                  </a:lnTo>
                  <a:lnTo>
                    <a:pt x="951826" y="2570048"/>
                  </a:lnTo>
                  <a:lnTo>
                    <a:pt x="984808" y="2549093"/>
                  </a:lnTo>
                  <a:lnTo>
                    <a:pt x="1016457" y="2525826"/>
                  </a:lnTo>
                  <a:lnTo>
                    <a:pt x="1046683" y="2500388"/>
                  </a:lnTo>
                  <a:lnTo>
                    <a:pt x="1075410" y="2472918"/>
                  </a:lnTo>
                  <a:lnTo>
                    <a:pt x="1102575" y="2443594"/>
                  </a:lnTo>
                  <a:lnTo>
                    <a:pt x="1128090" y="2412530"/>
                  </a:lnTo>
                  <a:lnTo>
                    <a:pt x="1151877" y="2379891"/>
                  </a:lnTo>
                  <a:lnTo>
                    <a:pt x="1173873" y="2345817"/>
                  </a:lnTo>
                  <a:lnTo>
                    <a:pt x="1193990" y="2310460"/>
                  </a:lnTo>
                  <a:lnTo>
                    <a:pt x="1212151" y="2273960"/>
                  </a:lnTo>
                  <a:lnTo>
                    <a:pt x="1228293" y="2236470"/>
                  </a:lnTo>
                  <a:lnTo>
                    <a:pt x="1242326" y="2198141"/>
                  </a:lnTo>
                  <a:lnTo>
                    <a:pt x="1254175" y="2159114"/>
                  </a:lnTo>
                  <a:lnTo>
                    <a:pt x="1263764" y="2119541"/>
                  </a:lnTo>
                  <a:lnTo>
                    <a:pt x="1271028" y="2079561"/>
                  </a:lnTo>
                  <a:lnTo>
                    <a:pt x="1275880" y="2039327"/>
                  </a:lnTo>
                  <a:lnTo>
                    <a:pt x="1278242" y="1998992"/>
                  </a:lnTo>
                  <a:close/>
                </a:path>
                <a:path w="2159000" h="2644140">
                  <a:moveTo>
                    <a:pt x="2158695" y="953363"/>
                  </a:moveTo>
                  <a:lnTo>
                    <a:pt x="2120417" y="992124"/>
                  </a:lnTo>
                  <a:lnTo>
                    <a:pt x="2082393" y="1023340"/>
                  </a:lnTo>
                  <a:lnTo>
                    <a:pt x="2042579" y="1050290"/>
                  </a:lnTo>
                  <a:lnTo>
                    <a:pt x="2000567" y="1073619"/>
                  </a:lnTo>
                  <a:lnTo>
                    <a:pt x="1957108" y="1093216"/>
                  </a:lnTo>
                  <a:lnTo>
                    <a:pt x="1912035" y="1109357"/>
                  </a:lnTo>
                  <a:lnTo>
                    <a:pt x="1865795" y="1122057"/>
                  </a:lnTo>
                  <a:lnTo>
                    <a:pt x="1818665" y="1131392"/>
                  </a:lnTo>
                  <a:lnTo>
                    <a:pt x="1770951" y="1137450"/>
                  </a:lnTo>
                  <a:lnTo>
                    <a:pt x="1722920" y="1140307"/>
                  </a:lnTo>
                  <a:lnTo>
                    <a:pt x="1674876" y="1140028"/>
                  </a:lnTo>
                  <a:lnTo>
                    <a:pt x="1627098" y="1136713"/>
                  </a:lnTo>
                  <a:lnTo>
                    <a:pt x="1579880" y="1130439"/>
                  </a:lnTo>
                  <a:lnTo>
                    <a:pt x="1531950" y="1120609"/>
                  </a:lnTo>
                  <a:lnTo>
                    <a:pt x="1485963" y="1107338"/>
                  </a:lnTo>
                  <a:lnTo>
                    <a:pt x="1441996" y="1090714"/>
                  </a:lnTo>
                  <a:lnTo>
                    <a:pt x="1400136" y="1070787"/>
                  </a:lnTo>
                  <a:lnTo>
                    <a:pt x="1360449" y="1047673"/>
                  </a:lnTo>
                  <a:lnTo>
                    <a:pt x="1323035" y="1021422"/>
                  </a:lnTo>
                  <a:lnTo>
                    <a:pt x="1287945" y="992136"/>
                  </a:lnTo>
                  <a:lnTo>
                    <a:pt x="1255280" y="959878"/>
                  </a:lnTo>
                  <a:lnTo>
                    <a:pt x="1225105" y="924737"/>
                  </a:lnTo>
                  <a:lnTo>
                    <a:pt x="1197559" y="886866"/>
                  </a:lnTo>
                  <a:lnTo>
                    <a:pt x="1172540" y="846124"/>
                  </a:lnTo>
                  <a:lnTo>
                    <a:pt x="1150315" y="802805"/>
                  </a:lnTo>
                  <a:lnTo>
                    <a:pt x="1130071" y="754481"/>
                  </a:lnTo>
                  <a:lnTo>
                    <a:pt x="1113663" y="704710"/>
                  </a:lnTo>
                  <a:lnTo>
                    <a:pt x="1101217" y="653884"/>
                  </a:lnTo>
                  <a:lnTo>
                    <a:pt x="1092784" y="602272"/>
                  </a:lnTo>
                  <a:lnTo>
                    <a:pt x="1088440" y="550151"/>
                  </a:lnTo>
                  <a:lnTo>
                    <a:pt x="1088275" y="497840"/>
                  </a:lnTo>
                  <a:lnTo>
                    <a:pt x="1092352" y="445617"/>
                  </a:lnTo>
                  <a:lnTo>
                    <a:pt x="1100759" y="397167"/>
                  </a:lnTo>
                  <a:lnTo>
                    <a:pt x="1113891" y="350875"/>
                  </a:lnTo>
                  <a:lnTo>
                    <a:pt x="1131252" y="306578"/>
                  </a:lnTo>
                  <a:lnTo>
                    <a:pt x="1152372" y="264071"/>
                  </a:lnTo>
                  <a:lnTo>
                    <a:pt x="1176769" y="223177"/>
                  </a:lnTo>
                  <a:lnTo>
                    <a:pt x="1203896" y="183845"/>
                  </a:lnTo>
                  <a:lnTo>
                    <a:pt x="1233500" y="145542"/>
                  </a:lnTo>
                  <a:lnTo>
                    <a:pt x="1264856" y="108407"/>
                  </a:lnTo>
                  <a:lnTo>
                    <a:pt x="1299756" y="71247"/>
                  </a:lnTo>
                  <a:lnTo>
                    <a:pt x="1337157" y="36576"/>
                  </a:lnTo>
                  <a:lnTo>
                    <a:pt x="1376934" y="4749"/>
                  </a:lnTo>
                  <a:lnTo>
                    <a:pt x="1383906" y="0"/>
                  </a:lnTo>
                  <a:lnTo>
                    <a:pt x="1335836" y="0"/>
                  </a:lnTo>
                  <a:lnTo>
                    <a:pt x="1279982" y="50546"/>
                  </a:lnTo>
                  <a:lnTo>
                    <a:pt x="1244269" y="88150"/>
                  </a:lnTo>
                  <a:lnTo>
                    <a:pt x="1211364" y="127254"/>
                  </a:lnTo>
                  <a:lnTo>
                    <a:pt x="1181442" y="167830"/>
                  </a:lnTo>
                  <a:lnTo>
                    <a:pt x="1154671" y="209867"/>
                  </a:lnTo>
                  <a:lnTo>
                    <a:pt x="1131189" y="253352"/>
                  </a:lnTo>
                  <a:lnTo>
                    <a:pt x="1111186" y="298246"/>
                  </a:lnTo>
                  <a:lnTo>
                    <a:pt x="1094816" y="344563"/>
                  </a:lnTo>
                  <a:lnTo>
                    <a:pt x="1082255" y="392264"/>
                  </a:lnTo>
                  <a:lnTo>
                    <a:pt x="1073645" y="441350"/>
                  </a:lnTo>
                  <a:lnTo>
                    <a:pt x="1069174" y="491782"/>
                  </a:lnTo>
                  <a:lnTo>
                    <a:pt x="1068997" y="543560"/>
                  </a:lnTo>
                  <a:lnTo>
                    <a:pt x="1073277" y="596658"/>
                  </a:lnTo>
                  <a:lnTo>
                    <a:pt x="1080985" y="645579"/>
                  </a:lnTo>
                  <a:lnTo>
                    <a:pt x="1092161" y="694232"/>
                  </a:lnTo>
                  <a:lnTo>
                    <a:pt x="1106741" y="742276"/>
                  </a:lnTo>
                  <a:lnTo>
                    <a:pt x="1124673" y="789317"/>
                  </a:lnTo>
                  <a:lnTo>
                    <a:pt x="1145895" y="835025"/>
                  </a:lnTo>
                  <a:lnTo>
                    <a:pt x="1170343" y="879017"/>
                  </a:lnTo>
                  <a:lnTo>
                    <a:pt x="1197952" y="920953"/>
                  </a:lnTo>
                  <a:lnTo>
                    <a:pt x="1228674" y="960450"/>
                  </a:lnTo>
                  <a:lnTo>
                    <a:pt x="1262456" y="997165"/>
                  </a:lnTo>
                  <a:lnTo>
                    <a:pt x="1299222" y="1030732"/>
                  </a:lnTo>
                  <a:lnTo>
                    <a:pt x="1338922" y="1060780"/>
                  </a:lnTo>
                  <a:lnTo>
                    <a:pt x="1381404" y="1087120"/>
                  </a:lnTo>
                  <a:lnTo>
                    <a:pt x="1425956" y="1109624"/>
                  </a:lnTo>
                  <a:lnTo>
                    <a:pt x="1472260" y="1128369"/>
                  </a:lnTo>
                  <a:lnTo>
                    <a:pt x="1519974" y="1143444"/>
                  </a:lnTo>
                  <a:lnTo>
                    <a:pt x="1568792" y="1154899"/>
                  </a:lnTo>
                  <a:lnTo>
                    <a:pt x="1618361" y="1162837"/>
                  </a:lnTo>
                  <a:lnTo>
                    <a:pt x="1656384" y="1166241"/>
                  </a:lnTo>
                  <a:lnTo>
                    <a:pt x="1668360" y="1167320"/>
                  </a:lnTo>
                  <a:lnTo>
                    <a:pt x="1718475" y="1168425"/>
                  </a:lnTo>
                  <a:lnTo>
                    <a:pt x="1768373" y="1166228"/>
                  </a:lnTo>
                  <a:lnTo>
                    <a:pt x="1817712" y="1160818"/>
                  </a:lnTo>
                  <a:lnTo>
                    <a:pt x="1866392" y="1151928"/>
                  </a:lnTo>
                  <a:lnTo>
                    <a:pt x="1913547" y="1139444"/>
                  </a:lnTo>
                  <a:lnTo>
                    <a:pt x="1959000" y="1123492"/>
                  </a:lnTo>
                  <a:lnTo>
                    <a:pt x="2002574" y="1104214"/>
                  </a:lnTo>
                  <a:lnTo>
                    <a:pt x="2044103" y="1081722"/>
                  </a:lnTo>
                  <a:lnTo>
                    <a:pt x="2083384" y="1056144"/>
                  </a:lnTo>
                  <a:lnTo>
                    <a:pt x="2120265" y="1027620"/>
                  </a:lnTo>
                  <a:lnTo>
                    <a:pt x="2154542" y="996251"/>
                  </a:lnTo>
                  <a:lnTo>
                    <a:pt x="2158695" y="991755"/>
                  </a:lnTo>
                  <a:lnTo>
                    <a:pt x="2158695" y="953363"/>
                  </a:lnTo>
                  <a:close/>
                </a:path>
                <a:path w="2159000" h="2644140">
                  <a:moveTo>
                    <a:pt x="2158695" y="246214"/>
                  </a:moveTo>
                  <a:lnTo>
                    <a:pt x="2130120" y="202628"/>
                  </a:lnTo>
                  <a:lnTo>
                    <a:pt x="2099754" y="163677"/>
                  </a:lnTo>
                  <a:lnTo>
                    <a:pt x="2066721" y="127774"/>
                  </a:lnTo>
                  <a:lnTo>
                    <a:pt x="2031161" y="95123"/>
                  </a:lnTo>
                  <a:lnTo>
                    <a:pt x="1993201" y="65887"/>
                  </a:lnTo>
                  <a:lnTo>
                    <a:pt x="1952929" y="40271"/>
                  </a:lnTo>
                  <a:lnTo>
                    <a:pt x="1910511" y="18453"/>
                  </a:lnTo>
                  <a:lnTo>
                    <a:pt x="1866036" y="622"/>
                  </a:lnTo>
                  <a:lnTo>
                    <a:pt x="1863928" y="0"/>
                  </a:lnTo>
                  <a:lnTo>
                    <a:pt x="1516710" y="0"/>
                  </a:lnTo>
                  <a:lnTo>
                    <a:pt x="1481289" y="11811"/>
                  </a:lnTo>
                  <a:lnTo>
                    <a:pt x="1436052" y="30937"/>
                  </a:lnTo>
                  <a:lnTo>
                    <a:pt x="1392186" y="53670"/>
                  </a:lnTo>
                  <a:lnTo>
                    <a:pt x="1350873" y="79413"/>
                  </a:lnTo>
                  <a:lnTo>
                    <a:pt x="1311427" y="108572"/>
                  </a:lnTo>
                  <a:lnTo>
                    <a:pt x="1274813" y="140550"/>
                  </a:lnTo>
                  <a:lnTo>
                    <a:pt x="1240955" y="176301"/>
                  </a:lnTo>
                  <a:lnTo>
                    <a:pt x="1211567" y="214858"/>
                  </a:lnTo>
                  <a:lnTo>
                    <a:pt x="1186649" y="255841"/>
                  </a:lnTo>
                  <a:lnTo>
                    <a:pt x="1166228" y="298907"/>
                  </a:lnTo>
                  <a:lnTo>
                    <a:pt x="1150289" y="343649"/>
                  </a:lnTo>
                  <a:lnTo>
                    <a:pt x="1138872" y="389724"/>
                  </a:lnTo>
                  <a:lnTo>
                    <a:pt x="1131951" y="436753"/>
                  </a:lnTo>
                  <a:lnTo>
                    <a:pt x="1129550" y="484365"/>
                  </a:lnTo>
                  <a:lnTo>
                    <a:pt x="1131684" y="532180"/>
                  </a:lnTo>
                  <a:lnTo>
                    <a:pt x="1138364" y="579831"/>
                  </a:lnTo>
                  <a:lnTo>
                    <a:pt x="1149578" y="626960"/>
                  </a:lnTo>
                  <a:lnTo>
                    <a:pt x="1165352" y="673176"/>
                  </a:lnTo>
                  <a:lnTo>
                    <a:pt x="1184490" y="716876"/>
                  </a:lnTo>
                  <a:lnTo>
                    <a:pt x="1207071" y="759891"/>
                  </a:lnTo>
                  <a:lnTo>
                    <a:pt x="1232877" y="801878"/>
                  </a:lnTo>
                  <a:lnTo>
                    <a:pt x="1261719" y="842518"/>
                  </a:lnTo>
                  <a:lnTo>
                    <a:pt x="1293368" y="881481"/>
                  </a:lnTo>
                  <a:lnTo>
                    <a:pt x="1327619" y="918438"/>
                  </a:lnTo>
                  <a:lnTo>
                    <a:pt x="1364259" y="953071"/>
                  </a:lnTo>
                  <a:lnTo>
                    <a:pt x="1403083" y="985037"/>
                  </a:lnTo>
                  <a:lnTo>
                    <a:pt x="1443875" y="1014018"/>
                  </a:lnTo>
                  <a:lnTo>
                    <a:pt x="1486420" y="1039685"/>
                  </a:lnTo>
                  <a:lnTo>
                    <a:pt x="1530527" y="1061720"/>
                  </a:lnTo>
                  <a:lnTo>
                    <a:pt x="1575955" y="1079779"/>
                  </a:lnTo>
                  <a:lnTo>
                    <a:pt x="1622526" y="1093546"/>
                  </a:lnTo>
                  <a:lnTo>
                    <a:pt x="1669999" y="1102677"/>
                  </a:lnTo>
                  <a:lnTo>
                    <a:pt x="1721027" y="1108506"/>
                  </a:lnTo>
                  <a:lnTo>
                    <a:pt x="1770176" y="1110081"/>
                  </a:lnTo>
                  <a:lnTo>
                    <a:pt x="1818449" y="1106500"/>
                  </a:lnTo>
                  <a:lnTo>
                    <a:pt x="1866785" y="1096860"/>
                  </a:lnTo>
                  <a:lnTo>
                    <a:pt x="1916188" y="1080249"/>
                  </a:lnTo>
                  <a:lnTo>
                    <a:pt x="1964029" y="1056640"/>
                  </a:lnTo>
                  <a:lnTo>
                    <a:pt x="2008111" y="1026947"/>
                  </a:lnTo>
                  <a:lnTo>
                    <a:pt x="2048268" y="992263"/>
                  </a:lnTo>
                  <a:lnTo>
                    <a:pt x="2085009" y="953160"/>
                  </a:lnTo>
                  <a:lnTo>
                    <a:pt x="2117814" y="911085"/>
                  </a:lnTo>
                  <a:lnTo>
                    <a:pt x="2146998" y="866686"/>
                  </a:lnTo>
                  <a:lnTo>
                    <a:pt x="2158695" y="845743"/>
                  </a:lnTo>
                  <a:lnTo>
                    <a:pt x="2158695" y="793762"/>
                  </a:lnTo>
                  <a:lnTo>
                    <a:pt x="2150491" y="810056"/>
                  </a:lnTo>
                  <a:lnTo>
                    <a:pt x="2123275" y="855383"/>
                  </a:lnTo>
                  <a:lnTo>
                    <a:pt x="2093137" y="898080"/>
                  </a:lnTo>
                  <a:lnTo>
                    <a:pt x="2060587" y="937514"/>
                  </a:lnTo>
                  <a:lnTo>
                    <a:pt x="2026069" y="973099"/>
                  </a:lnTo>
                  <a:lnTo>
                    <a:pt x="1987638" y="1005052"/>
                  </a:lnTo>
                  <a:lnTo>
                    <a:pt x="1945792" y="1031862"/>
                  </a:lnTo>
                  <a:lnTo>
                    <a:pt x="1901113" y="1053515"/>
                  </a:lnTo>
                  <a:lnTo>
                    <a:pt x="1854187" y="1069975"/>
                  </a:lnTo>
                  <a:lnTo>
                    <a:pt x="1805571" y="1081265"/>
                  </a:lnTo>
                  <a:lnTo>
                    <a:pt x="1768640" y="1085024"/>
                  </a:lnTo>
                  <a:lnTo>
                    <a:pt x="1732889" y="1084097"/>
                  </a:lnTo>
                  <a:lnTo>
                    <a:pt x="1660728" y="1074826"/>
                  </a:lnTo>
                  <a:lnTo>
                    <a:pt x="1615376" y="1066076"/>
                  </a:lnTo>
                  <a:lnTo>
                    <a:pt x="1570850" y="1052918"/>
                  </a:lnTo>
                  <a:lnTo>
                    <a:pt x="1527365" y="1035659"/>
                  </a:lnTo>
                  <a:lnTo>
                    <a:pt x="1485125" y="1014590"/>
                  </a:lnTo>
                  <a:lnTo>
                    <a:pt x="1444345" y="990015"/>
                  </a:lnTo>
                  <a:lnTo>
                    <a:pt x="1405242" y="962228"/>
                  </a:lnTo>
                  <a:lnTo>
                    <a:pt x="1368031" y="931532"/>
                  </a:lnTo>
                  <a:lnTo>
                    <a:pt x="1332928" y="898220"/>
                  </a:lnTo>
                  <a:lnTo>
                    <a:pt x="1300124" y="862609"/>
                  </a:lnTo>
                  <a:lnTo>
                    <a:pt x="1269860" y="824979"/>
                  </a:lnTo>
                  <a:lnTo>
                    <a:pt x="1242326" y="785647"/>
                  </a:lnTo>
                  <a:lnTo>
                    <a:pt x="1217752" y="744893"/>
                  </a:lnTo>
                  <a:lnTo>
                    <a:pt x="1196352" y="703033"/>
                  </a:lnTo>
                  <a:lnTo>
                    <a:pt x="1178318" y="660349"/>
                  </a:lnTo>
                  <a:lnTo>
                    <a:pt x="1163878" y="617169"/>
                  </a:lnTo>
                  <a:lnTo>
                    <a:pt x="1153096" y="570179"/>
                  </a:lnTo>
                  <a:lnTo>
                    <a:pt x="1147813" y="523189"/>
                  </a:lnTo>
                  <a:lnTo>
                    <a:pt x="1147775" y="476516"/>
                  </a:lnTo>
                  <a:lnTo>
                    <a:pt x="1152766" y="430441"/>
                  </a:lnTo>
                  <a:lnTo>
                    <a:pt x="1162519" y="385292"/>
                  </a:lnTo>
                  <a:lnTo>
                    <a:pt x="1176794" y="341363"/>
                  </a:lnTo>
                  <a:lnTo>
                    <a:pt x="1195349" y="298958"/>
                  </a:lnTo>
                  <a:lnTo>
                    <a:pt x="1217930" y="258368"/>
                  </a:lnTo>
                  <a:lnTo>
                    <a:pt x="1244307" y="219913"/>
                  </a:lnTo>
                  <a:lnTo>
                    <a:pt x="1274229" y="183896"/>
                  </a:lnTo>
                  <a:lnTo>
                    <a:pt x="1307452" y="150596"/>
                  </a:lnTo>
                  <a:lnTo>
                    <a:pt x="1343723" y="120345"/>
                  </a:lnTo>
                  <a:lnTo>
                    <a:pt x="1382293" y="93624"/>
                  </a:lnTo>
                  <a:lnTo>
                    <a:pt x="1423060" y="70091"/>
                  </a:lnTo>
                  <a:lnTo>
                    <a:pt x="1465694" y="49822"/>
                  </a:lnTo>
                  <a:lnTo>
                    <a:pt x="1509890" y="32905"/>
                  </a:lnTo>
                  <a:lnTo>
                    <a:pt x="1555305" y="19431"/>
                  </a:lnTo>
                  <a:lnTo>
                    <a:pt x="1596313" y="10617"/>
                  </a:lnTo>
                  <a:lnTo>
                    <a:pt x="1596821" y="10502"/>
                  </a:lnTo>
                  <a:lnTo>
                    <a:pt x="1601889" y="9436"/>
                  </a:lnTo>
                  <a:lnTo>
                    <a:pt x="1648548" y="3098"/>
                  </a:lnTo>
                  <a:lnTo>
                    <a:pt x="1695729" y="431"/>
                  </a:lnTo>
                  <a:lnTo>
                    <a:pt x="1742859" y="1511"/>
                  </a:lnTo>
                  <a:lnTo>
                    <a:pt x="1789620" y="6451"/>
                  </a:lnTo>
                  <a:lnTo>
                    <a:pt x="1835696" y="15316"/>
                  </a:lnTo>
                  <a:lnTo>
                    <a:pt x="1882013" y="29159"/>
                  </a:lnTo>
                  <a:lnTo>
                    <a:pt x="1926336" y="47967"/>
                  </a:lnTo>
                  <a:lnTo>
                    <a:pt x="1968436" y="71335"/>
                  </a:lnTo>
                  <a:lnTo>
                    <a:pt x="2008124" y="98882"/>
                  </a:lnTo>
                  <a:lnTo>
                    <a:pt x="2045195" y="130213"/>
                  </a:lnTo>
                  <a:lnTo>
                    <a:pt x="2079434" y="164922"/>
                  </a:lnTo>
                  <a:lnTo>
                    <a:pt x="2110638" y="202641"/>
                  </a:lnTo>
                  <a:lnTo>
                    <a:pt x="2138616" y="242951"/>
                  </a:lnTo>
                  <a:lnTo>
                    <a:pt x="2158695" y="277761"/>
                  </a:lnTo>
                  <a:lnTo>
                    <a:pt x="2158695" y="246214"/>
                  </a:lnTo>
                  <a:close/>
                </a:path>
                <a:path w="2159000" h="2644140">
                  <a:moveTo>
                    <a:pt x="2158695" y="145732"/>
                  </a:moveTo>
                  <a:lnTo>
                    <a:pt x="2106587" y="78117"/>
                  </a:lnTo>
                  <a:lnTo>
                    <a:pt x="2072665" y="41833"/>
                  </a:lnTo>
                  <a:lnTo>
                    <a:pt x="2036254" y="8229"/>
                  </a:lnTo>
                  <a:lnTo>
                    <a:pt x="2025777" y="0"/>
                  </a:lnTo>
                  <a:lnTo>
                    <a:pt x="1994331" y="0"/>
                  </a:lnTo>
                  <a:lnTo>
                    <a:pt x="2001062" y="4457"/>
                  </a:lnTo>
                  <a:lnTo>
                    <a:pt x="2039505" y="35140"/>
                  </a:lnTo>
                  <a:lnTo>
                    <a:pt x="2075408" y="69024"/>
                  </a:lnTo>
                  <a:lnTo>
                    <a:pt x="2108771" y="105765"/>
                  </a:lnTo>
                  <a:lnTo>
                    <a:pt x="2139543" y="145034"/>
                  </a:lnTo>
                  <a:lnTo>
                    <a:pt x="2158695" y="173240"/>
                  </a:lnTo>
                  <a:lnTo>
                    <a:pt x="2158695" y="145732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5">
            <a:extLst>
              <a:ext uri="{FF2B5EF4-FFF2-40B4-BE49-F238E27FC236}">
                <a16:creationId xmlns:a16="http://schemas.microsoft.com/office/drawing/2014/main" id="{1D53A6EE-3251-ED73-60FD-588E6F73DA6F}"/>
              </a:ext>
            </a:extLst>
          </p:cNvPr>
          <p:cNvSpPr txBox="1"/>
          <p:nvPr/>
        </p:nvSpPr>
        <p:spPr>
          <a:xfrm>
            <a:off x="1823253" y="1689561"/>
            <a:ext cx="15978004" cy="31178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795">
              <a:lnSpc>
                <a:spcPts val="3080"/>
              </a:lnSpc>
            </a:pPr>
            <a:r>
              <a:rPr lang="uk-UA" sz="4000" spc="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ПЕРЕВІРТЕ ФІНАНСОВУ ІСТОРІЮ</a:t>
            </a:r>
          </a:p>
          <a:p>
            <a:pPr marL="12700" marR="10795">
              <a:lnSpc>
                <a:spcPts val="3080"/>
              </a:lnSpc>
            </a:pPr>
            <a:r>
              <a:rPr lang="uk-UA" sz="2800" spc="2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відсутність заборгованостей, арештів на ваших рахунках тощо</a:t>
            </a:r>
          </a:p>
          <a:p>
            <a:pPr marL="12700" marR="10795">
              <a:lnSpc>
                <a:spcPts val="3080"/>
              </a:lnSpc>
            </a:pPr>
            <a:endParaRPr lang="uk-UA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0795">
              <a:lnSpc>
                <a:spcPts val="3080"/>
              </a:lnSpc>
            </a:pP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3070"/>
              </a:lnSpc>
            </a:pPr>
            <a:endParaRPr lang="uk-UA" sz="2800" spc="19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3070"/>
              </a:lnSpc>
            </a:pPr>
            <a:r>
              <a:rPr lang="uk-UA" sz="4000" spc="1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ПРОАНАЛІЗУЙТЕ СВОЇ СОЦІАЛЬНІ МЕРЕЖІ</a:t>
            </a:r>
          </a:p>
          <a:p>
            <a:pPr marL="12700" marR="5080">
              <a:lnSpc>
                <a:spcPts val="3070"/>
              </a:lnSpc>
            </a:pPr>
            <a:r>
              <a:rPr sz="2800" spc="1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оновіть</a:t>
            </a:r>
            <a:r>
              <a:rPr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пости,</a:t>
            </a:r>
            <a:r>
              <a:rPr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донор</a:t>
            </a:r>
            <a:r>
              <a:rPr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бачив </a:t>
            </a:r>
            <a:r>
              <a:rPr sz="2800" spc="1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sz="28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8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сторінці</a:t>
            </a:r>
            <a:r>
              <a:rPr sz="2800" spc="-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2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релевантним</a:t>
            </a:r>
            <a:r>
              <a:rPr lang="uk-UA" sz="2800" spc="22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датам</a:t>
            </a:r>
            <a:r>
              <a:rPr sz="2800" spc="-1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конкурсу</a:t>
            </a:r>
            <a:endParaRPr lang="uk-UA" sz="2800" spc="1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3070"/>
              </a:lnSpc>
            </a:pPr>
            <a:endParaRPr lang="uk-UA" sz="800" spc="1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object 13">
            <a:extLst>
              <a:ext uri="{FF2B5EF4-FFF2-40B4-BE49-F238E27FC236}">
                <a16:creationId xmlns:a16="http://schemas.microsoft.com/office/drawing/2014/main" id="{F1F80EFB-F7FB-5CB5-CCBF-9CD6FADC664F}"/>
              </a:ext>
            </a:extLst>
          </p:cNvPr>
          <p:cNvGrpSpPr/>
          <p:nvPr/>
        </p:nvGrpSpPr>
        <p:grpSpPr>
          <a:xfrm>
            <a:off x="0" y="4762"/>
            <a:ext cx="1844675" cy="1153160"/>
            <a:chOff x="832087" y="0"/>
            <a:chExt cx="1844675" cy="1153160"/>
          </a:xfrm>
        </p:grpSpPr>
        <p:sp>
          <p:nvSpPr>
            <p:cNvPr id="24" name="object 14">
              <a:extLst>
                <a:ext uri="{FF2B5EF4-FFF2-40B4-BE49-F238E27FC236}">
                  <a16:creationId xmlns:a16="http://schemas.microsoft.com/office/drawing/2014/main" id="{DF72C247-5BCF-7C46-A1A2-0256E4313EB9}"/>
                </a:ext>
              </a:extLst>
            </p:cNvPr>
            <p:cNvSpPr/>
            <p:nvPr/>
          </p:nvSpPr>
          <p:spPr>
            <a:xfrm>
              <a:off x="832087" y="0"/>
              <a:ext cx="1248410" cy="732155"/>
            </a:xfrm>
            <a:custGeom>
              <a:avLst/>
              <a:gdLst/>
              <a:ahLst/>
              <a:cxnLst/>
              <a:rect l="l" t="t" r="r" b="b"/>
              <a:pathLst>
                <a:path w="1248410" h="732155">
                  <a:moveTo>
                    <a:pt x="680067" y="728699"/>
                  </a:moveTo>
                  <a:lnTo>
                    <a:pt x="633493" y="732028"/>
                  </a:lnTo>
                  <a:lnTo>
                    <a:pt x="588722" y="729417"/>
                  </a:lnTo>
                  <a:lnTo>
                    <a:pt x="546441" y="720264"/>
                  </a:lnTo>
                  <a:lnTo>
                    <a:pt x="507340" y="703962"/>
                  </a:lnTo>
                  <a:lnTo>
                    <a:pt x="472108" y="679908"/>
                  </a:lnTo>
                  <a:lnTo>
                    <a:pt x="388498" y="635242"/>
                  </a:lnTo>
                  <a:lnTo>
                    <a:pt x="349368" y="621512"/>
                  </a:lnTo>
                  <a:lnTo>
                    <a:pt x="311665" y="602818"/>
                  </a:lnTo>
                  <a:lnTo>
                    <a:pt x="275510" y="579566"/>
                  </a:lnTo>
                  <a:lnTo>
                    <a:pt x="241026" y="552164"/>
                  </a:lnTo>
                  <a:lnTo>
                    <a:pt x="208333" y="521021"/>
                  </a:lnTo>
                  <a:lnTo>
                    <a:pt x="177553" y="486543"/>
                  </a:lnTo>
                  <a:lnTo>
                    <a:pt x="148808" y="449138"/>
                  </a:lnTo>
                  <a:lnTo>
                    <a:pt x="122219" y="409213"/>
                  </a:lnTo>
                  <a:lnTo>
                    <a:pt x="97908" y="367176"/>
                  </a:lnTo>
                  <a:lnTo>
                    <a:pt x="75996" y="323435"/>
                  </a:lnTo>
                  <a:lnTo>
                    <a:pt x="56605" y="278398"/>
                  </a:lnTo>
                  <a:lnTo>
                    <a:pt x="39856" y="232471"/>
                  </a:lnTo>
                  <a:lnTo>
                    <a:pt x="25871" y="186062"/>
                  </a:lnTo>
                  <a:lnTo>
                    <a:pt x="14771" y="139580"/>
                  </a:lnTo>
                  <a:lnTo>
                    <a:pt x="6678" y="93430"/>
                  </a:lnTo>
                  <a:lnTo>
                    <a:pt x="1714" y="48022"/>
                  </a:lnTo>
                  <a:lnTo>
                    <a:pt x="0" y="3763"/>
                  </a:lnTo>
                  <a:lnTo>
                    <a:pt x="146" y="0"/>
                  </a:lnTo>
                  <a:lnTo>
                    <a:pt x="1239641" y="0"/>
                  </a:lnTo>
                  <a:lnTo>
                    <a:pt x="1245700" y="48453"/>
                  </a:lnTo>
                  <a:lnTo>
                    <a:pt x="1248213" y="96109"/>
                  </a:lnTo>
                  <a:lnTo>
                    <a:pt x="1247223" y="143827"/>
                  </a:lnTo>
                  <a:lnTo>
                    <a:pt x="1242564" y="191389"/>
                  </a:lnTo>
                  <a:lnTo>
                    <a:pt x="1234070" y="238581"/>
                  </a:lnTo>
                  <a:lnTo>
                    <a:pt x="1221577" y="285186"/>
                  </a:lnTo>
                  <a:lnTo>
                    <a:pt x="1204918" y="330988"/>
                  </a:lnTo>
                  <a:lnTo>
                    <a:pt x="1183930" y="375771"/>
                  </a:lnTo>
                  <a:lnTo>
                    <a:pt x="1158446" y="419320"/>
                  </a:lnTo>
                  <a:lnTo>
                    <a:pt x="1128301" y="461418"/>
                  </a:lnTo>
                  <a:lnTo>
                    <a:pt x="1093330" y="501849"/>
                  </a:lnTo>
                  <a:lnTo>
                    <a:pt x="1066632" y="531300"/>
                  </a:lnTo>
                  <a:lnTo>
                    <a:pt x="1034846" y="560860"/>
                  </a:lnTo>
                  <a:lnTo>
                    <a:pt x="998661" y="589924"/>
                  </a:lnTo>
                  <a:lnTo>
                    <a:pt x="958766" y="617889"/>
                  </a:lnTo>
                  <a:lnTo>
                    <a:pt x="915849" y="644148"/>
                  </a:lnTo>
                  <a:lnTo>
                    <a:pt x="870601" y="668097"/>
                  </a:lnTo>
                  <a:lnTo>
                    <a:pt x="823709" y="689131"/>
                  </a:lnTo>
                  <a:lnTo>
                    <a:pt x="775864" y="706647"/>
                  </a:lnTo>
                  <a:lnTo>
                    <a:pt x="727754" y="720037"/>
                  </a:lnTo>
                  <a:lnTo>
                    <a:pt x="680067" y="72869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5">
              <a:extLst>
                <a:ext uri="{FF2B5EF4-FFF2-40B4-BE49-F238E27FC236}">
                  <a16:creationId xmlns:a16="http://schemas.microsoft.com/office/drawing/2014/main" id="{FB46533A-D998-101F-E942-C53F265A7165}"/>
                </a:ext>
              </a:extLst>
            </p:cNvPr>
            <p:cNvSpPr/>
            <p:nvPr/>
          </p:nvSpPr>
          <p:spPr>
            <a:xfrm>
              <a:off x="1436141" y="0"/>
              <a:ext cx="1240790" cy="1153160"/>
            </a:xfrm>
            <a:custGeom>
              <a:avLst/>
              <a:gdLst/>
              <a:ahLst/>
              <a:cxnLst/>
              <a:rect l="l" t="t" r="r" b="b"/>
              <a:pathLst>
                <a:path w="1240789" h="1153160">
                  <a:moveTo>
                    <a:pt x="1177150" y="528396"/>
                  </a:moveTo>
                  <a:lnTo>
                    <a:pt x="1174216" y="480364"/>
                  </a:lnTo>
                  <a:lnTo>
                    <a:pt x="1166723" y="432511"/>
                  </a:lnTo>
                  <a:lnTo>
                    <a:pt x="1154607" y="385191"/>
                  </a:lnTo>
                  <a:lnTo>
                    <a:pt x="1138910" y="340144"/>
                  </a:lnTo>
                  <a:lnTo>
                    <a:pt x="1119746" y="295503"/>
                  </a:lnTo>
                  <a:lnTo>
                    <a:pt x="1097267" y="251625"/>
                  </a:lnTo>
                  <a:lnTo>
                    <a:pt x="1071689" y="208864"/>
                  </a:lnTo>
                  <a:lnTo>
                    <a:pt x="1043178" y="167551"/>
                  </a:lnTo>
                  <a:lnTo>
                    <a:pt x="1011923" y="128028"/>
                  </a:lnTo>
                  <a:lnTo>
                    <a:pt x="978103" y="90639"/>
                  </a:lnTo>
                  <a:lnTo>
                    <a:pt x="941908" y="55740"/>
                  </a:lnTo>
                  <a:lnTo>
                    <a:pt x="903516" y="23647"/>
                  </a:lnTo>
                  <a:lnTo>
                    <a:pt x="870470" y="0"/>
                  </a:lnTo>
                  <a:lnTo>
                    <a:pt x="829373" y="0"/>
                  </a:lnTo>
                  <a:lnTo>
                    <a:pt x="862444" y="19862"/>
                  </a:lnTo>
                  <a:lnTo>
                    <a:pt x="901179" y="47548"/>
                  </a:lnTo>
                  <a:lnTo>
                    <a:pt x="937996" y="78295"/>
                  </a:lnTo>
                  <a:lnTo>
                    <a:pt x="972705" y="111810"/>
                  </a:lnTo>
                  <a:lnTo>
                    <a:pt x="1005103" y="147751"/>
                  </a:lnTo>
                  <a:lnTo>
                    <a:pt x="1035024" y="185826"/>
                  </a:lnTo>
                  <a:lnTo>
                    <a:pt x="1062266" y="225691"/>
                  </a:lnTo>
                  <a:lnTo>
                    <a:pt x="1086637" y="267068"/>
                  </a:lnTo>
                  <a:lnTo>
                    <a:pt x="1107960" y="309613"/>
                  </a:lnTo>
                  <a:lnTo>
                    <a:pt x="1126032" y="353021"/>
                  </a:lnTo>
                  <a:lnTo>
                    <a:pt x="1140675" y="396963"/>
                  </a:lnTo>
                  <a:lnTo>
                    <a:pt x="1151686" y="441159"/>
                  </a:lnTo>
                  <a:lnTo>
                    <a:pt x="1158773" y="488848"/>
                  </a:lnTo>
                  <a:lnTo>
                    <a:pt x="1160373" y="536105"/>
                  </a:lnTo>
                  <a:lnTo>
                    <a:pt x="1156754" y="582637"/>
                  </a:lnTo>
                  <a:lnTo>
                    <a:pt x="1148194" y="628167"/>
                  </a:lnTo>
                  <a:lnTo>
                    <a:pt x="1134935" y="672426"/>
                  </a:lnTo>
                  <a:lnTo>
                    <a:pt x="1117269" y="715111"/>
                  </a:lnTo>
                  <a:lnTo>
                    <a:pt x="1095451" y="755942"/>
                  </a:lnTo>
                  <a:lnTo>
                    <a:pt x="1069746" y="794639"/>
                  </a:lnTo>
                  <a:lnTo>
                    <a:pt x="1040434" y="830922"/>
                  </a:lnTo>
                  <a:lnTo>
                    <a:pt x="1007770" y="864501"/>
                  </a:lnTo>
                  <a:lnTo>
                    <a:pt x="972032" y="895096"/>
                  </a:lnTo>
                  <a:lnTo>
                    <a:pt x="933475" y="922426"/>
                  </a:lnTo>
                  <a:lnTo>
                    <a:pt x="892962" y="946061"/>
                  </a:lnTo>
                  <a:lnTo>
                    <a:pt x="850519" y="966330"/>
                  </a:lnTo>
                  <a:lnTo>
                    <a:pt x="806450" y="983208"/>
                  </a:lnTo>
                  <a:lnTo>
                    <a:pt x="761085" y="996619"/>
                  </a:lnTo>
                  <a:lnTo>
                    <a:pt x="714756" y="1006513"/>
                  </a:lnTo>
                  <a:lnTo>
                    <a:pt x="672668" y="1012164"/>
                  </a:lnTo>
                  <a:lnTo>
                    <a:pt x="782421" y="997851"/>
                  </a:lnTo>
                  <a:lnTo>
                    <a:pt x="667550" y="1012837"/>
                  </a:lnTo>
                  <a:lnTo>
                    <a:pt x="620547" y="1015504"/>
                  </a:lnTo>
                  <a:lnTo>
                    <a:pt x="573303" y="1014488"/>
                  </a:lnTo>
                  <a:lnTo>
                    <a:pt x="526402" y="1009713"/>
                  </a:lnTo>
                  <a:lnTo>
                    <a:pt x="480187" y="1001141"/>
                  </a:lnTo>
                  <a:lnTo>
                    <a:pt x="434975" y="988707"/>
                  </a:lnTo>
                  <a:lnTo>
                    <a:pt x="389864" y="971296"/>
                  </a:lnTo>
                  <a:lnTo>
                    <a:pt x="347154" y="949083"/>
                  </a:lnTo>
                  <a:lnTo>
                    <a:pt x="306997" y="922489"/>
                  </a:lnTo>
                  <a:lnTo>
                    <a:pt x="269582" y="891933"/>
                  </a:lnTo>
                  <a:lnTo>
                    <a:pt x="235077" y="857808"/>
                  </a:lnTo>
                  <a:lnTo>
                    <a:pt x="203657" y="820521"/>
                  </a:lnTo>
                  <a:lnTo>
                    <a:pt x="175475" y="780491"/>
                  </a:lnTo>
                  <a:lnTo>
                    <a:pt x="150736" y="738111"/>
                  </a:lnTo>
                  <a:lnTo>
                    <a:pt x="129590" y="693813"/>
                  </a:lnTo>
                  <a:lnTo>
                    <a:pt x="112217" y="647979"/>
                  </a:lnTo>
                  <a:lnTo>
                    <a:pt x="98793" y="601027"/>
                  </a:lnTo>
                  <a:lnTo>
                    <a:pt x="89484" y="553377"/>
                  </a:lnTo>
                  <a:lnTo>
                    <a:pt x="89281" y="551434"/>
                  </a:lnTo>
                  <a:lnTo>
                    <a:pt x="84467" y="505421"/>
                  </a:lnTo>
                  <a:lnTo>
                    <a:pt x="83908" y="457568"/>
                  </a:lnTo>
                  <a:lnTo>
                    <a:pt x="87998" y="410235"/>
                  </a:lnTo>
                  <a:lnTo>
                    <a:pt x="97523" y="361365"/>
                  </a:lnTo>
                  <a:lnTo>
                    <a:pt x="112318" y="312521"/>
                  </a:lnTo>
                  <a:lnTo>
                    <a:pt x="131851" y="264274"/>
                  </a:lnTo>
                  <a:lnTo>
                    <a:pt x="155625" y="217182"/>
                  </a:lnTo>
                  <a:lnTo>
                    <a:pt x="183108" y="171818"/>
                  </a:lnTo>
                  <a:lnTo>
                    <a:pt x="213804" y="128752"/>
                  </a:lnTo>
                  <a:lnTo>
                    <a:pt x="247167" y="88544"/>
                  </a:lnTo>
                  <a:lnTo>
                    <a:pt x="282689" y="51777"/>
                  </a:lnTo>
                  <a:lnTo>
                    <a:pt x="319862" y="18999"/>
                  </a:lnTo>
                  <a:lnTo>
                    <a:pt x="346722" y="0"/>
                  </a:lnTo>
                  <a:lnTo>
                    <a:pt x="297256" y="0"/>
                  </a:lnTo>
                  <a:lnTo>
                    <a:pt x="259626" y="34264"/>
                  </a:lnTo>
                  <a:lnTo>
                    <a:pt x="223647" y="73647"/>
                  </a:lnTo>
                  <a:lnTo>
                    <a:pt x="191084" y="115620"/>
                  </a:lnTo>
                  <a:lnTo>
                    <a:pt x="161455" y="160083"/>
                  </a:lnTo>
                  <a:lnTo>
                    <a:pt x="134696" y="207022"/>
                  </a:lnTo>
                  <a:lnTo>
                    <a:pt x="111340" y="255981"/>
                  </a:lnTo>
                  <a:lnTo>
                    <a:pt x="91922" y="306527"/>
                  </a:lnTo>
                  <a:lnTo>
                    <a:pt x="76987" y="358190"/>
                  </a:lnTo>
                  <a:lnTo>
                    <a:pt x="67056" y="410514"/>
                  </a:lnTo>
                  <a:lnTo>
                    <a:pt x="63131" y="458482"/>
                  </a:lnTo>
                  <a:lnTo>
                    <a:pt x="64350" y="506374"/>
                  </a:lnTo>
                  <a:lnTo>
                    <a:pt x="70421" y="553885"/>
                  </a:lnTo>
                  <a:lnTo>
                    <a:pt x="80403" y="600824"/>
                  </a:lnTo>
                  <a:lnTo>
                    <a:pt x="94335" y="646849"/>
                  </a:lnTo>
                  <a:lnTo>
                    <a:pt x="111607" y="691705"/>
                  </a:lnTo>
                  <a:lnTo>
                    <a:pt x="131762" y="735126"/>
                  </a:lnTo>
                  <a:lnTo>
                    <a:pt x="156006" y="778979"/>
                  </a:lnTo>
                  <a:lnTo>
                    <a:pt x="183248" y="820191"/>
                  </a:lnTo>
                  <a:lnTo>
                    <a:pt x="213360" y="858558"/>
                  </a:lnTo>
                  <a:lnTo>
                    <a:pt x="246265" y="893889"/>
                  </a:lnTo>
                  <a:lnTo>
                    <a:pt x="281838" y="925995"/>
                  </a:lnTo>
                  <a:lnTo>
                    <a:pt x="319963" y="954671"/>
                  </a:lnTo>
                  <a:lnTo>
                    <a:pt x="360553" y="979741"/>
                  </a:lnTo>
                  <a:lnTo>
                    <a:pt x="403491" y="1001001"/>
                  </a:lnTo>
                  <a:lnTo>
                    <a:pt x="448678" y="1018247"/>
                  </a:lnTo>
                  <a:lnTo>
                    <a:pt x="495757" y="1031240"/>
                  </a:lnTo>
                  <a:lnTo>
                    <a:pt x="545325" y="1039964"/>
                  </a:lnTo>
                  <a:lnTo>
                    <a:pt x="594067" y="1044016"/>
                  </a:lnTo>
                  <a:lnTo>
                    <a:pt x="643026" y="1043927"/>
                  </a:lnTo>
                  <a:lnTo>
                    <a:pt x="691857" y="1039787"/>
                  </a:lnTo>
                  <a:lnTo>
                    <a:pt x="740257" y="1031735"/>
                  </a:lnTo>
                  <a:lnTo>
                    <a:pt x="787920" y="1019886"/>
                  </a:lnTo>
                  <a:lnTo>
                    <a:pt x="834517" y="1004341"/>
                  </a:lnTo>
                  <a:lnTo>
                    <a:pt x="880021" y="985100"/>
                  </a:lnTo>
                  <a:lnTo>
                    <a:pt x="923226" y="962672"/>
                  </a:lnTo>
                  <a:lnTo>
                    <a:pt x="964857" y="936675"/>
                  </a:lnTo>
                  <a:lnTo>
                    <a:pt x="1003884" y="907656"/>
                  </a:lnTo>
                  <a:lnTo>
                    <a:pt x="1040422" y="874661"/>
                  </a:lnTo>
                  <a:lnTo>
                    <a:pt x="1072743" y="838517"/>
                  </a:lnTo>
                  <a:lnTo>
                    <a:pt x="1100772" y="799592"/>
                  </a:lnTo>
                  <a:lnTo>
                    <a:pt x="1124508" y="758266"/>
                  </a:lnTo>
                  <a:lnTo>
                    <a:pt x="1143876" y="714895"/>
                  </a:lnTo>
                  <a:lnTo>
                    <a:pt x="1158875" y="669848"/>
                  </a:lnTo>
                  <a:lnTo>
                    <a:pt x="1169441" y="623506"/>
                  </a:lnTo>
                  <a:lnTo>
                    <a:pt x="1175550" y="576237"/>
                  </a:lnTo>
                  <a:lnTo>
                    <a:pt x="1177150" y="528396"/>
                  </a:lnTo>
                  <a:close/>
                </a:path>
                <a:path w="1240789" h="1153160">
                  <a:moveTo>
                    <a:pt x="1240536" y="521944"/>
                  </a:moveTo>
                  <a:lnTo>
                    <a:pt x="1240421" y="468668"/>
                  </a:lnTo>
                  <a:lnTo>
                    <a:pt x="1236548" y="419303"/>
                  </a:lnTo>
                  <a:lnTo>
                    <a:pt x="1229207" y="369912"/>
                  </a:lnTo>
                  <a:lnTo>
                    <a:pt x="1218425" y="320890"/>
                  </a:lnTo>
                  <a:lnTo>
                    <a:pt x="1204226" y="272592"/>
                  </a:lnTo>
                  <a:lnTo>
                    <a:pt x="1186637" y="225361"/>
                  </a:lnTo>
                  <a:lnTo>
                    <a:pt x="1165707" y="179590"/>
                  </a:lnTo>
                  <a:lnTo>
                    <a:pt x="1141450" y="135636"/>
                  </a:lnTo>
                  <a:lnTo>
                    <a:pt x="1113891" y="93853"/>
                  </a:lnTo>
                  <a:lnTo>
                    <a:pt x="1083094" y="54622"/>
                  </a:lnTo>
                  <a:lnTo>
                    <a:pt x="1049058" y="18288"/>
                  </a:lnTo>
                  <a:lnTo>
                    <a:pt x="1028471" y="0"/>
                  </a:lnTo>
                  <a:lnTo>
                    <a:pt x="993444" y="0"/>
                  </a:lnTo>
                  <a:lnTo>
                    <a:pt x="1024597" y="25704"/>
                  </a:lnTo>
                  <a:lnTo>
                    <a:pt x="1057287" y="57645"/>
                  </a:lnTo>
                  <a:lnTo>
                    <a:pt x="1087335" y="92354"/>
                  </a:lnTo>
                  <a:lnTo>
                    <a:pt x="1114679" y="129743"/>
                  </a:lnTo>
                  <a:lnTo>
                    <a:pt x="1139177" y="169646"/>
                  </a:lnTo>
                  <a:lnTo>
                    <a:pt x="1160932" y="212217"/>
                  </a:lnTo>
                  <a:lnTo>
                    <a:pt x="1179715" y="257136"/>
                  </a:lnTo>
                  <a:lnTo>
                    <a:pt x="1196111" y="306895"/>
                  </a:lnTo>
                  <a:lnTo>
                    <a:pt x="1208570" y="357797"/>
                  </a:lnTo>
                  <a:lnTo>
                    <a:pt x="1216990" y="409448"/>
                  </a:lnTo>
                  <a:lnTo>
                    <a:pt x="1221359" y="461568"/>
                  </a:lnTo>
                  <a:lnTo>
                    <a:pt x="1221613" y="513854"/>
                  </a:lnTo>
                  <a:lnTo>
                    <a:pt x="1217714" y="566026"/>
                  </a:lnTo>
                  <a:lnTo>
                    <a:pt x="1209611" y="617766"/>
                  </a:lnTo>
                  <a:lnTo>
                    <a:pt x="1197444" y="665416"/>
                  </a:lnTo>
                  <a:lnTo>
                    <a:pt x="1180744" y="710539"/>
                  </a:lnTo>
                  <a:lnTo>
                    <a:pt x="1159967" y="753351"/>
                  </a:lnTo>
                  <a:lnTo>
                    <a:pt x="1135595" y="794067"/>
                  </a:lnTo>
                  <a:lnTo>
                    <a:pt x="1108075" y="832929"/>
                  </a:lnTo>
                  <a:lnTo>
                    <a:pt x="1077963" y="870026"/>
                  </a:lnTo>
                  <a:lnTo>
                    <a:pt x="1045464" y="905903"/>
                  </a:lnTo>
                  <a:lnTo>
                    <a:pt x="1011288" y="940473"/>
                  </a:lnTo>
                  <a:lnTo>
                    <a:pt x="973607" y="974801"/>
                  </a:lnTo>
                  <a:lnTo>
                    <a:pt x="933615" y="1006436"/>
                  </a:lnTo>
                  <a:lnTo>
                    <a:pt x="891489" y="1035062"/>
                  </a:lnTo>
                  <a:lnTo>
                    <a:pt x="847382" y="1060348"/>
                  </a:lnTo>
                  <a:lnTo>
                    <a:pt x="801458" y="1081963"/>
                  </a:lnTo>
                  <a:lnTo>
                    <a:pt x="753897" y="1099566"/>
                  </a:lnTo>
                  <a:lnTo>
                    <a:pt x="704837" y="1112862"/>
                  </a:lnTo>
                  <a:lnTo>
                    <a:pt x="654456" y="1121486"/>
                  </a:lnTo>
                  <a:lnTo>
                    <a:pt x="610577" y="1124851"/>
                  </a:lnTo>
                  <a:lnTo>
                    <a:pt x="562800" y="1124216"/>
                  </a:lnTo>
                  <a:lnTo>
                    <a:pt x="514350" y="1118730"/>
                  </a:lnTo>
                  <a:lnTo>
                    <a:pt x="468439" y="1107554"/>
                  </a:lnTo>
                  <a:lnTo>
                    <a:pt x="428282" y="1089837"/>
                  </a:lnTo>
                  <a:lnTo>
                    <a:pt x="387769" y="1066126"/>
                  </a:lnTo>
                  <a:lnTo>
                    <a:pt x="349351" y="1043470"/>
                  </a:lnTo>
                  <a:lnTo>
                    <a:pt x="349173" y="1043355"/>
                  </a:lnTo>
                  <a:lnTo>
                    <a:pt x="307924" y="1016876"/>
                  </a:lnTo>
                  <a:lnTo>
                    <a:pt x="269252" y="986612"/>
                  </a:lnTo>
                  <a:lnTo>
                    <a:pt x="233324" y="953020"/>
                  </a:lnTo>
                  <a:lnTo>
                    <a:pt x="200164" y="916444"/>
                  </a:lnTo>
                  <a:lnTo>
                    <a:pt x="169773" y="877214"/>
                  </a:lnTo>
                  <a:lnTo>
                    <a:pt x="142151" y="835672"/>
                  </a:lnTo>
                  <a:lnTo>
                    <a:pt x="117322" y="792137"/>
                  </a:lnTo>
                  <a:lnTo>
                    <a:pt x="95262" y="746963"/>
                  </a:lnTo>
                  <a:lnTo>
                    <a:pt x="75996" y="700468"/>
                  </a:lnTo>
                  <a:lnTo>
                    <a:pt x="59537" y="653008"/>
                  </a:lnTo>
                  <a:lnTo>
                    <a:pt x="45872" y="604913"/>
                  </a:lnTo>
                  <a:lnTo>
                    <a:pt x="35013" y="556514"/>
                  </a:lnTo>
                  <a:lnTo>
                    <a:pt x="26987" y="508152"/>
                  </a:lnTo>
                  <a:lnTo>
                    <a:pt x="21767" y="460159"/>
                  </a:lnTo>
                  <a:lnTo>
                    <a:pt x="20116" y="411010"/>
                  </a:lnTo>
                  <a:lnTo>
                    <a:pt x="22923" y="362318"/>
                  </a:lnTo>
                  <a:lnTo>
                    <a:pt x="30035" y="314388"/>
                  </a:lnTo>
                  <a:lnTo>
                    <a:pt x="41338" y="267487"/>
                  </a:lnTo>
                  <a:lnTo>
                    <a:pt x="56705" y="221919"/>
                  </a:lnTo>
                  <a:lnTo>
                    <a:pt x="76022" y="177977"/>
                  </a:lnTo>
                  <a:lnTo>
                    <a:pt x="99161" y="135940"/>
                  </a:lnTo>
                  <a:lnTo>
                    <a:pt x="125984" y="96100"/>
                  </a:lnTo>
                  <a:lnTo>
                    <a:pt x="156362" y="58737"/>
                  </a:lnTo>
                  <a:lnTo>
                    <a:pt x="190195" y="24168"/>
                  </a:lnTo>
                  <a:lnTo>
                    <a:pt x="218668" y="0"/>
                  </a:lnTo>
                  <a:lnTo>
                    <a:pt x="178333" y="0"/>
                  </a:lnTo>
                  <a:lnTo>
                    <a:pt x="128206" y="51663"/>
                  </a:lnTo>
                  <a:lnTo>
                    <a:pt x="99796" y="88646"/>
                  </a:lnTo>
                  <a:lnTo>
                    <a:pt x="74510" y="128193"/>
                  </a:lnTo>
                  <a:lnTo>
                    <a:pt x="52527" y="170205"/>
                  </a:lnTo>
                  <a:lnTo>
                    <a:pt x="34036" y="214566"/>
                  </a:lnTo>
                  <a:lnTo>
                    <a:pt x="19227" y="261175"/>
                  </a:lnTo>
                  <a:lnTo>
                    <a:pt x="8293" y="309892"/>
                  </a:lnTo>
                  <a:lnTo>
                    <a:pt x="2082" y="357238"/>
                  </a:lnTo>
                  <a:lnTo>
                    <a:pt x="0" y="405104"/>
                  </a:lnTo>
                  <a:lnTo>
                    <a:pt x="1727" y="453212"/>
                  </a:lnTo>
                  <a:lnTo>
                    <a:pt x="6908" y="501307"/>
                  </a:lnTo>
                  <a:lnTo>
                    <a:pt x="15201" y="549122"/>
                  </a:lnTo>
                  <a:lnTo>
                    <a:pt x="26263" y="596404"/>
                  </a:lnTo>
                  <a:lnTo>
                    <a:pt x="39763" y="642874"/>
                  </a:lnTo>
                  <a:lnTo>
                    <a:pt x="55346" y="688276"/>
                  </a:lnTo>
                  <a:lnTo>
                    <a:pt x="72682" y="732358"/>
                  </a:lnTo>
                  <a:lnTo>
                    <a:pt x="92938" y="777367"/>
                  </a:lnTo>
                  <a:lnTo>
                    <a:pt x="115874" y="821385"/>
                  </a:lnTo>
                  <a:lnTo>
                    <a:pt x="141490" y="864031"/>
                  </a:lnTo>
                  <a:lnTo>
                    <a:pt x="169786" y="904951"/>
                  </a:lnTo>
                  <a:lnTo>
                    <a:pt x="200774" y="943762"/>
                  </a:lnTo>
                  <a:lnTo>
                    <a:pt x="234442" y="980109"/>
                  </a:lnTo>
                  <a:lnTo>
                    <a:pt x="270789" y="1013625"/>
                  </a:lnTo>
                  <a:lnTo>
                    <a:pt x="309829" y="1043952"/>
                  </a:lnTo>
                  <a:lnTo>
                    <a:pt x="351548" y="1070698"/>
                  </a:lnTo>
                  <a:lnTo>
                    <a:pt x="427367" y="1115161"/>
                  </a:lnTo>
                  <a:lnTo>
                    <a:pt x="469658" y="1133589"/>
                  </a:lnTo>
                  <a:lnTo>
                    <a:pt x="516978" y="1144778"/>
                  </a:lnTo>
                  <a:lnTo>
                    <a:pt x="565543" y="1150531"/>
                  </a:lnTo>
                  <a:lnTo>
                    <a:pt x="611530" y="1152702"/>
                  </a:lnTo>
                  <a:lnTo>
                    <a:pt x="663727" y="1150454"/>
                  </a:lnTo>
                  <a:lnTo>
                    <a:pt x="715391" y="1142123"/>
                  </a:lnTo>
                  <a:lnTo>
                    <a:pt x="766089" y="1128306"/>
                  </a:lnTo>
                  <a:lnTo>
                    <a:pt x="815403" y="1109599"/>
                  </a:lnTo>
                  <a:lnTo>
                    <a:pt x="841108" y="1097127"/>
                  </a:lnTo>
                  <a:lnTo>
                    <a:pt x="862876" y="1086573"/>
                  </a:lnTo>
                  <a:lnTo>
                    <a:pt x="908100" y="1059840"/>
                  </a:lnTo>
                  <a:lnTo>
                    <a:pt x="950645" y="1029982"/>
                  </a:lnTo>
                  <a:lnTo>
                    <a:pt x="991679" y="996988"/>
                  </a:lnTo>
                  <a:lnTo>
                    <a:pt x="1030198" y="962279"/>
                  </a:lnTo>
                  <a:lnTo>
                    <a:pt x="1066038" y="925868"/>
                  </a:lnTo>
                  <a:lnTo>
                    <a:pt x="1099032" y="887755"/>
                  </a:lnTo>
                  <a:lnTo>
                    <a:pt x="1129017" y="847928"/>
                  </a:lnTo>
                  <a:lnTo>
                    <a:pt x="1155814" y="806424"/>
                  </a:lnTo>
                  <a:lnTo>
                    <a:pt x="1179271" y="763219"/>
                  </a:lnTo>
                  <a:lnTo>
                    <a:pt x="1199222" y="718324"/>
                  </a:lnTo>
                  <a:lnTo>
                    <a:pt x="1215478" y="671741"/>
                  </a:lnTo>
                  <a:lnTo>
                    <a:pt x="1227899" y="623481"/>
                  </a:lnTo>
                  <a:lnTo>
                    <a:pt x="1236306" y="573557"/>
                  </a:lnTo>
                  <a:lnTo>
                    <a:pt x="1240536" y="521944"/>
                  </a:lnTo>
                  <a:close/>
                </a:path>
              </a:pathLst>
            </a:custGeom>
            <a:solidFill>
              <a:srgbClr val="B18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5">
            <a:extLst>
              <a:ext uri="{FF2B5EF4-FFF2-40B4-BE49-F238E27FC236}">
                <a16:creationId xmlns:a16="http://schemas.microsoft.com/office/drawing/2014/main" id="{A060BE36-81CA-F59D-EFD7-D1E383506174}"/>
              </a:ext>
            </a:extLst>
          </p:cNvPr>
          <p:cNvSpPr txBox="1"/>
          <p:nvPr/>
        </p:nvSpPr>
        <p:spPr>
          <a:xfrm>
            <a:off x="808741" y="1502065"/>
            <a:ext cx="823594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00" spc="-25" dirty="0">
                <a:solidFill>
                  <a:srgbClr val="EF9595"/>
                </a:solidFill>
                <a:latin typeface="Arial MT"/>
                <a:cs typeface="Arial MT"/>
              </a:rPr>
              <a:t>0</a:t>
            </a:r>
            <a:r>
              <a:rPr lang="uk-UA" sz="5700" spc="-25" dirty="0">
                <a:solidFill>
                  <a:srgbClr val="EF9595"/>
                </a:solidFill>
                <a:latin typeface="Arial MT"/>
                <a:cs typeface="Arial MT"/>
              </a:rPr>
              <a:t>5</a:t>
            </a:r>
            <a:endParaRPr sz="5700" dirty="0">
              <a:latin typeface="Arial MT"/>
              <a:cs typeface="Arial MT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E8088B56-2422-32E8-EF61-2A6EE09EE9C5}"/>
              </a:ext>
            </a:extLst>
          </p:cNvPr>
          <p:cNvSpPr/>
          <p:nvPr/>
        </p:nvSpPr>
        <p:spPr>
          <a:xfrm>
            <a:off x="765560" y="2372059"/>
            <a:ext cx="866775" cy="495300"/>
          </a:xfrm>
          <a:custGeom>
            <a:avLst/>
            <a:gdLst/>
            <a:ahLst/>
            <a:cxnLst/>
            <a:rect l="l" t="t" r="r" b="b"/>
            <a:pathLst>
              <a:path w="866775" h="495300">
                <a:moveTo>
                  <a:pt x="693966" y="247980"/>
                </a:moveTo>
                <a:lnTo>
                  <a:pt x="693902" y="247662"/>
                </a:lnTo>
                <a:lnTo>
                  <a:pt x="693902" y="238036"/>
                </a:lnTo>
                <a:lnTo>
                  <a:pt x="687616" y="231787"/>
                </a:lnTo>
                <a:lnTo>
                  <a:pt x="686663" y="230327"/>
                </a:lnTo>
                <a:lnTo>
                  <a:pt x="579081" y="122986"/>
                </a:lnTo>
                <a:lnTo>
                  <a:pt x="573227" y="119062"/>
                </a:lnTo>
                <a:lnTo>
                  <a:pt x="566547" y="117779"/>
                </a:lnTo>
                <a:lnTo>
                  <a:pt x="560006" y="119062"/>
                </a:lnTo>
                <a:lnTo>
                  <a:pt x="553910" y="122986"/>
                </a:lnTo>
                <a:lnTo>
                  <a:pt x="549973" y="128828"/>
                </a:lnTo>
                <a:lnTo>
                  <a:pt x="548652" y="135496"/>
                </a:lnTo>
                <a:lnTo>
                  <a:pt x="549973" y="142189"/>
                </a:lnTo>
                <a:lnTo>
                  <a:pt x="553910" y="148107"/>
                </a:lnTo>
                <a:lnTo>
                  <a:pt x="636079" y="230098"/>
                </a:lnTo>
                <a:lnTo>
                  <a:pt x="180606" y="230098"/>
                </a:lnTo>
                <a:lnTo>
                  <a:pt x="172643" y="238036"/>
                </a:lnTo>
                <a:lnTo>
                  <a:pt x="172643" y="257695"/>
                </a:lnTo>
                <a:lnTo>
                  <a:pt x="180606" y="265645"/>
                </a:lnTo>
                <a:lnTo>
                  <a:pt x="636295" y="265645"/>
                </a:lnTo>
                <a:lnTo>
                  <a:pt x="553910" y="347865"/>
                </a:lnTo>
                <a:lnTo>
                  <a:pt x="549973" y="353707"/>
                </a:lnTo>
                <a:lnTo>
                  <a:pt x="548652" y="360387"/>
                </a:lnTo>
                <a:lnTo>
                  <a:pt x="549973" y="367080"/>
                </a:lnTo>
                <a:lnTo>
                  <a:pt x="553910" y="372986"/>
                </a:lnTo>
                <a:lnTo>
                  <a:pt x="557352" y="376428"/>
                </a:lnTo>
                <a:lnTo>
                  <a:pt x="561987" y="378206"/>
                </a:lnTo>
                <a:lnTo>
                  <a:pt x="571004" y="378206"/>
                </a:lnTo>
                <a:lnTo>
                  <a:pt x="575640" y="376428"/>
                </a:lnTo>
                <a:lnTo>
                  <a:pt x="686663" y="265645"/>
                </a:lnTo>
                <a:lnTo>
                  <a:pt x="688073" y="263512"/>
                </a:lnTo>
                <a:lnTo>
                  <a:pt x="693902" y="257695"/>
                </a:lnTo>
                <a:lnTo>
                  <a:pt x="693902" y="248310"/>
                </a:lnTo>
                <a:lnTo>
                  <a:pt x="693966" y="247980"/>
                </a:lnTo>
                <a:close/>
              </a:path>
              <a:path w="866775" h="495300">
                <a:moveTo>
                  <a:pt x="866660" y="247510"/>
                </a:moveTo>
                <a:lnTo>
                  <a:pt x="861618" y="197688"/>
                </a:lnTo>
                <a:lnTo>
                  <a:pt x="847140" y="151257"/>
                </a:lnTo>
                <a:lnTo>
                  <a:pt x="831037" y="121691"/>
                </a:lnTo>
                <a:lnTo>
                  <a:pt x="831037" y="247510"/>
                </a:lnTo>
                <a:lnTo>
                  <a:pt x="825423" y="296075"/>
                </a:lnTo>
                <a:lnTo>
                  <a:pt x="809409" y="340677"/>
                </a:lnTo>
                <a:lnTo>
                  <a:pt x="784301" y="380034"/>
                </a:lnTo>
                <a:lnTo>
                  <a:pt x="751382" y="412877"/>
                </a:lnTo>
                <a:lnTo>
                  <a:pt x="711936" y="437921"/>
                </a:lnTo>
                <a:lnTo>
                  <a:pt x="667258" y="453872"/>
                </a:lnTo>
                <a:lnTo>
                  <a:pt x="618617" y="459486"/>
                </a:lnTo>
                <a:lnTo>
                  <a:pt x="248043" y="459486"/>
                </a:lnTo>
                <a:lnTo>
                  <a:pt x="199377" y="453872"/>
                </a:lnTo>
                <a:lnTo>
                  <a:pt x="154686" y="437921"/>
                </a:lnTo>
                <a:lnTo>
                  <a:pt x="115239" y="412877"/>
                </a:lnTo>
                <a:lnTo>
                  <a:pt x="82334" y="380034"/>
                </a:lnTo>
                <a:lnTo>
                  <a:pt x="57238" y="340677"/>
                </a:lnTo>
                <a:lnTo>
                  <a:pt x="41249" y="296075"/>
                </a:lnTo>
                <a:lnTo>
                  <a:pt x="35623" y="247510"/>
                </a:lnTo>
                <a:lnTo>
                  <a:pt x="41249" y="198945"/>
                </a:lnTo>
                <a:lnTo>
                  <a:pt x="57238" y="154343"/>
                </a:lnTo>
                <a:lnTo>
                  <a:pt x="82334" y="114985"/>
                </a:lnTo>
                <a:lnTo>
                  <a:pt x="115239" y="82143"/>
                </a:lnTo>
                <a:lnTo>
                  <a:pt x="154686" y="57111"/>
                </a:lnTo>
                <a:lnTo>
                  <a:pt x="199377" y="41148"/>
                </a:lnTo>
                <a:lnTo>
                  <a:pt x="248043" y="35534"/>
                </a:lnTo>
                <a:lnTo>
                  <a:pt x="618617" y="35534"/>
                </a:lnTo>
                <a:lnTo>
                  <a:pt x="667258" y="41148"/>
                </a:lnTo>
                <a:lnTo>
                  <a:pt x="711936" y="57111"/>
                </a:lnTo>
                <a:lnTo>
                  <a:pt x="751382" y="82143"/>
                </a:lnTo>
                <a:lnTo>
                  <a:pt x="784301" y="114985"/>
                </a:lnTo>
                <a:lnTo>
                  <a:pt x="809409" y="154343"/>
                </a:lnTo>
                <a:lnTo>
                  <a:pt x="825423" y="198945"/>
                </a:lnTo>
                <a:lnTo>
                  <a:pt x="831037" y="247510"/>
                </a:lnTo>
                <a:lnTo>
                  <a:pt x="831037" y="121691"/>
                </a:lnTo>
                <a:lnTo>
                  <a:pt x="793940" y="72567"/>
                </a:lnTo>
                <a:lnTo>
                  <a:pt x="757212" y="42316"/>
                </a:lnTo>
                <a:lnTo>
                  <a:pt x="715086" y="19469"/>
                </a:lnTo>
                <a:lnTo>
                  <a:pt x="668553" y="5029"/>
                </a:lnTo>
                <a:lnTo>
                  <a:pt x="618617" y="0"/>
                </a:lnTo>
                <a:lnTo>
                  <a:pt x="248043" y="0"/>
                </a:lnTo>
                <a:lnTo>
                  <a:pt x="198120" y="5029"/>
                </a:lnTo>
                <a:lnTo>
                  <a:pt x="151587" y="19469"/>
                </a:lnTo>
                <a:lnTo>
                  <a:pt x="109448" y="42316"/>
                </a:lnTo>
                <a:lnTo>
                  <a:pt x="72732" y="72567"/>
                </a:lnTo>
                <a:lnTo>
                  <a:pt x="42418" y="109207"/>
                </a:lnTo>
                <a:lnTo>
                  <a:pt x="19532" y="151257"/>
                </a:lnTo>
                <a:lnTo>
                  <a:pt x="5054" y="197688"/>
                </a:lnTo>
                <a:lnTo>
                  <a:pt x="0" y="247510"/>
                </a:lnTo>
                <a:lnTo>
                  <a:pt x="5054" y="297332"/>
                </a:lnTo>
                <a:lnTo>
                  <a:pt x="19532" y="343776"/>
                </a:lnTo>
                <a:lnTo>
                  <a:pt x="42418" y="385813"/>
                </a:lnTo>
                <a:lnTo>
                  <a:pt x="72732" y="422452"/>
                </a:lnTo>
                <a:lnTo>
                  <a:pt x="109448" y="452704"/>
                </a:lnTo>
                <a:lnTo>
                  <a:pt x="151587" y="475551"/>
                </a:lnTo>
                <a:lnTo>
                  <a:pt x="198120" y="489991"/>
                </a:lnTo>
                <a:lnTo>
                  <a:pt x="248043" y="495033"/>
                </a:lnTo>
                <a:lnTo>
                  <a:pt x="618617" y="495033"/>
                </a:lnTo>
                <a:lnTo>
                  <a:pt x="668553" y="489991"/>
                </a:lnTo>
                <a:lnTo>
                  <a:pt x="715086" y="475551"/>
                </a:lnTo>
                <a:lnTo>
                  <a:pt x="757212" y="452704"/>
                </a:lnTo>
                <a:lnTo>
                  <a:pt x="793940" y="422452"/>
                </a:lnTo>
                <a:lnTo>
                  <a:pt x="824242" y="385813"/>
                </a:lnTo>
                <a:lnTo>
                  <a:pt x="847140" y="343776"/>
                </a:lnTo>
                <a:lnTo>
                  <a:pt x="861618" y="297332"/>
                </a:lnTo>
                <a:lnTo>
                  <a:pt x="866660" y="247510"/>
                </a:lnTo>
                <a:close/>
              </a:path>
            </a:pathLst>
          </a:custGeom>
          <a:solidFill>
            <a:srgbClr val="363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6FD21B1D-6A1B-860E-2BA1-566077EB6655}"/>
              </a:ext>
            </a:extLst>
          </p:cNvPr>
          <p:cNvSpPr txBox="1"/>
          <p:nvPr/>
        </p:nvSpPr>
        <p:spPr>
          <a:xfrm>
            <a:off x="787150" y="3378371"/>
            <a:ext cx="823594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00" spc="-25" dirty="0">
                <a:solidFill>
                  <a:srgbClr val="EF9595"/>
                </a:solidFill>
                <a:latin typeface="Arial MT"/>
                <a:cs typeface="Arial MT"/>
              </a:rPr>
              <a:t>0</a:t>
            </a:r>
            <a:r>
              <a:rPr lang="uk-UA" sz="5700" spc="-25" dirty="0">
                <a:solidFill>
                  <a:srgbClr val="EF9595"/>
                </a:solidFill>
                <a:latin typeface="Arial MT"/>
                <a:cs typeface="Arial MT"/>
              </a:rPr>
              <a:t>6</a:t>
            </a:r>
            <a:endParaRPr sz="5700" dirty="0">
              <a:latin typeface="Arial MT"/>
              <a:cs typeface="Arial MT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4D51699C-035A-5417-FB88-BFF407D88F36}"/>
              </a:ext>
            </a:extLst>
          </p:cNvPr>
          <p:cNvSpPr/>
          <p:nvPr/>
        </p:nvSpPr>
        <p:spPr>
          <a:xfrm>
            <a:off x="765560" y="4140533"/>
            <a:ext cx="866775" cy="495300"/>
          </a:xfrm>
          <a:custGeom>
            <a:avLst/>
            <a:gdLst/>
            <a:ahLst/>
            <a:cxnLst/>
            <a:rect l="l" t="t" r="r" b="b"/>
            <a:pathLst>
              <a:path w="866775" h="495300">
                <a:moveTo>
                  <a:pt x="693966" y="247980"/>
                </a:moveTo>
                <a:lnTo>
                  <a:pt x="693902" y="247662"/>
                </a:lnTo>
                <a:lnTo>
                  <a:pt x="693902" y="238036"/>
                </a:lnTo>
                <a:lnTo>
                  <a:pt x="687616" y="231787"/>
                </a:lnTo>
                <a:lnTo>
                  <a:pt x="686663" y="230327"/>
                </a:lnTo>
                <a:lnTo>
                  <a:pt x="579081" y="122986"/>
                </a:lnTo>
                <a:lnTo>
                  <a:pt x="573227" y="119062"/>
                </a:lnTo>
                <a:lnTo>
                  <a:pt x="566547" y="117779"/>
                </a:lnTo>
                <a:lnTo>
                  <a:pt x="560006" y="119062"/>
                </a:lnTo>
                <a:lnTo>
                  <a:pt x="553910" y="122986"/>
                </a:lnTo>
                <a:lnTo>
                  <a:pt x="549973" y="128828"/>
                </a:lnTo>
                <a:lnTo>
                  <a:pt x="548652" y="135496"/>
                </a:lnTo>
                <a:lnTo>
                  <a:pt x="549973" y="142189"/>
                </a:lnTo>
                <a:lnTo>
                  <a:pt x="553910" y="148107"/>
                </a:lnTo>
                <a:lnTo>
                  <a:pt x="636079" y="230098"/>
                </a:lnTo>
                <a:lnTo>
                  <a:pt x="180606" y="230098"/>
                </a:lnTo>
                <a:lnTo>
                  <a:pt x="172643" y="238036"/>
                </a:lnTo>
                <a:lnTo>
                  <a:pt x="172643" y="257695"/>
                </a:lnTo>
                <a:lnTo>
                  <a:pt x="180606" y="265645"/>
                </a:lnTo>
                <a:lnTo>
                  <a:pt x="636295" y="265645"/>
                </a:lnTo>
                <a:lnTo>
                  <a:pt x="553910" y="347865"/>
                </a:lnTo>
                <a:lnTo>
                  <a:pt x="549973" y="353707"/>
                </a:lnTo>
                <a:lnTo>
                  <a:pt x="548652" y="360387"/>
                </a:lnTo>
                <a:lnTo>
                  <a:pt x="549973" y="367080"/>
                </a:lnTo>
                <a:lnTo>
                  <a:pt x="553910" y="372986"/>
                </a:lnTo>
                <a:lnTo>
                  <a:pt x="557352" y="376428"/>
                </a:lnTo>
                <a:lnTo>
                  <a:pt x="561987" y="378206"/>
                </a:lnTo>
                <a:lnTo>
                  <a:pt x="571004" y="378206"/>
                </a:lnTo>
                <a:lnTo>
                  <a:pt x="575640" y="376428"/>
                </a:lnTo>
                <a:lnTo>
                  <a:pt x="686663" y="265645"/>
                </a:lnTo>
                <a:lnTo>
                  <a:pt x="688073" y="263512"/>
                </a:lnTo>
                <a:lnTo>
                  <a:pt x="693902" y="257695"/>
                </a:lnTo>
                <a:lnTo>
                  <a:pt x="693902" y="248310"/>
                </a:lnTo>
                <a:lnTo>
                  <a:pt x="693966" y="247980"/>
                </a:lnTo>
                <a:close/>
              </a:path>
              <a:path w="866775" h="495300">
                <a:moveTo>
                  <a:pt x="866660" y="247510"/>
                </a:moveTo>
                <a:lnTo>
                  <a:pt x="861618" y="197688"/>
                </a:lnTo>
                <a:lnTo>
                  <a:pt x="847140" y="151257"/>
                </a:lnTo>
                <a:lnTo>
                  <a:pt x="831037" y="121691"/>
                </a:lnTo>
                <a:lnTo>
                  <a:pt x="831037" y="247510"/>
                </a:lnTo>
                <a:lnTo>
                  <a:pt x="825423" y="296075"/>
                </a:lnTo>
                <a:lnTo>
                  <a:pt x="809409" y="340677"/>
                </a:lnTo>
                <a:lnTo>
                  <a:pt x="784301" y="380034"/>
                </a:lnTo>
                <a:lnTo>
                  <a:pt x="751382" y="412877"/>
                </a:lnTo>
                <a:lnTo>
                  <a:pt x="711936" y="437921"/>
                </a:lnTo>
                <a:lnTo>
                  <a:pt x="667258" y="453872"/>
                </a:lnTo>
                <a:lnTo>
                  <a:pt x="618617" y="459486"/>
                </a:lnTo>
                <a:lnTo>
                  <a:pt x="248043" y="459486"/>
                </a:lnTo>
                <a:lnTo>
                  <a:pt x="199377" y="453872"/>
                </a:lnTo>
                <a:lnTo>
                  <a:pt x="154686" y="437921"/>
                </a:lnTo>
                <a:lnTo>
                  <a:pt x="115239" y="412877"/>
                </a:lnTo>
                <a:lnTo>
                  <a:pt x="82334" y="380034"/>
                </a:lnTo>
                <a:lnTo>
                  <a:pt x="57238" y="340677"/>
                </a:lnTo>
                <a:lnTo>
                  <a:pt x="41249" y="296075"/>
                </a:lnTo>
                <a:lnTo>
                  <a:pt x="35623" y="247510"/>
                </a:lnTo>
                <a:lnTo>
                  <a:pt x="41249" y="198945"/>
                </a:lnTo>
                <a:lnTo>
                  <a:pt x="57238" y="154343"/>
                </a:lnTo>
                <a:lnTo>
                  <a:pt x="82334" y="114985"/>
                </a:lnTo>
                <a:lnTo>
                  <a:pt x="115239" y="82143"/>
                </a:lnTo>
                <a:lnTo>
                  <a:pt x="154686" y="57111"/>
                </a:lnTo>
                <a:lnTo>
                  <a:pt x="199377" y="41148"/>
                </a:lnTo>
                <a:lnTo>
                  <a:pt x="248043" y="35534"/>
                </a:lnTo>
                <a:lnTo>
                  <a:pt x="618617" y="35534"/>
                </a:lnTo>
                <a:lnTo>
                  <a:pt x="667258" y="41148"/>
                </a:lnTo>
                <a:lnTo>
                  <a:pt x="711936" y="57111"/>
                </a:lnTo>
                <a:lnTo>
                  <a:pt x="751382" y="82143"/>
                </a:lnTo>
                <a:lnTo>
                  <a:pt x="784301" y="114985"/>
                </a:lnTo>
                <a:lnTo>
                  <a:pt x="809409" y="154343"/>
                </a:lnTo>
                <a:lnTo>
                  <a:pt x="825423" y="198945"/>
                </a:lnTo>
                <a:lnTo>
                  <a:pt x="831037" y="247510"/>
                </a:lnTo>
                <a:lnTo>
                  <a:pt x="831037" y="121691"/>
                </a:lnTo>
                <a:lnTo>
                  <a:pt x="793940" y="72567"/>
                </a:lnTo>
                <a:lnTo>
                  <a:pt x="757212" y="42316"/>
                </a:lnTo>
                <a:lnTo>
                  <a:pt x="715086" y="19469"/>
                </a:lnTo>
                <a:lnTo>
                  <a:pt x="668553" y="5029"/>
                </a:lnTo>
                <a:lnTo>
                  <a:pt x="618617" y="0"/>
                </a:lnTo>
                <a:lnTo>
                  <a:pt x="248043" y="0"/>
                </a:lnTo>
                <a:lnTo>
                  <a:pt x="198120" y="5029"/>
                </a:lnTo>
                <a:lnTo>
                  <a:pt x="151587" y="19469"/>
                </a:lnTo>
                <a:lnTo>
                  <a:pt x="109448" y="42316"/>
                </a:lnTo>
                <a:lnTo>
                  <a:pt x="72732" y="72567"/>
                </a:lnTo>
                <a:lnTo>
                  <a:pt x="42418" y="109207"/>
                </a:lnTo>
                <a:lnTo>
                  <a:pt x="19532" y="151257"/>
                </a:lnTo>
                <a:lnTo>
                  <a:pt x="5054" y="197688"/>
                </a:lnTo>
                <a:lnTo>
                  <a:pt x="0" y="247510"/>
                </a:lnTo>
                <a:lnTo>
                  <a:pt x="5054" y="297332"/>
                </a:lnTo>
                <a:lnTo>
                  <a:pt x="19532" y="343776"/>
                </a:lnTo>
                <a:lnTo>
                  <a:pt x="42418" y="385813"/>
                </a:lnTo>
                <a:lnTo>
                  <a:pt x="72732" y="422452"/>
                </a:lnTo>
                <a:lnTo>
                  <a:pt x="109448" y="452704"/>
                </a:lnTo>
                <a:lnTo>
                  <a:pt x="151587" y="475551"/>
                </a:lnTo>
                <a:lnTo>
                  <a:pt x="198120" y="489991"/>
                </a:lnTo>
                <a:lnTo>
                  <a:pt x="248043" y="495033"/>
                </a:lnTo>
                <a:lnTo>
                  <a:pt x="618617" y="495033"/>
                </a:lnTo>
                <a:lnTo>
                  <a:pt x="668553" y="489991"/>
                </a:lnTo>
                <a:lnTo>
                  <a:pt x="715086" y="475551"/>
                </a:lnTo>
                <a:lnTo>
                  <a:pt x="757212" y="452704"/>
                </a:lnTo>
                <a:lnTo>
                  <a:pt x="793940" y="422452"/>
                </a:lnTo>
                <a:lnTo>
                  <a:pt x="824242" y="385813"/>
                </a:lnTo>
                <a:lnTo>
                  <a:pt x="847140" y="343776"/>
                </a:lnTo>
                <a:lnTo>
                  <a:pt x="861618" y="297332"/>
                </a:lnTo>
                <a:lnTo>
                  <a:pt x="866660" y="247510"/>
                </a:lnTo>
                <a:close/>
              </a:path>
            </a:pathLst>
          </a:custGeom>
          <a:solidFill>
            <a:srgbClr val="363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9780A320-FCB4-34C0-92C9-C4E81DF28CFF}"/>
              </a:ext>
            </a:extLst>
          </p:cNvPr>
          <p:cNvSpPr txBox="1"/>
          <p:nvPr/>
        </p:nvSpPr>
        <p:spPr>
          <a:xfrm>
            <a:off x="851922" y="5088251"/>
            <a:ext cx="823594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00" spc="-25" dirty="0">
                <a:solidFill>
                  <a:srgbClr val="EF9595"/>
                </a:solidFill>
                <a:latin typeface="Arial MT"/>
                <a:cs typeface="Arial MT"/>
              </a:rPr>
              <a:t>0</a:t>
            </a:r>
            <a:r>
              <a:rPr lang="uk-UA" sz="5700" spc="-25" dirty="0">
                <a:solidFill>
                  <a:srgbClr val="EF9595"/>
                </a:solidFill>
                <a:latin typeface="Arial MT"/>
                <a:cs typeface="Arial MT"/>
              </a:rPr>
              <a:t>7</a:t>
            </a:r>
            <a:endParaRPr sz="5700" dirty="0">
              <a:latin typeface="Arial MT"/>
              <a:cs typeface="Arial MT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960C7406-5738-E4E8-7367-9F0449F9B2C4}"/>
              </a:ext>
            </a:extLst>
          </p:cNvPr>
          <p:cNvSpPr/>
          <p:nvPr/>
        </p:nvSpPr>
        <p:spPr>
          <a:xfrm>
            <a:off x="808741" y="5895534"/>
            <a:ext cx="866775" cy="495300"/>
          </a:xfrm>
          <a:custGeom>
            <a:avLst/>
            <a:gdLst/>
            <a:ahLst/>
            <a:cxnLst/>
            <a:rect l="l" t="t" r="r" b="b"/>
            <a:pathLst>
              <a:path w="866775" h="495300">
                <a:moveTo>
                  <a:pt x="693966" y="247980"/>
                </a:moveTo>
                <a:lnTo>
                  <a:pt x="693902" y="247662"/>
                </a:lnTo>
                <a:lnTo>
                  <a:pt x="693902" y="238036"/>
                </a:lnTo>
                <a:lnTo>
                  <a:pt x="687616" y="231787"/>
                </a:lnTo>
                <a:lnTo>
                  <a:pt x="686663" y="230327"/>
                </a:lnTo>
                <a:lnTo>
                  <a:pt x="579081" y="122986"/>
                </a:lnTo>
                <a:lnTo>
                  <a:pt x="573227" y="119062"/>
                </a:lnTo>
                <a:lnTo>
                  <a:pt x="566547" y="117779"/>
                </a:lnTo>
                <a:lnTo>
                  <a:pt x="560006" y="119062"/>
                </a:lnTo>
                <a:lnTo>
                  <a:pt x="553910" y="122986"/>
                </a:lnTo>
                <a:lnTo>
                  <a:pt x="549973" y="128828"/>
                </a:lnTo>
                <a:lnTo>
                  <a:pt x="548652" y="135496"/>
                </a:lnTo>
                <a:lnTo>
                  <a:pt x="549973" y="142189"/>
                </a:lnTo>
                <a:lnTo>
                  <a:pt x="553910" y="148107"/>
                </a:lnTo>
                <a:lnTo>
                  <a:pt x="636079" y="230098"/>
                </a:lnTo>
                <a:lnTo>
                  <a:pt x="180606" y="230098"/>
                </a:lnTo>
                <a:lnTo>
                  <a:pt x="172643" y="238036"/>
                </a:lnTo>
                <a:lnTo>
                  <a:pt x="172643" y="257695"/>
                </a:lnTo>
                <a:lnTo>
                  <a:pt x="180606" y="265645"/>
                </a:lnTo>
                <a:lnTo>
                  <a:pt x="636295" y="265645"/>
                </a:lnTo>
                <a:lnTo>
                  <a:pt x="553910" y="347865"/>
                </a:lnTo>
                <a:lnTo>
                  <a:pt x="549973" y="353707"/>
                </a:lnTo>
                <a:lnTo>
                  <a:pt x="548652" y="360387"/>
                </a:lnTo>
                <a:lnTo>
                  <a:pt x="549973" y="367080"/>
                </a:lnTo>
                <a:lnTo>
                  <a:pt x="553910" y="372986"/>
                </a:lnTo>
                <a:lnTo>
                  <a:pt x="557352" y="376428"/>
                </a:lnTo>
                <a:lnTo>
                  <a:pt x="561987" y="378206"/>
                </a:lnTo>
                <a:lnTo>
                  <a:pt x="571004" y="378206"/>
                </a:lnTo>
                <a:lnTo>
                  <a:pt x="575640" y="376428"/>
                </a:lnTo>
                <a:lnTo>
                  <a:pt x="686663" y="265645"/>
                </a:lnTo>
                <a:lnTo>
                  <a:pt x="688073" y="263512"/>
                </a:lnTo>
                <a:lnTo>
                  <a:pt x="693902" y="257695"/>
                </a:lnTo>
                <a:lnTo>
                  <a:pt x="693902" y="248310"/>
                </a:lnTo>
                <a:lnTo>
                  <a:pt x="693966" y="247980"/>
                </a:lnTo>
                <a:close/>
              </a:path>
              <a:path w="866775" h="495300">
                <a:moveTo>
                  <a:pt x="866660" y="247510"/>
                </a:moveTo>
                <a:lnTo>
                  <a:pt x="861618" y="197688"/>
                </a:lnTo>
                <a:lnTo>
                  <a:pt x="847140" y="151257"/>
                </a:lnTo>
                <a:lnTo>
                  <a:pt x="831037" y="121691"/>
                </a:lnTo>
                <a:lnTo>
                  <a:pt x="831037" y="247510"/>
                </a:lnTo>
                <a:lnTo>
                  <a:pt x="825423" y="296075"/>
                </a:lnTo>
                <a:lnTo>
                  <a:pt x="809409" y="340677"/>
                </a:lnTo>
                <a:lnTo>
                  <a:pt x="784301" y="380034"/>
                </a:lnTo>
                <a:lnTo>
                  <a:pt x="751382" y="412877"/>
                </a:lnTo>
                <a:lnTo>
                  <a:pt x="711936" y="437921"/>
                </a:lnTo>
                <a:lnTo>
                  <a:pt x="667258" y="453872"/>
                </a:lnTo>
                <a:lnTo>
                  <a:pt x="618617" y="459486"/>
                </a:lnTo>
                <a:lnTo>
                  <a:pt x="248043" y="459486"/>
                </a:lnTo>
                <a:lnTo>
                  <a:pt x="199377" y="453872"/>
                </a:lnTo>
                <a:lnTo>
                  <a:pt x="154686" y="437921"/>
                </a:lnTo>
                <a:lnTo>
                  <a:pt x="115239" y="412877"/>
                </a:lnTo>
                <a:lnTo>
                  <a:pt x="82334" y="380034"/>
                </a:lnTo>
                <a:lnTo>
                  <a:pt x="57238" y="340677"/>
                </a:lnTo>
                <a:lnTo>
                  <a:pt x="41249" y="296075"/>
                </a:lnTo>
                <a:lnTo>
                  <a:pt x="35623" y="247510"/>
                </a:lnTo>
                <a:lnTo>
                  <a:pt x="41249" y="198945"/>
                </a:lnTo>
                <a:lnTo>
                  <a:pt x="57238" y="154343"/>
                </a:lnTo>
                <a:lnTo>
                  <a:pt x="82334" y="114985"/>
                </a:lnTo>
                <a:lnTo>
                  <a:pt x="115239" y="82143"/>
                </a:lnTo>
                <a:lnTo>
                  <a:pt x="154686" y="57111"/>
                </a:lnTo>
                <a:lnTo>
                  <a:pt x="199377" y="41148"/>
                </a:lnTo>
                <a:lnTo>
                  <a:pt x="248043" y="35534"/>
                </a:lnTo>
                <a:lnTo>
                  <a:pt x="618617" y="35534"/>
                </a:lnTo>
                <a:lnTo>
                  <a:pt x="667258" y="41148"/>
                </a:lnTo>
                <a:lnTo>
                  <a:pt x="711936" y="57111"/>
                </a:lnTo>
                <a:lnTo>
                  <a:pt x="751382" y="82143"/>
                </a:lnTo>
                <a:lnTo>
                  <a:pt x="784301" y="114985"/>
                </a:lnTo>
                <a:lnTo>
                  <a:pt x="809409" y="154343"/>
                </a:lnTo>
                <a:lnTo>
                  <a:pt x="825423" y="198945"/>
                </a:lnTo>
                <a:lnTo>
                  <a:pt x="831037" y="247510"/>
                </a:lnTo>
                <a:lnTo>
                  <a:pt x="831037" y="121691"/>
                </a:lnTo>
                <a:lnTo>
                  <a:pt x="793940" y="72567"/>
                </a:lnTo>
                <a:lnTo>
                  <a:pt x="757212" y="42316"/>
                </a:lnTo>
                <a:lnTo>
                  <a:pt x="715086" y="19469"/>
                </a:lnTo>
                <a:lnTo>
                  <a:pt x="668553" y="5029"/>
                </a:lnTo>
                <a:lnTo>
                  <a:pt x="618617" y="0"/>
                </a:lnTo>
                <a:lnTo>
                  <a:pt x="248043" y="0"/>
                </a:lnTo>
                <a:lnTo>
                  <a:pt x="198120" y="5029"/>
                </a:lnTo>
                <a:lnTo>
                  <a:pt x="151587" y="19469"/>
                </a:lnTo>
                <a:lnTo>
                  <a:pt x="109448" y="42316"/>
                </a:lnTo>
                <a:lnTo>
                  <a:pt x="72732" y="72567"/>
                </a:lnTo>
                <a:lnTo>
                  <a:pt x="42418" y="109207"/>
                </a:lnTo>
                <a:lnTo>
                  <a:pt x="19532" y="151257"/>
                </a:lnTo>
                <a:lnTo>
                  <a:pt x="5054" y="197688"/>
                </a:lnTo>
                <a:lnTo>
                  <a:pt x="0" y="247510"/>
                </a:lnTo>
                <a:lnTo>
                  <a:pt x="5054" y="297332"/>
                </a:lnTo>
                <a:lnTo>
                  <a:pt x="19532" y="343776"/>
                </a:lnTo>
                <a:lnTo>
                  <a:pt x="42418" y="385813"/>
                </a:lnTo>
                <a:lnTo>
                  <a:pt x="72732" y="422452"/>
                </a:lnTo>
                <a:lnTo>
                  <a:pt x="109448" y="452704"/>
                </a:lnTo>
                <a:lnTo>
                  <a:pt x="151587" y="475551"/>
                </a:lnTo>
                <a:lnTo>
                  <a:pt x="198120" y="489991"/>
                </a:lnTo>
                <a:lnTo>
                  <a:pt x="248043" y="495033"/>
                </a:lnTo>
                <a:lnTo>
                  <a:pt x="618617" y="495033"/>
                </a:lnTo>
                <a:lnTo>
                  <a:pt x="668553" y="489991"/>
                </a:lnTo>
                <a:lnTo>
                  <a:pt x="715086" y="475551"/>
                </a:lnTo>
                <a:lnTo>
                  <a:pt x="757212" y="452704"/>
                </a:lnTo>
                <a:lnTo>
                  <a:pt x="793940" y="422452"/>
                </a:lnTo>
                <a:lnTo>
                  <a:pt x="824242" y="385813"/>
                </a:lnTo>
                <a:lnTo>
                  <a:pt x="847140" y="343776"/>
                </a:lnTo>
                <a:lnTo>
                  <a:pt x="861618" y="297332"/>
                </a:lnTo>
                <a:lnTo>
                  <a:pt x="866660" y="247510"/>
                </a:lnTo>
                <a:close/>
              </a:path>
            </a:pathLst>
          </a:custGeom>
          <a:solidFill>
            <a:srgbClr val="3633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07F40250-4390-96A0-E8A6-9A5FC07017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4844" y="4628513"/>
            <a:ext cx="17373600" cy="1166622"/>
          </a:xfrm>
          <a:prstGeom prst="rect">
            <a:avLst/>
          </a:prstGeom>
        </p:spPr>
        <p:txBody>
          <a:bodyPr vert="horz" wrap="square" lIns="0" tIns="545739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sz="4000" b="0" spc="-150" dirty="0">
                <a:latin typeface="Times New Roman"/>
                <a:cs typeface="Times New Roman"/>
              </a:rPr>
              <a:t>ДОТРИМУЙТЕСЯ ДЕДЛАЙНІВ І ТЕХНІЧНИХ ВИМОГ</a:t>
            </a:r>
            <a:endParaRPr sz="4000" spc="-150" dirty="0">
              <a:latin typeface="Times New Roman"/>
              <a:cs typeface="Times New Roman"/>
            </a:endParaRPr>
          </a:p>
        </p:txBody>
      </p:sp>
      <p:sp>
        <p:nvSpPr>
          <p:cNvPr id="35" name="object 9">
            <a:extLst>
              <a:ext uri="{FF2B5EF4-FFF2-40B4-BE49-F238E27FC236}">
                <a16:creationId xmlns:a16="http://schemas.microsoft.com/office/drawing/2014/main" id="{5F2C03D4-8CE5-31F6-D55B-FC0DC8BCBF69}"/>
              </a:ext>
            </a:extLst>
          </p:cNvPr>
          <p:cNvSpPr txBox="1"/>
          <p:nvPr/>
        </p:nvSpPr>
        <p:spPr>
          <a:xfrm>
            <a:off x="1888025" y="5816973"/>
            <a:ext cx="14942325" cy="79765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420"/>
              </a:spcBef>
            </a:pPr>
            <a:r>
              <a:rPr sz="2600" b="1" spc="65" dirty="0">
                <a:solidFill>
                  <a:schemeClr val="tx1"/>
                </a:solidFill>
                <a:latin typeface="Tahoma"/>
                <a:cs typeface="Tahoma"/>
              </a:rPr>
              <a:t>Дедлайн</a:t>
            </a:r>
            <a:r>
              <a:rPr sz="260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b="1" spc="90" dirty="0">
                <a:solidFill>
                  <a:schemeClr val="tx1"/>
                </a:solidFill>
                <a:latin typeface="Tahoma"/>
                <a:cs typeface="Tahoma"/>
              </a:rPr>
              <a:t>у</a:t>
            </a:r>
            <a:r>
              <a:rPr sz="260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tx1"/>
                </a:solidFill>
                <a:latin typeface="Tahoma"/>
                <a:cs typeface="Tahoma"/>
              </a:rPr>
              <a:t>грантовій</a:t>
            </a:r>
            <a:r>
              <a:rPr sz="260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tx1"/>
                </a:solidFill>
                <a:latin typeface="Tahoma"/>
                <a:cs typeface="Tahoma"/>
              </a:rPr>
              <a:t>заявці</a:t>
            </a:r>
            <a:r>
              <a:rPr sz="2600" b="1" spc="-2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b="1" spc="-365" dirty="0">
                <a:solidFill>
                  <a:schemeClr val="tx1"/>
                </a:solidFill>
                <a:latin typeface="Tahoma"/>
                <a:cs typeface="Tahoma"/>
              </a:rPr>
              <a:t>–</a:t>
            </a:r>
            <a:r>
              <a:rPr sz="2600" b="1" spc="-2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40" dirty="0">
                <a:solidFill>
                  <a:schemeClr val="tx1"/>
                </a:solidFill>
                <a:latin typeface="Tahoma"/>
                <a:cs typeface="Tahoma"/>
              </a:rPr>
              <a:t>це</a:t>
            </a:r>
            <a:r>
              <a:rPr sz="26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20" dirty="0">
                <a:solidFill>
                  <a:schemeClr val="tx1"/>
                </a:solidFill>
                <a:latin typeface="Tahoma"/>
                <a:cs typeface="Tahoma"/>
              </a:rPr>
              <a:t>кінцевий</a:t>
            </a:r>
            <a:r>
              <a:rPr sz="26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35" dirty="0">
                <a:solidFill>
                  <a:schemeClr val="tx1"/>
                </a:solidFill>
                <a:latin typeface="Tahoma"/>
                <a:cs typeface="Tahoma"/>
              </a:rPr>
              <a:t>термін,</a:t>
            </a:r>
            <a:r>
              <a:rPr sz="26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20" dirty="0">
                <a:solidFill>
                  <a:schemeClr val="tx1"/>
                </a:solidFill>
                <a:latin typeface="Tahoma"/>
                <a:cs typeface="Tahoma"/>
              </a:rPr>
              <a:t>до</a:t>
            </a:r>
            <a:r>
              <a:rPr sz="2600" spc="-13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0" dirty="0">
                <a:solidFill>
                  <a:schemeClr val="tx1"/>
                </a:solidFill>
                <a:latin typeface="Tahoma"/>
                <a:cs typeface="Tahoma"/>
              </a:rPr>
              <a:t>якого</a:t>
            </a:r>
            <a:r>
              <a:rPr sz="2600" spc="-13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chemeClr val="tx1"/>
                </a:solidFill>
                <a:latin typeface="Tahoma"/>
                <a:cs typeface="Tahoma"/>
              </a:rPr>
              <a:t>заявник </a:t>
            </a:r>
            <a:r>
              <a:rPr sz="2600" spc="240" dirty="0">
                <a:solidFill>
                  <a:schemeClr val="tx1"/>
                </a:solidFill>
                <a:latin typeface="Tahoma"/>
                <a:cs typeface="Tahoma"/>
              </a:rPr>
              <a:t>має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chemeClr val="tx1"/>
                </a:solidFill>
                <a:latin typeface="Tahoma"/>
                <a:cs typeface="Tahoma"/>
              </a:rPr>
              <a:t>надати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chemeClr val="tx1"/>
                </a:solidFill>
                <a:latin typeface="Tahoma"/>
                <a:cs typeface="Tahoma"/>
              </a:rPr>
              <a:t>всі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chemeClr val="tx1"/>
                </a:solidFill>
                <a:latin typeface="Tahoma"/>
                <a:cs typeface="Tahoma"/>
              </a:rPr>
              <a:t>отримані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chemeClr val="tx1"/>
                </a:solidFill>
                <a:latin typeface="Tahoma"/>
                <a:cs typeface="Tahoma"/>
              </a:rPr>
              <a:t>документи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chemeClr val="tx1"/>
                </a:solidFill>
                <a:latin typeface="Tahoma"/>
                <a:cs typeface="Tahoma"/>
              </a:rPr>
              <a:t>для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chemeClr val="tx1"/>
                </a:solidFill>
                <a:latin typeface="Tahoma"/>
                <a:cs typeface="Tahoma"/>
              </a:rPr>
              <a:t>розгляду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50" dirty="0">
                <a:solidFill>
                  <a:schemeClr val="tx1"/>
                </a:solidFill>
                <a:latin typeface="Tahoma"/>
                <a:cs typeface="Tahoma"/>
              </a:rPr>
              <a:t>грантодавцем.</a:t>
            </a:r>
            <a:endParaRPr sz="26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2A8179AD-C430-B9A3-3853-B5DADA5DC219}"/>
              </a:ext>
            </a:extLst>
          </p:cNvPr>
          <p:cNvSpPr txBox="1"/>
          <p:nvPr/>
        </p:nvSpPr>
        <p:spPr>
          <a:xfrm>
            <a:off x="560473" y="6800955"/>
            <a:ext cx="17167054" cy="2998257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327785" marR="105410">
              <a:lnSpc>
                <a:spcPts val="2850"/>
              </a:lnSpc>
              <a:spcBef>
                <a:spcPts val="420"/>
              </a:spcBef>
            </a:pPr>
            <a:r>
              <a:rPr sz="2600" b="1" dirty="0">
                <a:solidFill>
                  <a:schemeClr val="tx1"/>
                </a:solidFill>
                <a:latin typeface="Tahoma"/>
                <a:cs typeface="Tahoma"/>
              </a:rPr>
              <a:t>Запізнення</a:t>
            </a:r>
            <a:r>
              <a:rPr sz="2600" b="1" spc="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b="1" spc="-575" dirty="0">
                <a:solidFill>
                  <a:schemeClr val="tx1"/>
                </a:solidFill>
                <a:latin typeface="Tahoma"/>
                <a:cs typeface="Tahoma"/>
              </a:rPr>
              <a:t>=</a:t>
            </a:r>
            <a:r>
              <a:rPr sz="2600" b="1" spc="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tx1"/>
                </a:solidFill>
                <a:latin typeface="Tahoma"/>
                <a:cs typeface="Tahoma"/>
              </a:rPr>
              <a:t>автоматична</a:t>
            </a:r>
            <a:r>
              <a:rPr sz="2600" b="1" spc="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tx1"/>
                </a:solidFill>
                <a:latin typeface="Tahoma"/>
                <a:cs typeface="Tahoma"/>
              </a:rPr>
              <a:t>дискваліфікація!</a:t>
            </a:r>
            <a:r>
              <a:rPr sz="2600" b="1" spc="-1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50" dirty="0">
                <a:solidFill>
                  <a:schemeClr val="tx1"/>
                </a:solidFill>
                <a:latin typeface="Tahoma"/>
                <a:cs typeface="Tahoma"/>
              </a:rPr>
              <a:t>Якщо</a:t>
            </a:r>
            <a:r>
              <a:rPr sz="26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chemeClr val="tx1"/>
                </a:solidFill>
                <a:latin typeface="Tahoma"/>
                <a:cs typeface="Tahoma"/>
              </a:rPr>
              <a:t>в</a:t>
            </a:r>
            <a:r>
              <a:rPr sz="2600" spc="-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75" dirty="0" err="1">
                <a:solidFill>
                  <a:schemeClr val="tx1"/>
                </a:solidFill>
                <a:latin typeface="Tahoma"/>
                <a:cs typeface="Tahoma"/>
              </a:rPr>
              <a:t>умовах</a:t>
            </a:r>
            <a:r>
              <a:rPr sz="2600" spc="-6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35" dirty="0" err="1">
                <a:solidFill>
                  <a:schemeClr val="tx1"/>
                </a:solidFill>
                <a:latin typeface="Tahoma"/>
                <a:cs typeface="Tahoma"/>
              </a:rPr>
              <a:t>зазначено</a:t>
            </a:r>
            <a:r>
              <a:rPr sz="2600" spc="135" dirty="0">
                <a:solidFill>
                  <a:schemeClr val="tx1"/>
                </a:solidFill>
                <a:latin typeface="Tahoma"/>
                <a:cs typeface="Tahoma"/>
              </a:rPr>
              <a:t>,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75" dirty="0">
                <a:solidFill>
                  <a:schemeClr val="tx1"/>
                </a:solidFill>
                <a:latin typeface="Tahoma"/>
                <a:cs typeface="Tahoma"/>
              </a:rPr>
              <a:t>що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20" dirty="0">
                <a:solidFill>
                  <a:schemeClr val="tx1"/>
                </a:solidFill>
                <a:latin typeface="Tahoma"/>
                <a:cs typeface="Tahoma"/>
              </a:rPr>
              <a:t>кінцевий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chemeClr val="tx1"/>
                </a:solidFill>
                <a:latin typeface="Tahoma"/>
                <a:cs typeface="Tahoma"/>
              </a:rPr>
              <a:t>термін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chemeClr val="tx1"/>
                </a:solidFill>
                <a:latin typeface="Tahoma"/>
                <a:cs typeface="Tahoma"/>
              </a:rPr>
              <a:t>подачі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55" dirty="0">
                <a:solidFill>
                  <a:schemeClr val="tx1"/>
                </a:solidFill>
                <a:latin typeface="Tahoma"/>
                <a:cs typeface="Tahoma"/>
              </a:rPr>
              <a:t>05.05.2024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45" dirty="0">
                <a:solidFill>
                  <a:schemeClr val="tx1"/>
                </a:solidFill>
                <a:latin typeface="Tahoma"/>
                <a:cs typeface="Tahoma"/>
              </a:rPr>
              <a:t>об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75" dirty="0">
                <a:solidFill>
                  <a:schemeClr val="tx1"/>
                </a:solidFill>
                <a:latin typeface="Tahoma"/>
                <a:cs typeface="Tahoma"/>
              </a:rPr>
              <a:t>24:00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10" dirty="0">
                <a:solidFill>
                  <a:schemeClr val="tx1"/>
                </a:solidFill>
                <a:latin typeface="Tahoma"/>
                <a:cs typeface="Tahoma"/>
              </a:rPr>
              <a:t>то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15" dirty="0">
                <a:solidFill>
                  <a:schemeClr val="tx1"/>
                </a:solidFill>
                <a:latin typeface="Tahoma"/>
                <a:cs typeface="Tahoma"/>
              </a:rPr>
              <a:t>в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-35" dirty="0">
                <a:solidFill>
                  <a:schemeClr val="tx1"/>
                </a:solidFill>
                <a:latin typeface="Tahoma"/>
                <a:cs typeface="Tahoma"/>
              </a:rPr>
              <a:t>00:01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5" dirty="0" err="1">
                <a:solidFill>
                  <a:schemeClr val="tx1"/>
                </a:solidFill>
                <a:latin typeface="Tahoma"/>
                <a:cs typeface="Tahoma"/>
              </a:rPr>
              <a:t>заявк</a:t>
            </a:r>
            <a:r>
              <a:rPr lang="uk-UA" sz="2600" spc="185" dirty="0">
                <a:solidFill>
                  <a:schemeClr val="tx1"/>
                </a:solidFill>
                <a:latin typeface="Tahoma"/>
                <a:cs typeface="Tahoma"/>
              </a:rPr>
              <a:t>а</a:t>
            </a:r>
            <a:r>
              <a:rPr sz="2600" spc="-1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45" dirty="0" err="1">
                <a:solidFill>
                  <a:schemeClr val="tx1"/>
                </a:solidFill>
                <a:latin typeface="Tahoma"/>
                <a:cs typeface="Tahoma"/>
              </a:rPr>
              <a:t>не</a:t>
            </a:r>
            <a:r>
              <a:rPr sz="2600" spc="-1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chemeClr val="tx1"/>
                </a:solidFill>
                <a:latin typeface="Tahoma"/>
                <a:cs typeface="Tahoma"/>
              </a:rPr>
              <a:t>буде</a:t>
            </a:r>
            <a:r>
              <a:rPr sz="2600" spc="-1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40" dirty="0">
                <a:solidFill>
                  <a:schemeClr val="tx1"/>
                </a:solidFill>
                <a:latin typeface="Tahoma"/>
                <a:cs typeface="Tahoma"/>
              </a:rPr>
              <a:t>розглядатися,</a:t>
            </a:r>
            <a:r>
              <a:rPr sz="2600" spc="-16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chemeClr val="tx1"/>
                </a:solidFill>
                <a:latin typeface="Tahoma"/>
                <a:cs typeface="Tahoma"/>
              </a:rPr>
              <a:t>незалежно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40" dirty="0">
                <a:solidFill>
                  <a:schemeClr val="tx1"/>
                </a:solidFill>
                <a:latin typeface="Tahoma"/>
                <a:cs typeface="Tahoma"/>
              </a:rPr>
              <a:t>від </a:t>
            </a:r>
            <a:r>
              <a:rPr sz="2600" spc="80" dirty="0">
                <a:solidFill>
                  <a:schemeClr val="tx1"/>
                </a:solidFill>
                <a:latin typeface="Tahoma"/>
                <a:cs typeface="Tahoma"/>
              </a:rPr>
              <a:t>її</a:t>
            </a:r>
            <a:r>
              <a:rPr sz="2600" spc="-1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70" dirty="0">
                <a:solidFill>
                  <a:schemeClr val="tx1"/>
                </a:solidFill>
                <a:latin typeface="Tahoma"/>
                <a:cs typeface="Tahoma"/>
              </a:rPr>
              <a:t>якості.</a:t>
            </a:r>
            <a:endParaRPr sz="26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327785" marR="5080">
              <a:lnSpc>
                <a:spcPts val="2850"/>
              </a:lnSpc>
              <a:spcBef>
                <a:spcPts val="2850"/>
              </a:spcBef>
            </a:pPr>
            <a:r>
              <a:rPr sz="2600" b="1" dirty="0">
                <a:solidFill>
                  <a:schemeClr val="tx1"/>
                </a:solidFill>
                <a:latin typeface="Tahoma"/>
                <a:cs typeface="Tahoma"/>
              </a:rPr>
              <a:t>Грантова</a:t>
            </a:r>
            <a:r>
              <a:rPr sz="2600" b="1" spc="-4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chemeClr val="tx1"/>
                </a:solidFill>
                <a:latin typeface="Tahoma"/>
                <a:cs typeface="Tahoma"/>
              </a:rPr>
              <a:t>заявка</a:t>
            </a:r>
            <a:r>
              <a:rPr sz="2600" b="1" spc="-9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-135" dirty="0">
                <a:solidFill>
                  <a:schemeClr val="tx1"/>
                </a:solidFill>
                <a:latin typeface="Tahoma"/>
                <a:cs typeface="Tahoma"/>
              </a:rPr>
              <a:t>–</a:t>
            </a:r>
            <a:r>
              <a:rPr sz="2600" spc="-1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40" dirty="0">
                <a:solidFill>
                  <a:schemeClr val="tx1"/>
                </a:solidFill>
                <a:latin typeface="Tahoma"/>
                <a:cs typeface="Tahoma"/>
              </a:rPr>
              <a:t>це</a:t>
            </a:r>
            <a:r>
              <a:rPr sz="2600" spc="-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45" dirty="0">
                <a:solidFill>
                  <a:schemeClr val="tx1"/>
                </a:solidFill>
                <a:latin typeface="Tahoma"/>
                <a:cs typeface="Tahoma"/>
              </a:rPr>
              <a:t>не</a:t>
            </a:r>
            <a:r>
              <a:rPr sz="2600" spc="-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chemeClr val="tx1"/>
                </a:solidFill>
                <a:latin typeface="Tahoma"/>
                <a:cs typeface="Tahoma"/>
              </a:rPr>
              <a:t>просто</a:t>
            </a:r>
            <a:r>
              <a:rPr sz="2600" spc="-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50" dirty="0">
                <a:solidFill>
                  <a:schemeClr val="tx1"/>
                </a:solidFill>
                <a:latin typeface="Tahoma"/>
                <a:cs typeface="Tahoma"/>
              </a:rPr>
              <a:t>опис</a:t>
            </a:r>
            <a:r>
              <a:rPr sz="2600" spc="-1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60" dirty="0">
                <a:solidFill>
                  <a:schemeClr val="tx1"/>
                </a:solidFill>
                <a:latin typeface="Tahoma"/>
                <a:cs typeface="Tahoma"/>
              </a:rPr>
              <a:t>ідеї,</a:t>
            </a:r>
            <a:r>
              <a:rPr sz="2600" spc="-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45" dirty="0">
                <a:solidFill>
                  <a:schemeClr val="tx1"/>
                </a:solidFill>
                <a:latin typeface="Tahoma"/>
                <a:cs typeface="Tahoma"/>
              </a:rPr>
              <a:t>а</a:t>
            </a:r>
            <a:r>
              <a:rPr sz="2600" spc="-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90" dirty="0">
                <a:solidFill>
                  <a:schemeClr val="tx1"/>
                </a:solidFill>
                <a:latin typeface="Tahoma"/>
                <a:cs typeface="Tahoma"/>
              </a:rPr>
              <a:t>документ</a:t>
            </a:r>
            <a:r>
              <a:rPr sz="2600" spc="-15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30" dirty="0">
                <a:solidFill>
                  <a:schemeClr val="tx1"/>
                </a:solidFill>
                <a:latin typeface="Tahoma"/>
                <a:cs typeface="Tahoma"/>
              </a:rPr>
              <a:t>із</a:t>
            </a:r>
            <a:r>
              <a:rPr sz="2600" spc="-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chemeClr val="tx1"/>
                </a:solidFill>
                <a:latin typeface="Tahoma"/>
                <a:cs typeface="Tahoma"/>
              </a:rPr>
              <a:t>чіткими</a:t>
            </a:r>
            <a:r>
              <a:rPr sz="2600" spc="-14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75" dirty="0">
                <a:solidFill>
                  <a:schemeClr val="tx1"/>
                </a:solidFill>
                <a:latin typeface="Tahoma"/>
                <a:cs typeface="Tahoma"/>
              </a:rPr>
              <a:t>вимогами. </a:t>
            </a:r>
            <a:r>
              <a:rPr sz="2600" spc="145" dirty="0">
                <a:solidFill>
                  <a:schemeClr val="tx1"/>
                </a:solidFill>
                <a:latin typeface="Tahoma"/>
                <a:cs typeface="Tahoma"/>
              </a:rPr>
              <a:t>Також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25" dirty="0">
                <a:solidFill>
                  <a:schemeClr val="tx1"/>
                </a:solidFill>
                <a:latin typeface="Tahoma"/>
                <a:cs typeface="Tahoma"/>
              </a:rPr>
              <a:t>найперспективніший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95" dirty="0">
                <a:solidFill>
                  <a:schemeClr val="tx1"/>
                </a:solidFill>
                <a:latin typeface="Tahoma"/>
                <a:cs typeface="Tahoma"/>
              </a:rPr>
              <a:t>проєкт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50" dirty="0">
                <a:solidFill>
                  <a:schemeClr val="tx1"/>
                </a:solidFill>
                <a:latin typeface="Tahoma"/>
                <a:cs typeface="Tahoma"/>
              </a:rPr>
              <a:t>може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chemeClr val="tx1"/>
                </a:solidFill>
                <a:latin typeface="Tahoma"/>
                <a:cs typeface="Tahoma"/>
              </a:rPr>
              <a:t>бути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chemeClr val="tx1"/>
                </a:solidFill>
                <a:latin typeface="Tahoma"/>
                <a:cs typeface="Tahoma"/>
              </a:rPr>
              <a:t>відхилений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chemeClr val="tx1"/>
                </a:solidFill>
                <a:latin typeface="Tahoma"/>
                <a:cs typeface="Tahoma"/>
              </a:rPr>
              <a:t>через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29" dirty="0">
                <a:solidFill>
                  <a:schemeClr val="tx1"/>
                </a:solidFill>
                <a:latin typeface="Tahoma"/>
                <a:cs typeface="Tahoma"/>
              </a:rPr>
              <a:t>порушення </a:t>
            </a:r>
            <a:r>
              <a:rPr sz="2600" spc="165" dirty="0">
                <a:solidFill>
                  <a:schemeClr val="tx1"/>
                </a:solidFill>
                <a:latin typeface="Tahoma"/>
                <a:cs typeface="Tahoma"/>
              </a:rPr>
              <a:t>дедлайну.Плануйте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chemeClr val="tx1"/>
                </a:solidFill>
                <a:latin typeface="Tahoma"/>
                <a:cs typeface="Tahoma"/>
              </a:rPr>
              <a:t>подачу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chemeClr val="tx1"/>
                </a:solidFill>
                <a:latin typeface="Tahoma"/>
                <a:cs typeface="Tahoma"/>
              </a:rPr>
              <a:t>заявки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14" dirty="0">
                <a:solidFill>
                  <a:schemeClr val="tx1"/>
                </a:solidFill>
                <a:latin typeface="Tahoma"/>
                <a:cs typeface="Tahoma"/>
              </a:rPr>
              <a:t>заздалегідь,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45" dirty="0">
                <a:solidFill>
                  <a:schemeClr val="tx1"/>
                </a:solidFill>
                <a:latin typeface="Tahoma"/>
                <a:cs typeface="Tahoma"/>
              </a:rPr>
              <a:t>не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60" dirty="0">
                <a:solidFill>
                  <a:schemeClr val="tx1"/>
                </a:solidFill>
                <a:latin typeface="Tahoma"/>
                <a:cs typeface="Tahoma"/>
              </a:rPr>
              <a:t>відкладайте</a:t>
            </a:r>
            <a:r>
              <a:rPr sz="2600" spc="-17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chemeClr val="tx1"/>
                </a:solidFill>
                <a:latin typeface="Tahoma"/>
                <a:cs typeface="Tahoma"/>
              </a:rPr>
              <a:t>на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180" dirty="0">
                <a:solidFill>
                  <a:schemeClr val="tx1"/>
                </a:solidFill>
                <a:latin typeface="Tahoma"/>
                <a:cs typeface="Tahoma"/>
              </a:rPr>
              <a:t>останній</a:t>
            </a:r>
            <a:r>
              <a:rPr sz="2600" spc="-17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600" spc="85" dirty="0">
                <a:solidFill>
                  <a:schemeClr val="tx1"/>
                </a:solidFill>
                <a:latin typeface="Tahoma"/>
                <a:cs typeface="Tahoma"/>
              </a:rPr>
              <a:t>день.</a:t>
            </a:r>
            <a:endParaRPr sz="2600" dirty="0">
              <a:solidFill>
                <a:schemeClr val="tx1"/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50"/>
              </a:spcBef>
            </a:pPr>
            <a:endParaRPr sz="500" dirty="0">
              <a:solidFill>
                <a:schemeClr val="tx1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lang="uk-UA" sz="2800" b="1" spc="110" dirty="0">
                <a:solidFill>
                  <a:schemeClr val="tx1"/>
                </a:solidFill>
                <a:latin typeface="Tahoma"/>
                <a:cs typeface="Tahoma"/>
              </a:rPr>
              <a:t>                             </a:t>
            </a:r>
            <a:r>
              <a:rPr sz="2800" b="1" spc="110" dirty="0" err="1">
                <a:solidFill>
                  <a:schemeClr val="tx1"/>
                </a:solidFill>
                <a:latin typeface="Tahoma"/>
                <a:cs typeface="Tahoma"/>
              </a:rPr>
              <a:t>Дедлайни</a:t>
            </a:r>
            <a:r>
              <a:rPr sz="2800" b="1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800" b="1" spc="-505" dirty="0">
                <a:solidFill>
                  <a:schemeClr val="tx1"/>
                </a:solidFill>
                <a:latin typeface="Tahoma"/>
                <a:cs typeface="Tahoma"/>
              </a:rPr>
              <a:t>–</a:t>
            </a:r>
            <a:r>
              <a:rPr sz="2800" b="1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800" b="1" spc="145" dirty="0">
                <a:solidFill>
                  <a:schemeClr val="tx1"/>
                </a:solidFill>
                <a:latin typeface="Tahoma"/>
                <a:cs typeface="Tahoma"/>
              </a:rPr>
              <a:t>це</a:t>
            </a:r>
            <a:r>
              <a:rPr sz="2800" b="1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800" b="1" spc="135" dirty="0">
                <a:solidFill>
                  <a:schemeClr val="tx1"/>
                </a:solidFill>
                <a:latin typeface="Tahoma"/>
                <a:cs typeface="Tahoma"/>
              </a:rPr>
              <a:t>не</a:t>
            </a:r>
            <a:r>
              <a:rPr sz="2800" b="1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800" b="1" spc="65" dirty="0">
                <a:solidFill>
                  <a:schemeClr val="tx1"/>
                </a:solidFill>
                <a:latin typeface="Tahoma"/>
                <a:cs typeface="Tahoma"/>
              </a:rPr>
              <a:t>орієнтир,</a:t>
            </a:r>
            <a:r>
              <a:rPr sz="2800" b="1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chemeClr val="tx1"/>
                </a:solidFill>
                <a:latin typeface="Tahoma"/>
                <a:cs typeface="Tahoma"/>
              </a:rPr>
              <a:t>а</a:t>
            </a:r>
            <a:r>
              <a:rPr sz="2800" b="1" spc="-80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800" b="1" spc="85" dirty="0">
                <a:solidFill>
                  <a:schemeClr val="tx1"/>
                </a:solidFill>
                <a:latin typeface="Tahoma"/>
                <a:cs typeface="Tahoma"/>
              </a:rPr>
              <a:t>жорстка</a:t>
            </a:r>
            <a:r>
              <a:rPr sz="2800" b="1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chemeClr val="tx1"/>
                </a:solidFill>
                <a:latin typeface="Tahoma"/>
                <a:cs typeface="Tahoma"/>
              </a:rPr>
              <a:t>межа!</a:t>
            </a:r>
            <a:r>
              <a:rPr sz="2800" b="1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800" b="1" spc="145" dirty="0">
                <a:solidFill>
                  <a:schemeClr val="tx1"/>
                </a:solidFill>
                <a:latin typeface="Tahoma"/>
                <a:cs typeface="Tahoma"/>
              </a:rPr>
              <a:t>Не</a:t>
            </a:r>
            <a:r>
              <a:rPr sz="2800" b="1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800" b="1" spc="75" dirty="0">
                <a:solidFill>
                  <a:schemeClr val="tx1"/>
                </a:solidFill>
                <a:latin typeface="Tahoma"/>
                <a:cs typeface="Tahoma"/>
              </a:rPr>
              <a:t>ігноруйте</a:t>
            </a:r>
            <a:r>
              <a:rPr sz="2800" b="1" spc="-85" dirty="0">
                <a:solidFill>
                  <a:schemeClr val="tx1"/>
                </a:solidFill>
                <a:latin typeface="Tahoma"/>
                <a:cs typeface="Tahoma"/>
              </a:rPr>
              <a:t> </a:t>
            </a:r>
            <a:r>
              <a:rPr sz="2800" b="1" spc="-25" dirty="0">
                <a:solidFill>
                  <a:schemeClr val="tx1"/>
                </a:solidFill>
                <a:latin typeface="Tahoma"/>
                <a:cs typeface="Tahoma"/>
              </a:rPr>
              <a:t>їх</a:t>
            </a:r>
            <a:endParaRPr sz="28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428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521710" cy="3366770"/>
          </a:xfrm>
          <a:custGeom>
            <a:avLst/>
            <a:gdLst/>
            <a:ahLst/>
            <a:cxnLst/>
            <a:rect l="l" t="t" r="r" b="b"/>
            <a:pathLst>
              <a:path w="3521710" h="3366770">
                <a:moveTo>
                  <a:pt x="12367" y="3366518"/>
                </a:moveTo>
                <a:lnTo>
                  <a:pt x="0" y="3366518"/>
                </a:lnTo>
                <a:lnTo>
                  <a:pt x="0" y="0"/>
                </a:lnTo>
                <a:lnTo>
                  <a:pt x="3496281" y="0"/>
                </a:lnTo>
                <a:lnTo>
                  <a:pt x="3499744" y="19521"/>
                </a:lnTo>
                <a:lnTo>
                  <a:pt x="3507175" y="68248"/>
                </a:lnTo>
                <a:lnTo>
                  <a:pt x="3513237" y="117059"/>
                </a:lnTo>
                <a:lnTo>
                  <a:pt x="3517756" y="165944"/>
                </a:lnTo>
                <a:lnTo>
                  <a:pt x="3520559" y="214895"/>
                </a:lnTo>
                <a:lnTo>
                  <a:pt x="3521473" y="263900"/>
                </a:lnTo>
                <a:lnTo>
                  <a:pt x="3520326" y="312950"/>
                </a:lnTo>
                <a:lnTo>
                  <a:pt x="3516943" y="362035"/>
                </a:lnTo>
                <a:lnTo>
                  <a:pt x="3510942" y="411157"/>
                </a:lnTo>
                <a:lnTo>
                  <a:pt x="3502055" y="460120"/>
                </a:lnTo>
                <a:lnTo>
                  <a:pt x="3490291" y="508624"/>
                </a:lnTo>
                <a:lnTo>
                  <a:pt x="3475656" y="556365"/>
                </a:lnTo>
                <a:lnTo>
                  <a:pt x="3458156" y="603042"/>
                </a:lnTo>
                <a:lnTo>
                  <a:pt x="3437797" y="648352"/>
                </a:lnTo>
                <a:lnTo>
                  <a:pt x="3414586" y="691992"/>
                </a:lnTo>
                <a:lnTo>
                  <a:pt x="3388529" y="733661"/>
                </a:lnTo>
                <a:lnTo>
                  <a:pt x="3359633" y="773055"/>
                </a:lnTo>
                <a:lnTo>
                  <a:pt x="3327904" y="809874"/>
                </a:lnTo>
                <a:lnTo>
                  <a:pt x="3293349" y="843813"/>
                </a:lnTo>
                <a:lnTo>
                  <a:pt x="3255974" y="874572"/>
                </a:lnTo>
                <a:lnTo>
                  <a:pt x="3215785" y="901847"/>
                </a:lnTo>
                <a:lnTo>
                  <a:pt x="3172790" y="925337"/>
                </a:lnTo>
                <a:lnTo>
                  <a:pt x="3128947" y="944135"/>
                </a:lnTo>
                <a:lnTo>
                  <a:pt x="3084099" y="958989"/>
                </a:lnTo>
                <a:lnTo>
                  <a:pt x="3038360" y="970365"/>
                </a:lnTo>
                <a:lnTo>
                  <a:pt x="2991842" y="978731"/>
                </a:lnTo>
                <a:lnTo>
                  <a:pt x="2944659" y="984554"/>
                </a:lnTo>
                <a:lnTo>
                  <a:pt x="2896924" y="988303"/>
                </a:lnTo>
                <a:lnTo>
                  <a:pt x="2848753" y="990444"/>
                </a:lnTo>
                <a:lnTo>
                  <a:pt x="2800257" y="991445"/>
                </a:lnTo>
                <a:lnTo>
                  <a:pt x="2718435" y="991775"/>
                </a:lnTo>
                <a:lnTo>
                  <a:pt x="2653961" y="992287"/>
                </a:lnTo>
                <a:lnTo>
                  <a:pt x="2605305" y="993405"/>
                </a:lnTo>
                <a:lnTo>
                  <a:pt x="2556892" y="995722"/>
                </a:lnTo>
                <a:lnTo>
                  <a:pt x="2508837" y="999704"/>
                </a:lnTo>
                <a:lnTo>
                  <a:pt x="2460584" y="1005953"/>
                </a:lnTo>
                <a:lnTo>
                  <a:pt x="2412792" y="1014619"/>
                </a:lnTo>
                <a:lnTo>
                  <a:pt x="2365539" y="1025634"/>
                </a:lnTo>
                <a:lnTo>
                  <a:pt x="2318902" y="1038932"/>
                </a:lnTo>
                <a:lnTo>
                  <a:pt x="2272958" y="1054446"/>
                </a:lnTo>
                <a:lnTo>
                  <a:pt x="2227785" y="1072112"/>
                </a:lnTo>
                <a:lnTo>
                  <a:pt x="2183459" y="1091860"/>
                </a:lnTo>
                <a:lnTo>
                  <a:pt x="2140059" y="1113627"/>
                </a:lnTo>
                <a:lnTo>
                  <a:pt x="2097661" y="1137345"/>
                </a:lnTo>
                <a:lnTo>
                  <a:pt x="2056342" y="1162947"/>
                </a:lnTo>
                <a:lnTo>
                  <a:pt x="2016181" y="1190368"/>
                </a:lnTo>
                <a:lnTo>
                  <a:pt x="1977255" y="1219540"/>
                </a:lnTo>
                <a:lnTo>
                  <a:pt x="1939640" y="1250398"/>
                </a:lnTo>
                <a:lnTo>
                  <a:pt x="1903414" y="1282875"/>
                </a:lnTo>
                <a:lnTo>
                  <a:pt x="1868655" y="1316905"/>
                </a:lnTo>
                <a:lnTo>
                  <a:pt x="1835439" y="1352422"/>
                </a:lnTo>
                <a:lnTo>
                  <a:pt x="1803844" y="1389358"/>
                </a:lnTo>
                <a:lnTo>
                  <a:pt x="1773947" y="1427648"/>
                </a:lnTo>
                <a:lnTo>
                  <a:pt x="1745827" y="1467225"/>
                </a:lnTo>
                <a:lnTo>
                  <a:pt x="1719559" y="1508022"/>
                </a:lnTo>
                <a:lnTo>
                  <a:pt x="1695221" y="1549974"/>
                </a:lnTo>
                <a:lnTo>
                  <a:pt x="1672891" y="1593014"/>
                </a:lnTo>
                <a:lnTo>
                  <a:pt x="1652645" y="1637076"/>
                </a:lnTo>
                <a:lnTo>
                  <a:pt x="1634562" y="1682092"/>
                </a:lnTo>
                <a:lnTo>
                  <a:pt x="1618719" y="1727998"/>
                </a:lnTo>
                <a:lnTo>
                  <a:pt x="1605192" y="1774725"/>
                </a:lnTo>
                <a:lnTo>
                  <a:pt x="1593687" y="1820618"/>
                </a:lnTo>
                <a:lnTo>
                  <a:pt x="1582258" y="1867648"/>
                </a:lnTo>
                <a:lnTo>
                  <a:pt x="1570117" y="1914875"/>
                </a:lnTo>
                <a:lnTo>
                  <a:pt x="1556475" y="1961356"/>
                </a:lnTo>
                <a:lnTo>
                  <a:pt x="1540542" y="2006153"/>
                </a:lnTo>
                <a:lnTo>
                  <a:pt x="1521531" y="2048323"/>
                </a:lnTo>
                <a:lnTo>
                  <a:pt x="1498652" y="2086927"/>
                </a:lnTo>
                <a:lnTo>
                  <a:pt x="1471117" y="2121023"/>
                </a:lnTo>
                <a:lnTo>
                  <a:pt x="1438136" y="2149671"/>
                </a:lnTo>
                <a:lnTo>
                  <a:pt x="1398921" y="2171930"/>
                </a:lnTo>
                <a:lnTo>
                  <a:pt x="1353369" y="2186589"/>
                </a:lnTo>
                <a:lnTo>
                  <a:pt x="1305854" y="2194036"/>
                </a:lnTo>
                <a:lnTo>
                  <a:pt x="1208952" y="2201638"/>
                </a:lnTo>
                <a:lnTo>
                  <a:pt x="1183877" y="2204814"/>
                </a:lnTo>
                <a:lnTo>
                  <a:pt x="1134288" y="2214148"/>
                </a:lnTo>
                <a:lnTo>
                  <a:pt x="1085526" y="2227438"/>
                </a:lnTo>
                <a:lnTo>
                  <a:pt x="1038059" y="2244558"/>
                </a:lnTo>
                <a:lnTo>
                  <a:pt x="992039" y="2265451"/>
                </a:lnTo>
                <a:lnTo>
                  <a:pt x="947907" y="2289917"/>
                </a:lnTo>
                <a:lnTo>
                  <a:pt x="905806" y="2317879"/>
                </a:lnTo>
                <a:lnTo>
                  <a:pt x="866138" y="2349067"/>
                </a:lnTo>
                <a:lnTo>
                  <a:pt x="812889" y="2400272"/>
                </a:lnTo>
                <a:lnTo>
                  <a:pt x="781246" y="2436799"/>
                </a:lnTo>
                <a:lnTo>
                  <a:pt x="752031" y="2475203"/>
                </a:lnTo>
                <a:lnTo>
                  <a:pt x="724963" y="2515256"/>
                </a:lnTo>
                <a:lnTo>
                  <a:pt x="699760" y="2556728"/>
                </a:lnTo>
                <a:lnTo>
                  <a:pt x="676139" y="2599389"/>
                </a:lnTo>
                <a:lnTo>
                  <a:pt x="653818" y="2643010"/>
                </a:lnTo>
                <a:lnTo>
                  <a:pt x="632515" y="2687361"/>
                </a:lnTo>
                <a:lnTo>
                  <a:pt x="611948" y="2732212"/>
                </a:lnTo>
                <a:lnTo>
                  <a:pt x="591835" y="2777335"/>
                </a:lnTo>
                <a:lnTo>
                  <a:pt x="571894" y="2822499"/>
                </a:lnTo>
                <a:lnTo>
                  <a:pt x="551843" y="2867476"/>
                </a:lnTo>
                <a:lnTo>
                  <a:pt x="531399" y="2912034"/>
                </a:lnTo>
                <a:lnTo>
                  <a:pt x="509874" y="2956314"/>
                </a:lnTo>
                <a:lnTo>
                  <a:pt x="486718" y="3000340"/>
                </a:lnTo>
                <a:lnTo>
                  <a:pt x="461856" y="3043710"/>
                </a:lnTo>
                <a:lnTo>
                  <a:pt x="435212" y="3086023"/>
                </a:lnTo>
                <a:lnTo>
                  <a:pt x="406714" y="3126877"/>
                </a:lnTo>
                <a:lnTo>
                  <a:pt x="376285" y="3165871"/>
                </a:lnTo>
                <a:lnTo>
                  <a:pt x="343850" y="3202604"/>
                </a:lnTo>
                <a:lnTo>
                  <a:pt x="309336" y="3236674"/>
                </a:lnTo>
                <a:lnTo>
                  <a:pt x="272666" y="3267680"/>
                </a:lnTo>
                <a:lnTo>
                  <a:pt x="233767" y="3295220"/>
                </a:lnTo>
                <a:lnTo>
                  <a:pt x="192563" y="3318892"/>
                </a:lnTo>
                <a:lnTo>
                  <a:pt x="148980" y="3338296"/>
                </a:lnTo>
                <a:lnTo>
                  <a:pt x="102943" y="3353030"/>
                </a:lnTo>
                <a:lnTo>
                  <a:pt x="56839" y="3362373"/>
                </a:lnTo>
                <a:lnTo>
                  <a:pt x="12367" y="3366518"/>
                </a:lnTo>
                <a:close/>
              </a:path>
            </a:pathLst>
          </a:custGeom>
          <a:solidFill>
            <a:srgbClr val="DE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67196" y="2932679"/>
            <a:ext cx="7807569" cy="55244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88631" y="2860773"/>
            <a:ext cx="790575" cy="771525"/>
          </a:xfrm>
          <a:custGeom>
            <a:avLst/>
            <a:gdLst/>
            <a:ahLst/>
            <a:cxnLst/>
            <a:rect l="l" t="t" r="r" b="b"/>
            <a:pathLst>
              <a:path w="790575" h="771525">
                <a:moveTo>
                  <a:pt x="790575" y="365734"/>
                </a:moveTo>
                <a:lnTo>
                  <a:pt x="790486" y="330923"/>
                </a:lnTo>
                <a:lnTo>
                  <a:pt x="789800" y="321983"/>
                </a:lnTo>
                <a:lnTo>
                  <a:pt x="777608" y="267728"/>
                </a:lnTo>
                <a:lnTo>
                  <a:pt x="769442" y="246507"/>
                </a:lnTo>
                <a:lnTo>
                  <a:pt x="769442" y="377634"/>
                </a:lnTo>
                <a:lnTo>
                  <a:pt x="769340" y="378917"/>
                </a:lnTo>
                <a:lnTo>
                  <a:pt x="765086" y="432257"/>
                </a:lnTo>
                <a:lnTo>
                  <a:pt x="752538" y="485190"/>
                </a:lnTo>
                <a:lnTo>
                  <a:pt x="732091" y="535597"/>
                </a:lnTo>
                <a:lnTo>
                  <a:pt x="704037" y="582676"/>
                </a:lnTo>
                <a:lnTo>
                  <a:pt x="670191" y="623519"/>
                </a:lnTo>
                <a:lnTo>
                  <a:pt x="630478" y="658787"/>
                </a:lnTo>
                <a:lnTo>
                  <a:pt x="626478" y="661390"/>
                </a:lnTo>
                <a:lnTo>
                  <a:pt x="639559" y="648309"/>
                </a:lnTo>
                <a:lnTo>
                  <a:pt x="666343" y="614349"/>
                </a:lnTo>
                <a:lnTo>
                  <a:pt x="689038" y="577303"/>
                </a:lnTo>
                <a:lnTo>
                  <a:pt x="707288" y="537540"/>
                </a:lnTo>
                <a:lnTo>
                  <a:pt x="720737" y="495376"/>
                </a:lnTo>
                <a:lnTo>
                  <a:pt x="729068" y="451167"/>
                </a:lnTo>
                <a:lnTo>
                  <a:pt x="731913" y="405269"/>
                </a:lnTo>
                <a:lnTo>
                  <a:pt x="729068" y="359359"/>
                </a:lnTo>
                <a:lnTo>
                  <a:pt x="720737" y="315163"/>
                </a:lnTo>
                <a:lnTo>
                  <a:pt x="707288" y="272999"/>
                </a:lnTo>
                <a:lnTo>
                  <a:pt x="689038" y="233235"/>
                </a:lnTo>
                <a:lnTo>
                  <a:pt x="666343" y="196189"/>
                </a:lnTo>
                <a:lnTo>
                  <a:pt x="639559" y="162229"/>
                </a:lnTo>
                <a:lnTo>
                  <a:pt x="609003" y="131673"/>
                </a:lnTo>
                <a:lnTo>
                  <a:pt x="575030" y="104876"/>
                </a:lnTo>
                <a:lnTo>
                  <a:pt x="537997" y="82194"/>
                </a:lnTo>
                <a:lnTo>
                  <a:pt x="498221" y="63944"/>
                </a:lnTo>
                <a:lnTo>
                  <a:pt x="456069" y="50495"/>
                </a:lnTo>
                <a:lnTo>
                  <a:pt x="411861" y="42164"/>
                </a:lnTo>
                <a:lnTo>
                  <a:pt x="365950" y="39319"/>
                </a:lnTo>
                <a:lnTo>
                  <a:pt x="320052" y="42164"/>
                </a:lnTo>
                <a:lnTo>
                  <a:pt x="290817" y="47675"/>
                </a:lnTo>
                <a:lnTo>
                  <a:pt x="322503" y="36233"/>
                </a:lnTo>
                <a:lnTo>
                  <a:pt x="376809" y="26022"/>
                </a:lnTo>
                <a:lnTo>
                  <a:pt x="432054" y="24320"/>
                </a:lnTo>
                <a:lnTo>
                  <a:pt x="486816" y="31076"/>
                </a:lnTo>
                <a:lnTo>
                  <a:pt x="538505" y="45859"/>
                </a:lnTo>
                <a:lnTo>
                  <a:pt x="587133" y="68300"/>
                </a:lnTo>
                <a:lnTo>
                  <a:pt x="631863" y="97790"/>
                </a:lnTo>
                <a:lnTo>
                  <a:pt x="671855" y="133692"/>
                </a:lnTo>
                <a:lnTo>
                  <a:pt x="706018" y="175437"/>
                </a:lnTo>
                <a:lnTo>
                  <a:pt x="733221" y="221792"/>
                </a:lnTo>
                <a:lnTo>
                  <a:pt x="753160" y="271716"/>
                </a:lnTo>
                <a:lnTo>
                  <a:pt x="765517" y="324205"/>
                </a:lnTo>
                <a:lnTo>
                  <a:pt x="769200" y="364236"/>
                </a:lnTo>
                <a:lnTo>
                  <a:pt x="769353" y="372859"/>
                </a:lnTo>
                <a:lnTo>
                  <a:pt x="769442" y="377634"/>
                </a:lnTo>
                <a:lnTo>
                  <a:pt x="769442" y="246507"/>
                </a:lnTo>
                <a:lnTo>
                  <a:pt x="757643" y="215836"/>
                </a:lnTo>
                <a:lnTo>
                  <a:pt x="730161" y="167259"/>
                </a:lnTo>
                <a:lnTo>
                  <a:pt x="696772" y="124460"/>
                </a:lnTo>
                <a:lnTo>
                  <a:pt x="657656" y="86893"/>
                </a:lnTo>
                <a:lnTo>
                  <a:pt x="613600" y="55257"/>
                </a:lnTo>
                <a:lnTo>
                  <a:pt x="565442" y="30251"/>
                </a:lnTo>
                <a:lnTo>
                  <a:pt x="522516" y="14820"/>
                </a:lnTo>
                <a:lnTo>
                  <a:pt x="478269" y="4749"/>
                </a:lnTo>
                <a:lnTo>
                  <a:pt x="433197" y="0"/>
                </a:lnTo>
                <a:lnTo>
                  <a:pt x="387807" y="584"/>
                </a:lnTo>
                <a:lnTo>
                  <a:pt x="342582" y="6489"/>
                </a:lnTo>
                <a:lnTo>
                  <a:pt x="289737" y="20840"/>
                </a:lnTo>
                <a:lnTo>
                  <a:pt x="239661" y="42875"/>
                </a:lnTo>
                <a:lnTo>
                  <a:pt x="193230" y="71882"/>
                </a:lnTo>
                <a:lnTo>
                  <a:pt x="151371" y="107149"/>
                </a:lnTo>
                <a:lnTo>
                  <a:pt x="145034" y="114223"/>
                </a:lnTo>
                <a:lnTo>
                  <a:pt x="122910" y="131673"/>
                </a:lnTo>
                <a:lnTo>
                  <a:pt x="92354" y="162229"/>
                </a:lnTo>
                <a:lnTo>
                  <a:pt x="65570" y="196189"/>
                </a:lnTo>
                <a:lnTo>
                  <a:pt x="42875" y="233235"/>
                </a:lnTo>
                <a:lnTo>
                  <a:pt x="24625" y="272999"/>
                </a:lnTo>
                <a:lnTo>
                  <a:pt x="11176" y="315163"/>
                </a:lnTo>
                <a:lnTo>
                  <a:pt x="2844" y="359359"/>
                </a:lnTo>
                <a:lnTo>
                  <a:pt x="0" y="405269"/>
                </a:lnTo>
                <a:lnTo>
                  <a:pt x="2844" y="451167"/>
                </a:lnTo>
                <a:lnTo>
                  <a:pt x="11176" y="495376"/>
                </a:lnTo>
                <a:lnTo>
                  <a:pt x="24625" y="537540"/>
                </a:lnTo>
                <a:lnTo>
                  <a:pt x="42875" y="577303"/>
                </a:lnTo>
                <a:lnTo>
                  <a:pt x="65570" y="614349"/>
                </a:lnTo>
                <a:lnTo>
                  <a:pt x="92354" y="648309"/>
                </a:lnTo>
                <a:lnTo>
                  <a:pt x="122910" y="678865"/>
                </a:lnTo>
                <a:lnTo>
                  <a:pt x="156870" y="705662"/>
                </a:lnTo>
                <a:lnTo>
                  <a:pt x="193916" y="728345"/>
                </a:lnTo>
                <a:lnTo>
                  <a:pt x="233692" y="746594"/>
                </a:lnTo>
                <a:lnTo>
                  <a:pt x="275844" y="760044"/>
                </a:lnTo>
                <a:lnTo>
                  <a:pt x="320052" y="768375"/>
                </a:lnTo>
                <a:lnTo>
                  <a:pt x="365950" y="771220"/>
                </a:lnTo>
                <a:lnTo>
                  <a:pt x="411861" y="768375"/>
                </a:lnTo>
                <a:lnTo>
                  <a:pt x="456069" y="760044"/>
                </a:lnTo>
                <a:lnTo>
                  <a:pt x="498221" y="746594"/>
                </a:lnTo>
                <a:lnTo>
                  <a:pt x="499173" y="746163"/>
                </a:lnTo>
                <a:lnTo>
                  <a:pt x="504253" y="745261"/>
                </a:lnTo>
                <a:lnTo>
                  <a:pt x="549516" y="730986"/>
                </a:lnTo>
                <a:lnTo>
                  <a:pt x="594855" y="710196"/>
                </a:lnTo>
                <a:lnTo>
                  <a:pt x="636028" y="684428"/>
                </a:lnTo>
                <a:lnTo>
                  <a:pt x="673684" y="653656"/>
                </a:lnTo>
                <a:lnTo>
                  <a:pt x="707224" y="618286"/>
                </a:lnTo>
                <a:lnTo>
                  <a:pt x="736079" y="578688"/>
                </a:lnTo>
                <a:lnTo>
                  <a:pt x="759663" y="535254"/>
                </a:lnTo>
                <a:lnTo>
                  <a:pt x="774573" y="497420"/>
                </a:lnTo>
                <a:lnTo>
                  <a:pt x="785291" y="458292"/>
                </a:lnTo>
                <a:lnTo>
                  <a:pt x="790575" y="425691"/>
                </a:lnTo>
                <a:lnTo>
                  <a:pt x="790575" y="389534"/>
                </a:lnTo>
                <a:lnTo>
                  <a:pt x="790575" y="385737"/>
                </a:lnTo>
                <a:lnTo>
                  <a:pt x="790575" y="369531"/>
                </a:lnTo>
                <a:lnTo>
                  <a:pt x="790575" y="365734"/>
                </a:lnTo>
                <a:close/>
              </a:path>
            </a:pathLst>
          </a:custGeom>
          <a:solidFill>
            <a:srgbClr val="5D0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2783281" y="8501135"/>
            <a:ext cx="1844675" cy="1697989"/>
            <a:chOff x="12783281" y="8501135"/>
            <a:chExt cx="1844675" cy="1697989"/>
          </a:xfrm>
        </p:grpSpPr>
        <p:sp>
          <p:nvSpPr>
            <p:cNvPr id="7" name="object 7"/>
            <p:cNvSpPr/>
            <p:nvPr/>
          </p:nvSpPr>
          <p:spPr>
            <a:xfrm>
              <a:off x="12783281" y="8501135"/>
              <a:ext cx="1248410" cy="1277620"/>
            </a:xfrm>
            <a:custGeom>
              <a:avLst/>
              <a:gdLst/>
              <a:ahLst/>
              <a:cxnLst/>
              <a:rect l="l" t="t" r="r" b="b"/>
              <a:pathLst>
                <a:path w="1248409" h="1277620">
                  <a:moveTo>
                    <a:pt x="680037" y="1273809"/>
                  </a:moveTo>
                  <a:lnTo>
                    <a:pt x="633471" y="1277136"/>
                  </a:lnTo>
                  <a:lnTo>
                    <a:pt x="588707" y="1274525"/>
                  </a:lnTo>
                  <a:lnTo>
                    <a:pt x="546436" y="1265370"/>
                  </a:lnTo>
                  <a:lnTo>
                    <a:pt x="507346" y="1249067"/>
                  </a:lnTo>
                  <a:lnTo>
                    <a:pt x="472126" y="1225011"/>
                  </a:lnTo>
                  <a:lnTo>
                    <a:pt x="388502" y="1180346"/>
                  </a:lnTo>
                  <a:lnTo>
                    <a:pt x="349351" y="1166619"/>
                  </a:lnTo>
                  <a:lnTo>
                    <a:pt x="311632" y="1147927"/>
                  </a:lnTo>
                  <a:lnTo>
                    <a:pt x="275465" y="1124677"/>
                  </a:lnTo>
                  <a:lnTo>
                    <a:pt x="240972" y="1097277"/>
                  </a:lnTo>
                  <a:lnTo>
                    <a:pt x="208274" y="1066134"/>
                  </a:lnTo>
                  <a:lnTo>
                    <a:pt x="177492" y="1031656"/>
                  </a:lnTo>
                  <a:lnTo>
                    <a:pt x="148747" y="994251"/>
                  </a:lnTo>
                  <a:lnTo>
                    <a:pt x="122161" y="954326"/>
                  </a:lnTo>
                  <a:lnTo>
                    <a:pt x="97854" y="912289"/>
                  </a:lnTo>
                  <a:lnTo>
                    <a:pt x="75947" y="868547"/>
                  </a:lnTo>
                  <a:lnTo>
                    <a:pt x="56563" y="823508"/>
                  </a:lnTo>
                  <a:lnTo>
                    <a:pt x="39821" y="777581"/>
                  </a:lnTo>
                  <a:lnTo>
                    <a:pt x="25844" y="731171"/>
                  </a:lnTo>
                  <a:lnTo>
                    <a:pt x="14752" y="684687"/>
                  </a:lnTo>
                  <a:lnTo>
                    <a:pt x="6667" y="638537"/>
                  </a:lnTo>
                  <a:lnTo>
                    <a:pt x="1709" y="593128"/>
                  </a:lnTo>
                  <a:lnTo>
                    <a:pt x="0" y="548868"/>
                  </a:lnTo>
                  <a:lnTo>
                    <a:pt x="1660" y="506164"/>
                  </a:lnTo>
                  <a:lnTo>
                    <a:pt x="6812" y="465425"/>
                  </a:lnTo>
                  <a:lnTo>
                    <a:pt x="15576" y="427056"/>
                  </a:lnTo>
                  <a:lnTo>
                    <a:pt x="28336" y="382321"/>
                  </a:lnTo>
                  <a:lnTo>
                    <a:pt x="44055" y="340153"/>
                  </a:lnTo>
                  <a:lnTo>
                    <a:pt x="62570" y="300537"/>
                  </a:lnTo>
                  <a:lnTo>
                    <a:pt x="83715" y="263455"/>
                  </a:lnTo>
                  <a:lnTo>
                    <a:pt x="107326" y="228891"/>
                  </a:lnTo>
                  <a:lnTo>
                    <a:pt x="133237" y="196828"/>
                  </a:lnTo>
                  <a:lnTo>
                    <a:pt x="161283" y="167249"/>
                  </a:lnTo>
                  <a:lnTo>
                    <a:pt x="191300" y="140138"/>
                  </a:lnTo>
                  <a:lnTo>
                    <a:pt x="223123" y="115478"/>
                  </a:lnTo>
                  <a:lnTo>
                    <a:pt x="256586" y="93252"/>
                  </a:lnTo>
                  <a:lnTo>
                    <a:pt x="291525" y="73444"/>
                  </a:lnTo>
                  <a:lnTo>
                    <a:pt x="327775" y="56036"/>
                  </a:lnTo>
                  <a:lnTo>
                    <a:pt x="365170" y="41012"/>
                  </a:lnTo>
                  <a:lnTo>
                    <a:pt x="403547" y="28356"/>
                  </a:lnTo>
                  <a:lnTo>
                    <a:pt x="442739" y="18051"/>
                  </a:lnTo>
                  <a:lnTo>
                    <a:pt x="482581" y="10079"/>
                  </a:lnTo>
                  <a:lnTo>
                    <a:pt x="522910" y="4424"/>
                  </a:lnTo>
                  <a:lnTo>
                    <a:pt x="563560" y="1070"/>
                  </a:lnTo>
                  <a:lnTo>
                    <a:pt x="604365" y="0"/>
                  </a:lnTo>
                  <a:lnTo>
                    <a:pt x="645162" y="1196"/>
                  </a:lnTo>
                  <a:lnTo>
                    <a:pt x="685784" y="4643"/>
                  </a:lnTo>
                  <a:lnTo>
                    <a:pt x="726068" y="10323"/>
                  </a:lnTo>
                  <a:lnTo>
                    <a:pt x="765848" y="18220"/>
                  </a:lnTo>
                  <a:lnTo>
                    <a:pt x="804959" y="28318"/>
                  </a:lnTo>
                  <a:lnTo>
                    <a:pt x="843236" y="40599"/>
                  </a:lnTo>
                  <a:lnTo>
                    <a:pt x="880514" y="55046"/>
                  </a:lnTo>
                  <a:lnTo>
                    <a:pt x="916629" y="71643"/>
                  </a:lnTo>
                  <a:lnTo>
                    <a:pt x="951415" y="90374"/>
                  </a:lnTo>
                  <a:lnTo>
                    <a:pt x="984707" y="111221"/>
                  </a:lnTo>
                  <a:lnTo>
                    <a:pt x="1016340" y="134168"/>
                  </a:lnTo>
                  <a:lnTo>
                    <a:pt x="1046150" y="159198"/>
                  </a:lnTo>
                  <a:lnTo>
                    <a:pt x="1073972" y="186295"/>
                  </a:lnTo>
                  <a:lnTo>
                    <a:pt x="1099640" y="215441"/>
                  </a:lnTo>
                  <a:lnTo>
                    <a:pt x="1122989" y="246620"/>
                  </a:lnTo>
                  <a:lnTo>
                    <a:pt x="1143855" y="279815"/>
                  </a:lnTo>
                  <a:lnTo>
                    <a:pt x="1165079" y="318667"/>
                  </a:lnTo>
                  <a:lnTo>
                    <a:pt x="1184219" y="358932"/>
                  </a:lnTo>
                  <a:lnTo>
                    <a:pt x="1201135" y="400429"/>
                  </a:lnTo>
                  <a:lnTo>
                    <a:pt x="1215688" y="442975"/>
                  </a:lnTo>
                  <a:lnTo>
                    <a:pt x="1227739" y="486389"/>
                  </a:lnTo>
                  <a:lnTo>
                    <a:pt x="1237148" y="530489"/>
                  </a:lnTo>
                  <a:lnTo>
                    <a:pt x="1243775" y="575093"/>
                  </a:lnTo>
                  <a:lnTo>
                    <a:pt x="1247482" y="620018"/>
                  </a:lnTo>
                  <a:lnTo>
                    <a:pt x="1248129" y="665084"/>
                  </a:lnTo>
                  <a:lnTo>
                    <a:pt x="1245577" y="710108"/>
                  </a:lnTo>
                  <a:lnTo>
                    <a:pt x="1239687" y="754908"/>
                  </a:lnTo>
                  <a:lnTo>
                    <a:pt x="1230318" y="799303"/>
                  </a:lnTo>
                  <a:lnTo>
                    <a:pt x="1217332" y="843109"/>
                  </a:lnTo>
                  <a:lnTo>
                    <a:pt x="1200590" y="886147"/>
                  </a:lnTo>
                  <a:lnTo>
                    <a:pt x="1179952" y="928233"/>
                  </a:lnTo>
                  <a:lnTo>
                    <a:pt x="1155278" y="969185"/>
                  </a:lnTo>
                  <a:lnTo>
                    <a:pt x="1126430" y="1008822"/>
                  </a:lnTo>
                  <a:lnTo>
                    <a:pt x="1093268" y="1046962"/>
                  </a:lnTo>
                  <a:lnTo>
                    <a:pt x="1066572" y="1076413"/>
                  </a:lnTo>
                  <a:lnTo>
                    <a:pt x="1034789" y="1105973"/>
                  </a:lnTo>
                  <a:lnTo>
                    <a:pt x="998605" y="1135037"/>
                  </a:lnTo>
                  <a:lnTo>
                    <a:pt x="958712" y="1163001"/>
                  </a:lnTo>
                  <a:lnTo>
                    <a:pt x="915799" y="1189260"/>
                  </a:lnTo>
                  <a:lnTo>
                    <a:pt x="870553" y="1213208"/>
                  </a:lnTo>
                  <a:lnTo>
                    <a:pt x="823665" y="1234243"/>
                  </a:lnTo>
                  <a:lnTo>
                    <a:pt x="775824" y="1251757"/>
                  </a:lnTo>
                  <a:lnTo>
                    <a:pt x="727718" y="1265147"/>
                  </a:lnTo>
                  <a:lnTo>
                    <a:pt x="680037" y="127380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87349" y="8892806"/>
              <a:ext cx="1240790" cy="1306195"/>
            </a:xfrm>
            <a:custGeom>
              <a:avLst/>
              <a:gdLst/>
              <a:ahLst/>
              <a:cxnLst/>
              <a:rect l="l" t="t" r="r" b="b"/>
              <a:pathLst>
                <a:path w="1240790" h="1306195">
                  <a:moveTo>
                    <a:pt x="1177086" y="681837"/>
                  </a:moveTo>
                  <a:lnTo>
                    <a:pt x="1174153" y="633806"/>
                  </a:lnTo>
                  <a:lnTo>
                    <a:pt x="1166660" y="585952"/>
                  </a:lnTo>
                  <a:lnTo>
                    <a:pt x="1160310" y="561162"/>
                  </a:lnTo>
                  <a:lnTo>
                    <a:pt x="1160310" y="689546"/>
                  </a:lnTo>
                  <a:lnTo>
                    <a:pt x="1156703" y="736079"/>
                  </a:lnTo>
                  <a:lnTo>
                    <a:pt x="1148130" y="781608"/>
                  </a:lnTo>
                  <a:lnTo>
                    <a:pt x="1134884" y="825868"/>
                  </a:lnTo>
                  <a:lnTo>
                    <a:pt x="1117219" y="868540"/>
                  </a:lnTo>
                  <a:lnTo>
                    <a:pt x="1095413" y="909383"/>
                  </a:lnTo>
                  <a:lnTo>
                    <a:pt x="1069733" y="948080"/>
                  </a:lnTo>
                  <a:lnTo>
                    <a:pt x="1040434" y="984351"/>
                  </a:lnTo>
                  <a:lnTo>
                    <a:pt x="1007795" y="1017930"/>
                  </a:lnTo>
                  <a:lnTo>
                    <a:pt x="972070" y="1048524"/>
                  </a:lnTo>
                  <a:lnTo>
                    <a:pt x="933551" y="1075855"/>
                  </a:lnTo>
                  <a:lnTo>
                    <a:pt x="893000" y="1099477"/>
                  </a:lnTo>
                  <a:lnTo>
                    <a:pt x="850519" y="1119759"/>
                  </a:lnTo>
                  <a:lnTo>
                    <a:pt x="806437" y="1136637"/>
                  </a:lnTo>
                  <a:lnTo>
                    <a:pt x="761060" y="1150048"/>
                  </a:lnTo>
                  <a:lnTo>
                    <a:pt x="714730" y="1159941"/>
                  </a:lnTo>
                  <a:lnTo>
                    <a:pt x="672642" y="1165606"/>
                  </a:lnTo>
                  <a:lnTo>
                    <a:pt x="787539" y="1150620"/>
                  </a:lnTo>
                  <a:lnTo>
                    <a:pt x="667512" y="1166279"/>
                  </a:lnTo>
                  <a:lnTo>
                    <a:pt x="620496" y="1168933"/>
                  </a:lnTo>
                  <a:lnTo>
                    <a:pt x="573252" y="1167930"/>
                  </a:lnTo>
                  <a:lnTo>
                    <a:pt x="526338" y="1163154"/>
                  </a:lnTo>
                  <a:lnTo>
                    <a:pt x="480110" y="1154595"/>
                  </a:lnTo>
                  <a:lnTo>
                    <a:pt x="434873" y="1142149"/>
                  </a:lnTo>
                  <a:lnTo>
                    <a:pt x="389775" y="1124737"/>
                  </a:lnTo>
                  <a:lnTo>
                    <a:pt x="347065" y="1102525"/>
                  </a:lnTo>
                  <a:lnTo>
                    <a:pt x="306908" y="1075944"/>
                  </a:lnTo>
                  <a:lnTo>
                    <a:pt x="269494" y="1045375"/>
                  </a:lnTo>
                  <a:lnTo>
                    <a:pt x="234988" y="1011250"/>
                  </a:lnTo>
                  <a:lnTo>
                    <a:pt x="203568" y="973963"/>
                  </a:lnTo>
                  <a:lnTo>
                    <a:pt x="175399" y="933932"/>
                  </a:lnTo>
                  <a:lnTo>
                    <a:pt x="150647" y="891565"/>
                  </a:lnTo>
                  <a:lnTo>
                    <a:pt x="129514" y="847255"/>
                  </a:lnTo>
                  <a:lnTo>
                    <a:pt x="112141" y="801420"/>
                  </a:lnTo>
                  <a:lnTo>
                    <a:pt x="98729" y="754468"/>
                  </a:lnTo>
                  <a:lnTo>
                    <a:pt x="89433" y="706818"/>
                  </a:lnTo>
                  <a:lnTo>
                    <a:pt x="89230" y="704862"/>
                  </a:lnTo>
                  <a:lnTo>
                    <a:pt x="84429" y="658863"/>
                  </a:lnTo>
                  <a:lnTo>
                    <a:pt x="83896" y="611009"/>
                  </a:lnTo>
                  <a:lnTo>
                    <a:pt x="87998" y="563664"/>
                  </a:lnTo>
                  <a:lnTo>
                    <a:pt x="97523" y="514807"/>
                  </a:lnTo>
                  <a:lnTo>
                    <a:pt x="112306" y="465963"/>
                  </a:lnTo>
                  <a:lnTo>
                    <a:pt x="131838" y="417715"/>
                  </a:lnTo>
                  <a:lnTo>
                    <a:pt x="155600" y="370624"/>
                  </a:lnTo>
                  <a:lnTo>
                    <a:pt x="183083" y="325259"/>
                  </a:lnTo>
                  <a:lnTo>
                    <a:pt x="213766" y="282194"/>
                  </a:lnTo>
                  <a:lnTo>
                    <a:pt x="247142" y="241985"/>
                  </a:lnTo>
                  <a:lnTo>
                    <a:pt x="282676" y="205206"/>
                  </a:lnTo>
                  <a:lnTo>
                    <a:pt x="319874" y="172427"/>
                  </a:lnTo>
                  <a:lnTo>
                    <a:pt x="360680" y="143560"/>
                  </a:lnTo>
                  <a:lnTo>
                    <a:pt x="404482" y="120103"/>
                  </a:lnTo>
                  <a:lnTo>
                    <a:pt x="450710" y="102019"/>
                  </a:lnTo>
                  <a:lnTo>
                    <a:pt x="498792" y="89268"/>
                  </a:lnTo>
                  <a:lnTo>
                    <a:pt x="548132" y="81813"/>
                  </a:lnTo>
                  <a:lnTo>
                    <a:pt x="585241" y="80949"/>
                  </a:lnTo>
                  <a:lnTo>
                    <a:pt x="620814" y="84658"/>
                  </a:lnTo>
                  <a:lnTo>
                    <a:pt x="692035" y="99542"/>
                  </a:lnTo>
                  <a:lnTo>
                    <a:pt x="736561" y="111798"/>
                  </a:lnTo>
                  <a:lnTo>
                    <a:pt x="779932" y="128397"/>
                  </a:lnTo>
                  <a:lnTo>
                    <a:pt x="821931" y="148996"/>
                  </a:lnTo>
                  <a:lnTo>
                    <a:pt x="862406" y="173304"/>
                  </a:lnTo>
                  <a:lnTo>
                    <a:pt x="901128" y="200990"/>
                  </a:lnTo>
                  <a:lnTo>
                    <a:pt x="937945" y="231736"/>
                  </a:lnTo>
                  <a:lnTo>
                    <a:pt x="972642" y="265252"/>
                  </a:lnTo>
                  <a:lnTo>
                    <a:pt x="1005052" y="301193"/>
                  </a:lnTo>
                  <a:lnTo>
                    <a:pt x="1034961" y="339267"/>
                  </a:lnTo>
                  <a:lnTo>
                    <a:pt x="1062202" y="379133"/>
                  </a:lnTo>
                  <a:lnTo>
                    <a:pt x="1086573" y="420509"/>
                  </a:lnTo>
                  <a:lnTo>
                    <a:pt x="1107897" y="463054"/>
                  </a:lnTo>
                  <a:lnTo>
                    <a:pt x="1125969" y="506463"/>
                  </a:lnTo>
                  <a:lnTo>
                    <a:pt x="1140612" y="550405"/>
                  </a:lnTo>
                  <a:lnTo>
                    <a:pt x="1151623" y="594601"/>
                  </a:lnTo>
                  <a:lnTo>
                    <a:pt x="1158709" y="642289"/>
                  </a:lnTo>
                  <a:lnTo>
                    <a:pt x="1160310" y="689546"/>
                  </a:lnTo>
                  <a:lnTo>
                    <a:pt x="1160310" y="561162"/>
                  </a:lnTo>
                  <a:lnTo>
                    <a:pt x="1138872" y="493572"/>
                  </a:lnTo>
                  <a:lnTo>
                    <a:pt x="1119720" y="448932"/>
                  </a:lnTo>
                  <a:lnTo>
                    <a:pt x="1097267" y="405066"/>
                  </a:lnTo>
                  <a:lnTo>
                    <a:pt x="1071689" y="362292"/>
                  </a:lnTo>
                  <a:lnTo>
                    <a:pt x="1043178" y="320979"/>
                  </a:lnTo>
                  <a:lnTo>
                    <a:pt x="1011910" y="281457"/>
                  </a:lnTo>
                  <a:lnTo>
                    <a:pt x="978090" y="244068"/>
                  </a:lnTo>
                  <a:lnTo>
                    <a:pt x="941882" y="209169"/>
                  </a:lnTo>
                  <a:lnTo>
                    <a:pt x="903478" y="177088"/>
                  </a:lnTo>
                  <a:lnTo>
                    <a:pt x="863066" y="148170"/>
                  </a:lnTo>
                  <a:lnTo>
                    <a:pt x="820813" y="122770"/>
                  </a:lnTo>
                  <a:lnTo>
                    <a:pt x="776935" y="101219"/>
                  </a:lnTo>
                  <a:lnTo>
                    <a:pt x="731583" y="83858"/>
                  </a:lnTo>
                  <a:lnTo>
                    <a:pt x="697052" y="74371"/>
                  </a:lnTo>
                  <a:lnTo>
                    <a:pt x="697052" y="96494"/>
                  </a:lnTo>
                  <a:lnTo>
                    <a:pt x="696607" y="87147"/>
                  </a:lnTo>
                  <a:lnTo>
                    <a:pt x="696671" y="88417"/>
                  </a:lnTo>
                  <a:lnTo>
                    <a:pt x="697052" y="96494"/>
                  </a:lnTo>
                  <a:lnTo>
                    <a:pt x="697052" y="74371"/>
                  </a:lnTo>
                  <a:lnTo>
                    <a:pt x="634555" y="61252"/>
                  </a:lnTo>
                  <a:lnTo>
                    <a:pt x="585673" y="55841"/>
                  </a:lnTo>
                  <a:lnTo>
                    <a:pt x="537273" y="55638"/>
                  </a:lnTo>
                  <a:lnTo>
                    <a:pt x="488327" y="61480"/>
                  </a:lnTo>
                  <a:lnTo>
                    <a:pt x="437781" y="74193"/>
                  </a:lnTo>
                  <a:lnTo>
                    <a:pt x="388239" y="93980"/>
                  </a:lnTo>
                  <a:lnTo>
                    <a:pt x="341972" y="120142"/>
                  </a:lnTo>
                  <a:lnTo>
                    <a:pt x="299237" y="151587"/>
                  </a:lnTo>
                  <a:lnTo>
                    <a:pt x="259549" y="187706"/>
                  </a:lnTo>
                  <a:lnTo>
                    <a:pt x="223570" y="227088"/>
                  </a:lnTo>
                  <a:lnTo>
                    <a:pt x="190995" y="269074"/>
                  </a:lnTo>
                  <a:lnTo>
                    <a:pt x="161378" y="313524"/>
                  </a:lnTo>
                  <a:lnTo>
                    <a:pt x="134645" y="360451"/>
                  </a:lnTo>
                  <a:lnTo>
                    <a:pt x="111290" y="409422"/>
                  </a:lnTo>
                  <a:lnTo>
                    <a:pt x="91884" y="459968"/>
                  </a:lnTo>
                  <a:lnTo>
                    <a:pt x="76949" y="511632"/>
                  </a:lnTo>
                  <a:lnTo>
                    <a:pt x="67017" y="563956"/>
                  </a:lnTo>
                  <a:lnTo>
                    <a:pt x="63106" y="611924"/>
                  </a:lnTo>
                  <a:lnTo>
                    <a:pt x="64338" y="659815"/>
                  </a:lnTo>
                  <a:lnTo>
                    <a:pt x="70662" y="709269"/>
                  </a:lnTo>
                  <a:lnTo>
                    <a:pt x="80391" y="754253"/>
                  </a:lnTo>
                  <a:lnTo>
                    <a:pt x="94322" y="800277"/>
                  </a:lnTo>
                  <a:lnTo>
                    <a:pt x="111594" y="845134"/>
                  </a:lnTo>
                  <a:lnTo>
                    <a:pt x="131737" y="888568"/>
                  </a:lnTo>
                  <a:lnTo>
                    <a:pt x="155968" y="932421"/>
                  </a:lnTo>
                  <a:lnTo>
                    <a:pt x="183210" y="973632"/>
                  </a:lnTo>
                  <a:lnTo>
                    <a:pt x="213334" y="1011999"/>
                  </a:lnTo>
                  <a:lnTo>
                    <a:pt x="246227" y="1047330"/>
                  </a:lnTo>
                  <a:lnTo>
                    <a:pt x="281800" y="1079436"/>
                  </a:lnTo>
                  <a:lnTo>
                    <a:pt x="319938" y="1108113"/>
                  </a:lnTo>
                  <a:lnTo>
                    <a:pt x="360527" y="1133182"/>
                  </a:lnTo>
                  <a:lnTo>
                    <a:pt x="403479" y="1154430"/>
                  </a:lnTo>
                  <a:lnTo>
                    <a:pt x="448652" y="1171689"/>
                  </a:lnTo>
                  <a:lnTo>
                    <a:pt x="495744" y="1184681"/>
                  </a:lnTo>
                  <a:lnTo>
                    <a:pt x="545312" y="1193406"/>
                  </a:lnTo>
                  <a:lnTo>
                    <a:pt x="594067" y="1197457"/>
                  </a:lnTo>
                  <a:lnTo>
                    <a:pt x="643013" y="1197356"/>
                  </a:lnTo>
                  <a:lnTo>
                    <a:pt x="691857" y="1193228"/>
                  </a:lnTo>
                  <a:lnTo>
                    <a:pt x="740270" y="1185176"/>
                  </a:lnTo>
                  <a:lnTo>
                    <a:pt x="787920" y="1173314"/>
                  </a:lnTo>
                  <a:lnTo>
                    <a:pt x="834517" y="1157782"/>
                  </a:lnTo>
                  <a:lnTo>
                    <a:pt x="880021" y="1138542"/>
                  </a:lnTo>
                  <a:lnTo>
                    <a:pt x="923213" y="1116101"/>
                  </a:lnTo>
                  <a:lnTo>
                    <a:pt x="964819" y="1090104"/>
                  </a:lnTo>
                  <a:lnTo>
                    <a:pt x="1003820" y="1061097"/>
                  </a:lnTo>
                  <a:lnTo>
                    <a:pt x="1040371" y="1028103"/>
                  </a:lnTo>
                  <a:lnTo>
                    <a:pt x="1072680" y="991958"/>
                  </a:lnTo>
                  <a:lnTo>
                    <a:pt x="1100709" y="953033"/>
                  </a:lnTo>
                  <a:lnTo>
                    <a:pt x="1124445" y="911707"/>
                  </a:lnTo>
                  <a:lnTo>
                    <a:pt x="1143812" y="868337"/>
                  </a:lnTo>
                  <a:lnTo>
                    <a:pt x="1158811" y="823290"/>
                  </a:lnTo>
                  <a:lnTo>
                    <a:pt x="1169377" y="776947"/>
                  </a:lnTo>
                  <a:lnTo>
                    <a:pt x="1175486" y="729678"/>
                  </a:lnTo>
                  <a:lnTo>
                    <a:pt x="1177086" y="681837"/>
                  </a:lnTo>
                  <a:close/>
                </a:path>
                <a:path w="1240790" h="1306195">
                  <a:moveTo>
                    <a:pt x="1240472" y="675386"/>
                  </a:moveTo>
                  <a:lnTo>
                    <a:pt x="1240358" y="622109"/>
                  </a:lnTo>
                  <a:lnTo>
                    <a:pt x="1236484" y="572744"/>
                  </a:lnTo>
                  <a:lnTo>
                    <a:pt x="1229144" y="523354"/>
                  </a:lnTo>
                  <a:lnTo>
                    <a:pt x="1221613" y="489115"/>
                  </a:lnTo>
                  <a:lnTo>
                    <a:pt x="1221613" y="667296"/>
                  </a:lnTo>
                  <a:lnTo>
                    <a:pt x="1217688" y="719467"/>
                  </a:lnTo>
                  <a:lnTo>
                    <a:pt x="1209548" y="771207"/>
                  </a:lnTo>
                  <a:lnTo>
                    <a:pt x="1197381" y="818857"/>
                  </a:lnTo>
                  <a:lnTo>
                    <a:pt x="1180680" y="863981"/>
                  </a:lnTo>
                  <a:lnTo>
                    <a:pt x="1159903" y="906792"/>
                  </a:lnTo>
                  <a:lnTo>
                    <a:pt x="1135532" y="947508"/>
                  </a:lnTo>
                  <a:lnTo>
                    <a:pt x="1108011" y="986370"/>
                  </a:lnTo>
                  <a:lnTo>
                    <a:pt x="1077899" y="1023467"/>
                  </a:lnTo>
                  <a:lnTo>
                    <a:pt x="1045400" y="1059345"/>
                  </a:lnTo>
                  <a:lnTo>
                    <a:pt x="1011237" y="1093914"/>
                  </a:lnTo>
                  <a:lnTo>
                    <a:pt x="973543" y="1128242"/>
                  </a:lnTo>
                  <a:lnTo>
                    <a:pt x="933551" y="1159878"/>
                  </a:lnTo>
                  <a:lnTo>
                    <a:pt x="891413" y="1188504"/>
                  </a:lnTo>
                  <a:lnTo>
                    <a:pt x="847293" y="1213789"/>
                  </a:lnTo>
                  <a:lnTo>
                    <a:pt x="801382" y="1235405"/>
                  </a:lnTo>
                  <a:lnTo>
                    <a:pt x="753821" y="1253007"/>
                  </a:lnTo>
                  <a:lnTo>
                    <a:pt x="704799" y="1266291"/>
                  </a:lnTo>
                  <a:lnTo>
                    <a:pt x="654456" y="1274914"/>
                  </a:lnTo>
                  <a:lnTo>
                    <a:pt x="610539" y="1278293"/>
                  </a:lnTo>
                  <a:lnTo>
                    <a:pt x="562737" y="1277658"/>
                  </a:lnTo>
                  <a:lnTo>
                    <a:pt x="514273" y="1272171"/>
                  </a:lnTo>
                  <a:lnTo>
                    <a:pt x="468388" y="1260995"/>
                  </a:lnTo>
                  <a:lnTo>
                    <a:pt x="428269" y="1243279"/>
                  </a:lnTo>
                  <a:lnTo>
                    <a:pt x="387794" y="1219555"/>
                  </a:lnTo>
                  <a:lnTo>
                    <a:pt x="349262" y="1196911"/>
                  </a:lnTo>
                  <a:lnTo>
                    <a:pt x="307835" y="1170317"/>
                  </a:lnTo>
                  <a:lnTo>
                    <a:pt x="269163" y="1140053"/>
                  </a:lnTo>
                  <a:lnTo>
                    <a:pt x="233235" y="1106474"/>
                  </a:lnTo>
                  <a:lnTo>
                    <a:pt x="200075" y="1069898"/>
                  </a:lnTo>
                  <a:lnTo>
                    <a:pt x="169697" y="1030655"/>
                  </a:lnTo>
                  <a:lnTo>
                    <a:pt x="142087" y="989114"/>
                  </a:lnTo>
                  <a:lnTo>
                    <a:pt x="117259" y="945578"/>
                  </a:lnTo>
                  <a:lnTo>
                    <a:pt x="95211" y="900404"/>
                  </a:lnTo>
                  <a:lnTo>
                    <a:pt x="75958" y="853909"/>
                  </a:lnTo>
                  <a:lnTo>
                    <a:pt x="59499" y="806450"/>
                  </a:lnTo>
                  <a:lnTo>
                    <a:pt x="45847" y="758342"/>
                  </a:lnTo>
                  <a:lnTo>
                    <a:pt x="35013" y="709942"/>
                  </a:lnTo>
                  <a:lnTo>
                    <a:pt x="26987" y="661581"/>
                  </a:lnTo>
                  <a:lnTo>
                    <a:pt x="21767" y="613587"/>
                  </a:lnTo>
                  <a:lnTo>
                    <a:pt x="20116" y="564438"/>
                  </a:lnTo>
                  <a:lnTo>
                    <a:pt x="22898" y="515759"/>
                  </a:lnTo>
                  <a:lnTo>
                    <a:pt x="29997" y="467829"/>
                  </a:lnTo>
                  <a:lnTo>
                    <a:pt x="41300" y="420928"/>
                  </a:lnTo>
                  <a:lnTo>
                    <a:pt x="56667" y="375361"/>
                  </a:lnTo>
                  <a:lnTo>
                    <a:pt x="75971" y="331419"/>
                  </a:lnTo>
                  <a:lnTo>
                    <a:pt x="99098" y="289382"/>
                  </a:lnTo>
                  <a:lnTo>
                    <a:pt x="125920" y="249529"/>
                  </a:lnTo>
                  <a:lnTo>
                    <a:pt x="156311" y="212178"/>
                  </a:lnTo>
                  <a:lnTo>
                    <a:pt x="190144" y="177609"/>
                  </a:lnTo>
                  <a:lnTo>
                    <a:pt x="227291" y="146100"/>
                  </a:lnTo>
                  <a:lnTo>
                    <a:pt x="267627" y="117944"/>
                  </a:lnTo>
                  <a:lnTo>
                    <a:pt x="309435" y="94183"/>
                  </a:lnTo>
                  <a:lnTo>
                    <a:pt x="353136" y="74206"/>
                  </a:lnTo>
                  <a:lnTo>
                    <a:pt x="397992" y="58064"/>
                  </a:lnTo>
                  <a:lnTo>
                    <a:pt x="444195" y="45491"/>
                  </a:lnTo>
                  <a:lnTo>
                    <a:pt x="491286" y="36436"/>
                  </a:lnTo>
                  <a:lnTo>
                    <a:pt x="539000" y="30810"/>
                  </a:lnTo>
                  <a:lnTo>
                    <a:pt x="587044" y="28498"/>
                  </a:lnTo>
                  <a:lnTo>
                    <a:pt x="635152" y="29400"/>
                  </a:lnTo>
                  <a:lnTo>
                    <a:pt x="683031" y="33426"/>
                  </a:lnTo>
                  <a:lnTo>
                    <a:pt x="730389" y="40462"/>
                  </a:lnTo>
                  <a:lnTo>
                    <a:pt x="776973" y="50406"/>
                  </a:lnTo>
                  <a:lnTo>
                    <a:pt x="824001" y="63944"/>
                  </a:lnTo>
                  <a:lnTo>
                    <a:pt x="868807" y="80772"/>
                  </a:lnTo>
                  <a:lnTo>
                    <a:pt x="911339" y="100787"/>
                  </a:lnTo>
                  <a:lnTo>
                    <a:pt x="951522" y="123901"/>
                  </a:lnTo>
                  <a:lnTo>
                    <a:pt x="989279" y="150050"/>
                  </a:lnTo>
                  <a:lnTo>
                    <a:pt x="1024534" y="179146"/>
                  </a:lnTo>
                  <a:lnTo>
                    <a:pt x="1057224" y="211086"/>
                  </a:lnTo>
                  <a:lnTo>
                    <a:pt x="1087272" y="245795"/>
                  </a:lnTo>
                  <a:lnTo>
                    <a:pt x="1114615" y="283184"/>
                  </a:lnTo>
                  <a:lnTo>
                    <a:pt x="1139113" y="323088"/>
                  </a:lnTo>
                  <a:lnTo>
                    <a:pt x="1160868" y="365658"/>
                  </a:lnTo>
                  <a:lnTo>
                    <a:pt x="1179652" y="410578"/>
                  </a:lnTo>
                  <a:lnTo>
                    <a:pt x="1196060" y="460336"/>
                  </a:lnTo>
                  <a:lnTo>
                    <a:pt x="1208532" y="511238"/>
                  </a:lnTo>
                  <a:lnTo>
                    <a:pt x="1216977" y="562876"/>
                  </a:lnTo>
                  <a:lnTo>
                    <a:pt x="1221359" y="614997"/>
                  </a:lnTo>
                  <a:lnTo>
                    <a:pt x="1221613" y="667296"/>
                  </a:lnTo>
                  <a:lnTo>
                    <a:pt x="1221613" y="489115"/>
                  </a:lnTo>
                  <a:lnTo>
                    <a:pt x="1204163" y="426034"/>
                  </a:lnTo>
                  <a:lnTo>
                    <a:pt x="1186573" y="378802"/>
                  </a:lnTo>
                  <a:lnTo>
                    <a:pt x="1165644" y="333032"/>
                  </a:lnTo>
                  <a:lnTo>
                    <a:pt x="1141387" y="289077"/>
                  </a:lnTo>
                  <a:lnTo>
                    <a:pt x="1113828" y="247294"/>
                  </a:lnTo>
                  <a:lnTo>
                    <a:pt x="1083030" y="208064"/>
                  </a:lnTo>
                  <a:lnTo>
                    <a:pt x="1048994" y="171729"/>
                  </a:lnTo>
                  <a:lnTo>
                    <a:pt x="1011758" y="138658"/>
                  </a:lnTo>
                  <a:lnTo>
                    <a:pt x="971461" y="109093"/>
                  </a:lnTo>
                  <a:lnTo>
                    <a:pt x="928801" y="83172"/>
                  </a:lnTo>
                  <a:lnTo>
                    <a:pt x="884110" y="60871"/>
                  </a:lnTo>
                  <a:lnTo>
                    <a:pt x="837717" y="42125"/>
                  </a:lnTo>
                  <a:lnTo>
                    <a:pt x="789952" y="26885"/>
                  </a:lnTo>
                  <a:lnTo>
                    <a:pt x="741146" y="15100"/>
                  </a:lnTo>
                  <a:lnTo>
                    <a:pt x="703503" y="8737"/>
                  </a:lnTo>
                  <a:lnTo>
                    <a:pt x="691642" y="6731"/>
                  </a:lnTo>
                  <a:lnTo>
                    <a:pt x="641769" y="1714"/>
                  </a:lnTo>
                  <a:lnTo>
                    <a:pt x="591858" y="0"/>
                  </a:lnTo>
                  <a:lnTo>
                    <a:pt x="542239" y="1549"/>
                  </a:lnTo>
                  <a:lnTo>
                    <a:pt x="493026" y="6616"/>
                  </a:lnTo>
                  <a:lnTo>
                    <a:pt x="445033" y="15379"/>
                  </a:lnTo>
                  <a:lnTo>
                    <a:pt x="398475" y="27724"/>
                  </a:lnTo>
                  <a:lnTo>
                    <a:pt x="353529" y="43548"/>
                  </a:lnTo>
                  <a:lnTo>
                    <a:pt x="310375" y="62725"/>
                  </a:lnTo>
                  <a:lnTo>
                    <a:pt x="269201" y="85153"/>
                  </a:lnTo>
                  <a:lnTo>
                    <a:pt x="230212" y="110718"/>
                  </a:lnTo>
                  <a:lnTo>
                    <a:pt x="193598" y="139306"/>
                  </a:lnTo>
                  <a:lnTo>
                    <a:pt x="159524" y="170802"/>
                  </a:lnTo>
                  <a:lnTo>
                    <a:pt x="128193" y="205092"/>
                  </a:lnTo>
                  <a:lnTo>
                    <a:pt x="99796" y="242074"/>
                  </a:lnTo>
                  <a:lnTo>
                    <a:pt x="74510" y="281622"/>
                  </a:lnTo>
                  <a:lnTo>
                    <a:pt x="52539" y="323646"/>
                  </a:lnTo>
                  <a:lnTo>
                    <a:pt x="34048" y="368007"/>
                  </a:lnTo>
                  <a:lnTo>
                    <a:pt x="19253" y="414604"/>
                  </a:lnTo>
                  <a:lnTo>
                    <a:pt x="8331" y="463321"/>
                  </a:lnTo>
                  <a:lnTo>
                    <a:pt x="2095" y="510667"/>
                  </a:lnTo>
                  <a:lnTo>
                    <a:pt x="0" y="558533"/>
                  </a:lnTo>
                  <a:lnTo>
                    <a:pt x="1714" y="606640"/>
                  </a:lnTo>
                  <a:lnTo>
                    <a:pt x="6883" y="654735"/>
                  </a:lnTo>
                  <a:lnTo>
                    <a:pt x="15176" y="702564"/>
                  </a:lnTo>
                  <a:lnTo>
                    <a:pt x="26225" y="749846"/>
                  </a:lnTo>
                  <a:lnTo>
                    <a:pt x="39712" y="796315"/>
                  </a:lnTo>
                  <a:lnTo>
                    <a:pt x="55270" y="841717"/>
                  </a:lnTo>
                  <a:lnTo>
                    <a:pt x="72567" y="885799"/>
                  </a:lnTo>
                  <a:lnTo>
                    <a:pt x="92837" y="930808"/>
                  </a:lnTo>
                  <a:lnTo>
                    <a:pt x="115773" y="974826"/>
                  </a:lnTo>
                  <a:lnTo>
                    <a:pt x="141401" y="1017473"/>
                  </a:lnTo>
                  <a:lnTo>
                    <a:pt x="169710" y="1058392"/>
                  </a:lnTo>
                  <a:lnTo>
                    <a:pt x="200698" y="1097203"/>
                  </a:lnTo>
                  <a:lnTo>
                    <a:pt x="234378" y="1133551"/>
                  </a:lnTo>
                  <a:lnTo>
                    <a:pt x="270738" y="1167066"/>
                  </a:lnTo>
                  <a:lnTo>
                    <a:pt x="309803" y="1197381"/>
                  </a:lnTo>
                  <a:lnTo>
                    <a:pt x="351548" y="1224140"/>
                  </a:lnTo>
                  <a:lnTo>
                    <a:pt x="427278" y="1268603"/>
                  </a:lnTo>
                  <a:lnTo>
                    <a:pt x="469582" y="1287030"/>
                  </a:lnTo>
                  <a:lnTo>
                    <a:pt x="516902" y="1298219"/>
                  </a:lnTo>
                  <a:lnTo>
                    <a:pt x="565467" y="1303985"/>
                  </a:lnTo>
                  <a:lnTo>
                    <a:pt x="611492" y="1306131"/>
                  </a:lnTo>
                  <a:lnTo>
                    <a:pt x="663689" y="1303896"/>
                  </a:lnTo>
                  <a:lnTo>
                    <a:pt x="715352" y="1295565"/>
                  </a:lnTo>
                  <a:lnTo>
                    <a:pt x="766038" y="1281747"/>
                  </a:lnTo>
                  <a:lnTo>
                    <a:pt x="815340" y="1263040"/>
                  </a:lnTo>
                  <a:lnTo>
                    <a:pt x="841044" y="1250569"/>
                  </a:lnTo>
                  <a:lnTo>
                    <a:pt x="862812" y="1240015"/>
                  </a:lnTo>
                  <a:lnTo>
                    <a:pt x="908037" y="1213281"/>
                  </a:lnTo>
                  <a:lnTo>
                    <a:pt x="950582" y="1183424"/>
                  </a:lnTo>
                  <a:lnTo>
                    <a:pt x="991641" y="1150429"/>
                  </a:lnTo>
                  <a:lnTo>
                    <a:pt x="1030185" y="1115720"/>
                  </a:lnTo>
                  <a:lnTo>
                    <a:pt x="1066038" y="1079296"/>
                  </a:lnTo>
                  <a:lnTo>
                    <a:pt x="1099032" y="1041184"/>
                  </a:lnTo>
                  <a:lnTo>
                    <a:pt x="1129017" y="1001369"/>
                  </a:lnTo>
                  <a:lnTo>
                    <a:pt x="1155814" y="959853"/>
                  </a:lnTo>
                  <a:lnTo>
                    <a:pt x="1179258" y="916647"/>
                  </a:lnTo>
                  <a:lnTo>
                    <a:pt x="1199197" y="871753"/>
                  </a:lnTo>
                  <a:lnTo>
                    <a:pt x="1215453" y="825182"/>
                  </a:lnTo>
                  <a:lnTo>
                    <a:pt x="1227861" y="776922"/>
                  </a:lnTo>
                  <a:lnTo>
                    <a:pt x="1236256" y="726998"/>
                  </a:lnTo>
                  <a:lnTo>
                    <a:pt x="1240472" y="675386"/>
                  </a:lnTo>
                  <a:close/>
                </a:path>
              </a:pathLst>
            </a:custGeom>
            <a:solidFill>
              <a:srgbClr val="B18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5996214" y="9147139"/>
            <a:ext cx="1220470" cy="1140460"/>
          </a:xfrm>
          <a:custGeom>
            <a:avLst/>
            <a:gdLst/>
            <a:ahLst/>
            <a:cxnLst/>
            <a:rect l="l" t="t" r="r" b="b"/>
            <a:pathLst>
              <a:path w="1220469" h="1140459">
                <a:moveTo>
                  <a:pt x="1024371" y="1139860"/>
                </a:moveTo>
                <a:lnTo>
                  <a:pt x="253501" y="1139860"/>
                </a:lnTo>
                <a:lnTo>
                  <a:pt x="195740" y="1092962"/>
                </a:lnTo>
                <a:lnTo>
                  <a:pt x="166763" y="1065105"/>
                </a:lnTo>
                <a:lnTo>
                  <a:pt x="139636" y="1035742"/>
                </a:lnTo>
                <a:lnTo>
                  <a:pt x="114499" y="1004960"/>
                </a:lnTo>
                <a:lnTo>
                  <a:pt x="91494" y="972847"/>
                </a:lnTo>
                <a:lnTo>
                  <a:pt x="70761" y="939491"/>
                </a:lnTo>
                <a:lnTo>
                  <a:pt x="52441" y="904978"/>
                </a:lnTo>
                <a:lnTo>
                  <a:pt x="36675" y="869397"/>
                </a:lnTo>
                <a:lnTo>
                  <a:pt x="23603" y="832836"/>
                </a:lnTo>
                <a:lnTo>
                  <a:pt x="13367" y="795380"/>
                </a:lnTo>
                <a:lnTo>
                  <a:pt x="6107" y="757120"/>
                </a:lnTo>
                <a:lnTo>
                  <a:pt x="1964" y="718141"/>
                </a:lnTo>
                <a:lnTo>
                  <a:pt x="0" y="673919"/>
                </a:lnTo>
                <a:lnTo>
                  <a:pt x="527" y="629341"/>
                </a:lnTo>
                <a:lnTo>
                  <a:pt x="3592" y="584632"/>
                </a:lnTo>
                <a:lnTo>
                  <a:pt x="9239" y="540017"/>
                </a:lnTo>
                <a:lnTo>
                  <a:pt x="17514" y="495721"/>
                </a:lnTo>
                <a:lnTo>
                  <a:pt x="28462" y="451969"/>
                </a:lnTo>
                <a:lnTo>
                  <a:pt x="42127" y="408987"/>
                </a:lnTo>
                <a:lnTo>
                  <a:pt x="58556" y="366999"/>
                </a:lnTo>
                <a:lnTo>
                  <a:pt x="77794" y="326231"/>
                </a:lnTo>
                <a:lnTo>
                  <a:pt x="99885" y="286909"/>
                </a:lnTo>
                <a:lnTo>
                  <a:pt x="124875" y="249257"/>
                </a:lnTo>
                <a:lnTo>
                  <a:pt x="152809" y="213500"/>
                </a:lnTo>
                <a:lnTo>
                  <a:pt x="183733" y="179864"/>
                </a:lnTo>
                <a:lnTo>
                  <a:pt x="217691" y="148574"/>
                </a:lnTo>
                <a:lnTo>
                  <a:pt x="254729" y="119855"/>
                </a:lnTo>
                <a:lnTo>
                  <a:pt x="294892" y="93933"/>
                </a:lnTo>
                <a:lnTo>
                  <a:pt x="338226" y="71032"/>
                </a:lnTo>
                <a:lnTo>
                  <a:pt x="384775" y="51377"/>
                </a:lnTo>
                <a:lnTo>
                  <a:pt x="421701" y="36664"/>
                </a:lnTo>
                <a:lnTo>
                  <a:pt x="463246" y="24091"/>
                </a:lnTo>
                <a:lnTo>
                  <a:pt x="508526" y="13898"/>
                </a:lnTo>
                <a:lnTo>
                  <a:pt x="556655" y="6326"/>
                </a:lnTo>
                <a:lnTo>
                  <a:pt x="606747" y="1613"/>
                </a:lnTo>
                <a:lnTo>
                  <a:pt x="657919" y="0"/>
                </a:lnTo>
                <a:lnTo>
                  <a:pt x="709284" y="1725"/>
                </a:lnTo>
                <a:lnTo>
                  <a:pt x="759959" y="7030"/>
                </a:lnTo>
                <a:lnTo>
                  <a:pt x="809056" y="16153"/>
                </a:lnTo>
                <a:lnTo>
                  <a:pt x="855693" y="29335"/>
                </a:lnTo>
                <a:lnTo>
                  <a:pt x="898983" y="46814"/>
                </a:lnTo>
                <a:lnTo>
                  <a:pt x="938041" y="68832"/>
                </a:lnTo>
                <a:lnTo>
                  <a:pt x="971983" y="95627"/>
                </a:lnTo>
                <a:lnTo>
                  <a:pt x="999923" y="127440"/>
                </a:lnTo>
                <a:lnTo>
                  <a:pt x="1020976" y="164509"/>
                </a:lnTo>
                <a:lnTo>
                  <a:pt x="1076514" y="241446"/>
                </a:lnTo>
                <a:lnTo>
                  <a:pt x="1105625" y="271000"/>
                </a:lnTo>
                <a:lnTo>
                  <a:pt x="1131269" y="304382"/>
                </a:lnTo>
                <a:lnTo>
                  <a:pt x="1153517" y="341174"/>
                </a:lnTo>
                <a:lnTo>
                  <a:pt x="1172439" y="380956"/>
                </a:lnTo>
                <a:lnTo>
                  <a:pt x="1188105" y="423309"/>
                </a:lnTo>
                <a:lnTo>
                  <a:pt x="1200586" y="467813"/>
                </a:lnTo>
                <a:lnTo>
                  <a:pt x="1209951" y="514049"/>
                </a:lnTo>
                <a:lnTo>
                  <a:pt x="1216271" y="561599"/>
                </a:lnTo>
                <a:lnTo>
                  <a:pt x="1219615" y="610042"/>
                </a:lnTo>
                <a:lnTo>
                  <a:pt x="1220054" y="658960"/>
                </a:lnTo>
                <a:lnTo>
                  <a:pt x="1217658" y="707933"/>
                </a:lnTo>
                <a:lnTo>
                  <a:pt x="1212498" y="756542"/>
                </a:lnTo>
                <a:lnTo>
                  <a:pt x="1204642" y="804368"/>
                </a:lnTo>
                <a:lnTo>
                  <a:pt x="1194162" y="850991"/>
                </a:lnTo>
                <a:lnTo>
                  <a:pt x="1181128" y="895993"/>
                </a:lnTo>
                <a:lnTo>
                  <a:pt x="1165609" y="938954"/>
                </a:lnTo>
                <a:lnTo>
                  <a:pt x="1147675" y="979455"/>
                </a:lnTo>
                <a:lnTo>
                  <a:pt x="1127398" y="1017076"/>
                </a:lnTo>
                <a:lnTo>
                  <a:pt x="1104847" y="1051399"/>
                </a:lnTo>
                <a:lnTo>
                  <a:pt x="1080092" y="1082004"/>
                </a:lnTo>
                <a:lnTo>
                  <a:pt x="1048955" y="1116564"/>
                </a:lnTo>
                <a:lnTo>
                  <a:pt x="1024371" y="1139860"/>
                </a:lnTo>
                <a:close/>
              </a:path>
            </a:pathLst>
          </a:custGeom>
          <a:solidFill>
            <a:srgbClr val="EDE2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004251" y="9486241"/>
            <a:ext cx="281940" cy="295275"/>
          </a:xfrm>
          <a:custGeom>
            <a:avLst/>
            <a:gdLst/>
            <a:ahLst/>
            <a:cxnLst/>
            <a:rect l="l" t="t" r="r" b="b"/>
            <a:pathLst>
              <a:path w="281940" h="295275">
                <a:moveTo>
                  <a:pt x="177340" y="293414"/>
                </a:moveTo>
                <a:lnTo>
                  <a:pt x="136680" y="294708"/>
                </a:lnTo>
                <a:lnTo>
                  <a:pt x="96814" y="284699"/>
                </a:lnTo>
                <a:lnTo>
                  <a:pt x="60476" y="265085"/>
                </a:lnTo>
                <a:lnTo>
                  <a:pt x="30404" y="237566"/>
                </a:lnTo>
                <a:lnTo>
                  <a:pt x="9333" y="203840"/>
                </a:lnTo>
                <a:lnTo>
                  <a:pt x="0" y="165608"/>
                </a:lnTo>
                <a:lnTo>
                  <a:pt x="2576" y="119169"/>
                </a:lnTo>
                <a:lnTo>
                  <a:pt x="17598" y="74734"/>
                </a:lnTo>
                <a:lnTo>
                  <a:pt x="46020" y="37080"/>
                </a:lnTo>
                <a:lnTo>
                  <a:pt x="88798" y="10988"/>
                </a:lnTo>
                <a:lnTo>
                  <a:pt x="125848" y="945"/>
                </a:lnTo>
                <a:lnTo>
                  <a:pt x="169999" y="0"/>
                </a:lnTo>
                <a:lnTo>
                  <a:pt x="210435" y="11109"/>
                </a:lnTo>
                <a:lnTo>
                  <a:pt x="236344" y="37231"/>
                </a:lnTo>
                <a:lnTo>
                  <a:pt x="249174" y="55172"/>
                </a:lnTo>
                <a:lnTo>
                  <a:pt x="271436" y="87475"/>
                </a:lnTo>
                <a:lnTo>
                  <a:pt x="281609" y="129352"/>
                </a:lnTo>
                <a:lnTo>
                  <a:pt x="280743" y="174573"/>
                </a:lnTo>
                <a:lnTo>
                  <a:pt x="269888" y="216906"/>
                </a:lnTo>
                <a:lnTo>
                  <a:pt x="250095" y="250120"/>
                </a:lnTo>
                <a:lnTo>
                  <a:pt x="216057" y="279117"/>
                </a:lnTo>
                <a:lnTo>
                  <a:pt x="177340" y="293414"/>
                </a:lnTo>
                <a:close/>
              </a:path>
            </a:pathLst>
          </a:custGeom>
          <a:solidFill>
            <a:srgbClr val="EDE2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526901" y="7768945"/>
            <a:ext cx="281940" cy="295275"/>
          </a:xfrm>
          <a:custGeom>
            <a:avLst/>
            <a:gdLst/>
            <a:ahLst/>
            <a:cxnLst/>
            <a:rect l="l" t="t" r="r" b="b"/>
            <a:pathLst>
              <a:path w="281940" h="295275">
                <a:moveTo>
                  <a:pt x="177352" y="293394"/>
                </a:moveTo>
                <a:lnTo>
                  <a:pt x="136711" y="294701"/>
                </a:lnTo>
                <a:lnTo>
                  <a:pt x="96861" y="284700"/>
                </a:lnTo>
                <a:lnTo>
                  <a:pt x="60533" y="265093"/>
                </a:lnTo>
                <a:lnTo>
                  <a:pt x="30460" y="237579"/>
                </a:lnTo>
                <a:lnTo>
                  <a:pt x="9371" y="203861"/>
                </a:lnTo>
                <a:lnTo>
                  <a:pt x="0" y="165638"/>
                </a:lnTo>
                <a:lnTo>
                  <a:pt x="2573" y="119173"/>
                </a:lnTo>
                <a:lnTo>
                  <a:pt x="17595" y="74744"/>
                </a:lnTo>
                <a:lnTo>
                  <a:pt x="46019" y="37107"/>
                </a:lnTo>
                <a:lnTo>
                  <a:pt x="88798" y="11018"/>
                </a:lnTo>
                <a:lnTo>
                  <a:pt x="125843" y="937"/>
                </a:lnTo>
                <a:lnTo>
                  <a:pt x="169994" y="0"/>
                </a:lnTo>
                <a:lnTo>
                  <a:pt x="210434" y="11132"/>
                </a:lnTo>
                <a:lnTo>
                  <a:pt x="236344" y="37261"/>
                </a:lnTo>
                <a:lnTo>
                  <a:pt x="249296" y="55091"/>
                </a:lnTo>
                <a:lnTo>
                  <a:pt x="271563" y="87444"/>
                </a:lnTo>
                <a:lnTo>
                  <a:pt x="281732" y="129345"/>
                </a:lnTo>
                <a:lnTo>
                  <a:pt x="280845" y="174567"/>
                </a:lnTo>
                <a:lnTo>
                  <a:pt x="269947" y="216880"/>
                </a:lnTo>
                <a:lnTo>
                  <a:pt x="250083" y="250056"/>
                </a:lnTo>
                <a:lnTo>
                  <a:pt x="216053" y="279080"/>
                </a:lnTo>
                <a:lnTo>
                  <a:pt x="177352" y="293394"/>
                </a:lnTo>
                <a:close/>
              </a:path>
            </a:pathLst>
          </a:custGeom>
          <a:solidFill>
            <a:srgbClr val="EDE2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910964" y="9842496"/>
            <a:ext cx="281940" cy="295275"/>
          </a:xfrm>
          <a:custGeom>
            <a:avLst/>
            <a:gdLst/>
            <a:ahLst/>
            <a:cxnLst/>
            <a:rect l="l" t="t" r="r" b="b"/>
            <a:pathLst>
              <a:path w="281940" h="295275">
                <a:moveTo>
                  <a:pt x="177415" y="293411"/>
                </a:moveTo>
                <a:lnTo>
                  <a:pt x="136748" y="294706"/>
                </a:lnTo>
                <a:lnTo>
                  <a:pt x="96880" y="284696"/>
                </a:lnTo>
                <a:lnTo>
                  <a:pt x="60542" y="265083"/>
                </a:lnTo>
                <a:lnTo>
                  <a:pt x="30463" y="237565"/>
                </a:lnTo>
                <a:lnTo>
                  <a:pt x="9372" y="203842"/>
                </a:lnTo>
                <a:lnTo>
                  <a:pt x="0" y="165614"/>
                </a:lnTo>
                <a:lnTo>
                  <a:pt x="2576" y="119176"/>
                </a:lnTo>
                <a:lnTo>
                  <a:pt x="17598" y="74740"/>
                </a:lnTo>
                <a:lnTo>
                  <a:pt x="46020" y="37087"/>
                </a:lnTo>
                <a:lnTo>
                  <a:pt x="88798" y="10995"/>
                </a:lnTo>
                <a:lnTo>
                  <a:pt x="125867" y="949"/>
                </a:lnTo>
                <a:lnTo>
                  <a:pt x="170049" y="0"/>
                </a:lnTo>
                <a:lnTo>
                  <a:pt x="210491" y="11109"/>
                </a:lnTo>
                <a:lnTo>
                  <a:pt x="236343" y="37237"/>
                </a:lnTo>
                <a:lnTo>
                  <a:pt x="249308" y="55161"/>
                </a:lnTo>
                <a:lnTo>
                  <a:pt x="271519" y="87471"/>
                </a:lnTo>
                <a:lnTo>
                  <a:pt x="281685" y="129349"/>
                </a:lnTo>
                <a:lnTo>
                  <a:pt x="280838" y="174567"/>
                </a:lnTo>
                <a:lnTo>
                  <a:pt x="270009" y="216896"/>
                </a:lnTo>
                <a:lnTo>
                  <a:pt x="250229" y="250109"/>
                </a:lnTo>
                <a:lnTo>
                  <a:pt x="216152" y="279112"/>
                </a:lnTo>
                <a:lnTo>
                  <a:pt x="177415" y="293411"/>
                </a:lnTo>
                <a:close/>
              </a:path>
            </a:pathLst>
          </a:custGeom>
          <a:solidFill>
            <a:srgbClr val="EDE2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706978" y="7859197"/>
            <a:ext cx="581025" cy="1272540"/>
          </a:xfrm>
          <a:custGeom>
            <a:avLst/>
            <a:gdLst/>
            <a:ahLst/>
            <a:cxnLst/>
            <a:rect l="l" t="t" r="r" b="b"/>
            <a:pathLst>
              <a:path w="581025" h="1272540">
                <a:moveTo>
                  <a:pt x="581021" y="1272245"/>
                </a:moveTo>
                <a:lnTo>
                  <a:pt x="546441" y="1264758"/>
                </a:lnTo>
                <a:lnTo>
                  <a:pt x="507340" y="1248457"/>
                </a:lnTo>
                <a:lnTo>
                  <a:pt x="472108" y="1224402"/>
                </a:lnTo>
                <a:lnTo>
                  <a:pt x="388498" y="1179736"/>
                </a:lnTo>
                <a:lnTo>
                  <a:pt x="349368" y="1166006"/>
                </a:lnTo>
                <a:lnTo>
                  <a:pt x="311665" y="1147312"/>
                </a:lnTo>
                <a:lnTo>
                  <a:pt x="275510" y="1124060"/>
                </a:lnTo>
                <a:lnTo>
                  <a:pt x="241026" y="1096659"/>
                </a:lnTo>
                <a:lnTo>
                  <a:pt x="208333" y="1065515"/>
                </a:lnTo>
                <a:lnTo>
                  <a:pt x="177553" y="1031037"/>
                </a:lnTo>
                <a:lnTo>
                  <a:pt x="148808" y="993632"/>
                </a:lnTo>
                <a:lnTo>
                  <a:pt x="122219" y="953707"/>
                </a:lnTo>
                <a:lnTo>
                  <a:pt x="97908" y="911671"/>
                </a:lnTo>
                <a:lnTo>
                  <a:pt x="75996" y="867930"/>
                </a:lnTo>
                <a:lnTo>
                  <a:pt x="56605" y="822892"/>
                </a:lnTo>
                <a:lnTo>
                  <a:pt x="39856" y="776965"/>
                </a:lnTo>
                <a:lnTo>
                  <a:pt x="25871" y="730557"/>
                </a:lnTo>
                <a:lnTo>
                  <a:pt x="14771" y="684074"/>
                </a:lnTo>
                <a:lnTo>
                  <a:pt x="6678" y="637925"/>
                </a:lnTo>
                <a:lnTo>
                  <a:pt x="1714" y="592517"/>
                </a:lnTo>
                <a:lnTo>
                  <a:pt x="0" y="548257"/>
                </a:lnTo>
                <a:lnTo>
                  <a:pt x="1657" y="505554"/>
                </a:lnTo>
                <a:lnTo>
                  <a:pt x="6807" y="464814"/>
                </a:lnTo>
                <a:lnTo>
                  <a:pt x="15572" y="426446"/>
                </a:lnTo>
                <a:lnTo>
                  <a:pt x="28334" y="381710"/>
                </a:lnTo>
                <a:lnTo>
                  <a:pt x="44057" y="339542"/>
                </a:lnTo>
                <a:lnTo>
                  <a:pt x="62574" y="299925"/>
                </a:lnTo>
                <a:lnTo>
                  <a:pt x="83721" y="262843"/>
                </a:lnTo>
                <a:lnTo>
                  <a:pt x="107334" y="228279"/>
                </a:lnTo>
                <a:lnTo>
                  <a:pt x="133246" y="196215"/>
                </a:lnTo>
                <a:lnTo>
                  <a:pt x="161294" y="166637"/>
                </a:lnTo>
                <a:lnTo>
                  <a:pt x="191313" y="139525"/>
                </a:lnTo>
                <a:lnTo>
                  <a:pt x="223136" y="114865"/>
                </a:lnTo>
                <a:lnTo>
                  <a:pt x="256600" y="92639"/>
                </a:lnTo>
                <a:lnTo>
                  <a:pt x="291539" y="72831"/>
                </a:lnTo>
                <a:lnTo>
                  <a:pt x="327789" y="55423"/>
                </a:lnTo>
                <a:lnTo>
                  <a:pt x="365185" y="40400"/>
                </a:lnTo>
                <a:lnTo>
                  <a:pt x="403561" y="27743"/>
                </a:lnTo>
                <a:lnTo>
                  <a:pt x="442753" y="17438"/>
                </a:lnTo>
                <a:lnTo>
                  <a:pt x="482596" y="9466"/>
                </a:lnTo>
                <a:lnTo>
                  <a:pt x="522924" y="3811"/>
                </a:lnTo>
                <a:lnTo>
                  <a:pt x="563573" y="457"/>
                </a:lnTo>
                <a:lnTo>
                  <a:pt x="581021" y="0"/>
                </a:lnTo>
                <a:lnTo>
                  <a:pt x="581021" y="1272245"/>
                </a:lnTo>
                <a:close/>
              </a:path>
            </a:pathLst>
          </a:custGeom>
          <a:solidFill>
            <a:srgbClr val="DE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29617" y="7504599"/>
            <a:ext cx="1278890" cy="1220470"/>
          </a:xfrm>
          <a:custGeom>
            <a:avLst/>
            <a:gdLst/>
            <a:ahLst/>
            <a:cxnLst/>
            <a:rect l="l" t="t" r="r" b="b"/>
            <a:pathLst>
              <a:path w="1278890" h="1220470">
                <a:moveTo>
                  <a:pt x="764228" y="1209849"/>
                </a:moveTo>
                <a:lnTo>
                  <a:pt x="716678" y="1216166"/>
                </a:lnTo>
                <a:lnTo>
                  <a:pt x="668235" y="1219507"/>
                </a:lnTo>
                <a:lnTo>
                  <a:pt x="619317" y="1219944"/>
                </a:lnTo>
                <a:lnTo>
                  <a:pt x="570343" y="1217546"/>
                </a:lnTo>
                <a:lnTo>
                  <a:pt x="521734" y="1212383"/>
                </a:lnTo>
                <a:lnTo>
                  <a:pt x="473908" y="1204527"/>
                </a:lnTo>
                <a:lnTo>
                  <a:pt x="427284" y="1194048"/>
                </a:lnTo>
                <a:lnTo>
                  <a:pt x="382283" y="1181015"/>
                </a:lnTo>
                <a:lnTo>
                  <a:pt x="339322" y="1165499"/>
                </a:lnTo>
                <a:lnTo>
                  <a:pt x="298822" y="1147571"/>
                </a:lnTo>
                <a:lnTo>
                  <a:pt x="261201" y="1127300"/>
                </a:lnTo>
                <a:lnTo>
                  <a:pt x="226880" y="1104757"/>
                </a:lnTo>
                <a:lnTo>
                  <a:pt x="196276" y="1080013"/>
                </a:lnTo>
                <a:lnTo>
                  <a:pt x="161705" y="1048879"/>
                </a:lnTo>
                <a:lnTo>
                  <a:pt x="130742" y="1016215"/>
                </a:lnTo>
                <a:lnTo>
                  <a:pt x="103299" y="982164"/>
                </a:lnTo>
                <a:lnTo>
                  <a:pt x="79290" y="946864"/>
                </a:lnTo>
                <a:lnTo>
                  <a:pt x="58626" y="910458"/>
                </a:lnTo>
                <a:lnTo>
                  <a:pt x="41221" y="873085"/>
                </a:lnTo>
                <a:lnTo>
                  <a:pt x="26986" y="834888"/>
                </a:lnTo>
                <a:lnTo>
                  <a:pt x="15834" y="796006"/>
                </a:lnTo>
                <a:lnTo>
                  <a:pt x="7677" y="756580"/>
                </a:lnTo>
                <a:lnTo>
                  <a:pt x="2428" y="716752"/>
                </a:lnTo>
                <a:lnTo>
                  <a:pt x="0" y="676661"/>
                </a:lnTo>
                <a:lnTo>
                  <a:pt x="304" y="636450"/>
                </a:lnTo>
                <a:lnTo>
                  <a:pt x="3253" y="596258"/>
                </a:lnTo>
                <a:lnTo>
                  <a:pt x="8760" y="556226"/>
                </a:lnTo>
                <a:lnTo>
                  <a:pt x="16737" y="516496"/>
                </a:lnTo>
                <a:lnTo>
                  <a:pt x="27097" y="477207"/>
                </a:lnTo>
                <a:lnTo>
                  <a:pt x="39751" y="438502"/>
                </a:lnTo>
                <a:lnTo>
                  <a:pt x="54613" y="400520"/>
                </a:lnTo>
                <a:lnTo>
                  <a:pt x="71595" y="363402"/>
                </a:lnTo>
                <a:lnTo>
                  <a:pt x="90609" y="327290"/>
                </a:lnTo>
                <a:lnTo>
                  <a:pt x="111568" y="292324"/>
                </a:lnTo>
                <a:lnTo>
                  <a:pt x="134383" y="258644"/>
                </a:lnTo>
                <a:lnTo>
                  <a:pt x="158969" y="226393"/>
                </a:lnTo>
                <a:lnTo>
                  <a:pt x="185236" y="195709"/>
                </a:lnTo>
                <a:lnTo>
                  <a:pt x="213098" y="166735"/>
                </a:lnTo>
                <a:lnTo>
                  <a:pt x="242467" y="139611"/>
                </a:lnTo>
                <a:lnTo>
                  <a:pt x="273256" y="114478"/>
                </a:lnTo>
                <a:lnTo>
                  <a:pt x="305376" y="91476"/>
                </a:lnTo>
                <a:lnTo>
                  <a:pt x="338740" y="70747"/>
                </a:lnTo>
                <a:lnTo>
                  <a:pt x="373261" y="52431"/>
                </a:lnTo>
                <a:lnTo>
                  <a:pt x="408851" y="36669"/>
                </a:lnTo>
                <a:lnTo>
                  <a:pt x="445423" y="23602"/>
                </a:lnTo>
                <a:lnTo>
                  <a:pt x="482889" y="13371"/>
                </a:lnTo>
                <a:lnTo>
                  <a:pt x="521154" y="6060"/>
                </a:lnTo>
                <a:lnTo>
                  <a:pt x="560152" y="1979"/>
                </a:lnTo>
                <a:lnTo>
                  <a:pt x="604392" y="0"/>
                </a:lnTo>
                <a:lnTo>
                  <a:pt x="648984" y="515"/>
                </a:lnTo>
                <a:lnTo>
                  <a:pt x="693703" y="3571"/>
                </a:lnTo>
                <a:lnTo>
                  <a:pt x="738325" y="9211"/>
                </a:lnTo>
                <a:lnTo>
                  <a:pt x="782625" y="17481"/>
                </a:lnTo>
                <a:lnTo>
                  <a:pt x="826378" y="28426"/>
                </a:lnTo>
                <a:lnTo>
                  <a:pt x="869359" y="42090"/>
                </a:lnTo>
                <a:lnTo>
                  <a:pt x="911343" y="58520"/>
                </a:lnTo>
                <a:lnTo>
                  <a:pt x="952106" y="77758"/>
                </a:lnTo>
                <a:lnTo>
                  <a:pt x="991422" y="99852"/>
                </a:lnTo>
                <a:lnTo>
                  <a:pt x="1029068" y="124845"/>
                </a:lnTo>
                <a:lnTo>
                  <a:pt x="1064817" y="152782"/>
                </a:lnTo>
                <a:lnTo>
                  <a:pt x="1098446" y="183709"/>
                </a:lnTo>
                <a:lnTo>
                  <a:pt x="1129729" y="217671"/>
                </a:lnTo>
                <a:lnTo>
                  <a:pt x="1158443" y="254712"/>
                </a:lnTo>
                <a:lnTo>
                  <a:pt x="1184361" y="294878"/>
                </a:lnTo>
                <a:lnTo>
                  <a:pt x="1207259" y="338213"/>
                </a:lnTo>
                <a:lnTo>
                  <a:pt x="1226912" y="384763"/>
                </a:lnTo>
                <a:lnTo>
                  <a:pt x="1241624" y="421683"/>
                </a:lnTo>
                <a:lnTo>
                  <a:pt x="1254196" y="463223"/>
                </a:lnTo>
                <a:lnTo>
                  <a:pt x="1264388" y="508497"/>
                </a:lnTo>
                <a:lnTo>
                  <a:pt x="1271960" y="556620"/>
                </a:lnTo>
                <a:lnTo>
                  <a:pt x="1276672" y="606708"/>
                </a:lnTo>
                <a:lnTo>
                  <a:pt x="1278285" y="657874"/>
                </a:lnTo>
                <a:lnTo>
                  <a:pt x="1276559" y="709236"/>
                </a:lnTo>
                <a:lnTo>
                  <a:pt x="1271254" y="759907"/>
                </a:lnTo>
                <a:lnTo>
                  <a:pt x="1262130" y="809002"/>
                </a:lnTo>
                <a:lnTo>
                  <a:pt x="1248949" y="855637"/>
                </a:lnTo>
                <a:lnTo>
                  <a:pt x="1231469" y="898927"/>
                </a:lnTo>
                <a:lnTo>
                  <a:pt x="1209452" y="937987"/>
                </a:lnTo>
                <a:lnTo>
                  <a:pt x="1182657" y="971932"/>
                </a:lnTo>
                <a:lnTo>
                  <a:pt x="1150845" y="999877"/>
                </a:lnTo>
                <a:lnTo>
                  <a:pt x="1113776" y="1020937"/>
                </a:lnTo>
                <a:lnTo>
                  <a:pt x="1036833" y="1076422"/>
                </a:lnTo>
                <a:lnTo>
                  <a:pt x="1007279" y="1105534"/>
                </a:lnTo>
                <a:lnTo>
                  <a:pt x="973896" y="1131178"/>
                </a:lnTo>
                <a:lnTo>
                  <a:pt x="937104" y="1153425"/>
                </a:lnTo>
                <a:lnTo>
                  <a:pt x="897322" y="1172346"/>
                </a:lnTo>
                <a:lnTo>
                  <a:pt x="854969" y="1188010"/>
                </a:lnTo>
                <a:lnTo>
                  <a:pt x="810465" y="1200487"/>
                </a:lnTo>
                <a:lnTo>
                  <a:pt x="764228" y="1209849"/>
                </a:lnTo>
                <a:close/>
              </a:path>
            </a:pathLst>
          </a:custGeom>
          <a:solidFill>
            <a:srgbClr val="B180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357944" y="8540800"/>
            <a:ext cx="1240790" cy="1306195"/>
          </a:xfrm>
          <a:custGeom>
            <a:avLst/>
            <a:gdLst/>
            <a:ahLst/>
            <a:cxnLst/>
            <a:rect l="l" t="t" r="r" b="b"/>
            <a:pathLst>
              <a:path w="1240790" h="1306195">
                <a:moveTo>
                  <a:pt x="1177099" y="681863"/>
                </a:moveTo>
                <a:lnTo>
                  <a:pt x="1174191" y="633831"/>
                </a:lnTo>
                <a:lnTo>
                  <a:pt x="1166698" y="585978"/>
                </a:lnTo>
                <a:lnTo>
                  <a:pt x="1160386" y="561251"/>
                </a:lnTo>
                <a:lnTo>
                  <a:pt x="1160386" y="689559"/>
                </a:lnTo>
                <a:lnTo>
                  <a:pt x="1156766" y="736092"/>
                </a:lnTo>
                <a:lnTo>
                  <a:pt x="1148207" y="781634"/>
                </a:lnTo>
                <a:lnTo>
                  <a:pt x="1134948" y="825881"/>
                </a:lnTo>
                <a:lnTo>
                  <a:pt x="1117282" y="868553"/>
                </a:lnTo>
                <a:lnTo>
                  <a:pt x="1095463" y="909370"/>
                </a:lnTo>
                <a:lnTo>
                  <a:pt x="1069759" y="948055"/>
                </a:lnTo>
                <a:lnTo>
                  <a:pt x="1040447" y="984326"/>
                </a:lnTo>
                <a:lnTo>
                  <a:pt x="1007770" y="1017879"/>
                </a:lnTo>
                <a:lnTo>
                  <a:pt x="972032" y="1048461"/>
                </a:lnTo>
                <a:lnTo>
                  <a:pt x="933462" y="1075753"/>
                </a:lnTo>
                <a:lnTo>
                  <a:pt x="892937" y="1099413"/>
                </a:lnTo>
                <a:lnTo>
                  <a:pt x="850468" y="1119720"/>
                </a:lnTo>
                <a:lnTo>
                  <a:pt x="806386" y="1136599"/>
                </a:lnTo>
                <a:lnTo>
                  <a:pt x="761022" y="1150023"/>
                </a:lnTo>
                <a:lnTo>
                  <a:pt x="714692" y="1159916"/>
                </a:lnTo>
                <a:lnTo>
                  <a:pt x="673976" y="1165390"/>
                </a:lnTo>
                <a:lnTo>
                  <a:pt x="620471" y="1168908"/>
                </a:lnTo>
                <a:lnTo>
                  <a:pt x="573227" y="1167892"/>
                </a:lnTo>
                <a:lnTo>
                  <a:pt x="526326" y="1163142"/>
                </a:lnTo>
                <a:lnTo>
                  <a:pt x="480085" y="1154595"/>
                </a:lnTo>
                <a:lnTo>
                  <a:pt x="434848" y="1142187"/>
                </a:lnTo>
                <a:lnTo>
                  <a:pt x="389750" y="1124762"/>
                </a:lnTo>
                <a:lnTo>
                  <a:pt x="347040" y="1102563"/>
                </a:lnTo>
                <a:lnTo>
                  <a:pt x="306895" y="1075969"/>
                </a:lnTo>
                <a:lnTo>
                  <a:pt x="269481" y="1045400"/>
                </a:lnTo>
                <a:lnTo>
                  <a:pt x="234988" y="1011275"/>
                </a:lnTo>
                <a:lnTo>
                  <a:pt x="203581" y="973988"/>
                </a:lnTo>
                <a:lnTo>
                  <a:pt x="175412" y="933958"/>
                </a:lnTo>
                <a:lnTo>
                  <a:pt x="150685" y="891590"/>
                </a:lnTo>
                <a:lnTo>
                  <a:pt x="129552" y="847280"/>
                </a:lnTo>
                <a:lnTo>
                  <a:pt x="112191" y="801446"/>
                </a:lnTo>
                <a:lnTo>
                  <a:pt x="98780" y="754494"/>
                </a:lnTo>
                <a:lnTo>
                  <a:pt x="89484" y="706843"/>
                </a:lnTo>
                <a:lnTo>
                  <a:pt x="84467" y="658876"/>
                </a:lnTo>
                <a:lnTo>
                  <a:pt x="83921" y="611035"/>
                </a:lnTo>
                <a:lnTo>
                  <a:pt x="88011" y="563702"/>
                </a:lnTo>
                <a:lnTo>
                  <a:pt x="97536" y="514832"/>
                </a:lnTo>
                <a:lnTo>
                  <a:pt x="112331" y="465988"/>
                </a:lnTo>
                <a:lnTo>
                  <a:pt x="131864" y="417741"/>
                </a:lnTo>
                <a:lnTo>
                  <a:pt x="155638" y="370649"/>
                </a:lnTo>
                <a:lnTo>
                  <a:pt x="183121" y="325285"/>
                </a:lnTo>
                <a:lnTo>
                  <a:pt x="213804" y="282219"/>
                </a:lnTo>
                <a:lnTo>
                  <a:pt x="247180" y="242011"/>
                </a:lnTo>
                <a:lnTo>
                  <a:pt x="282702" y="205232"/>
                </a:lnTo>
                <a:lnTo>
                  <a:pt x="319874" y="172453"/>
                </a:lnTo>
                <a:lnTo>
                  <a:pt x="360743" y="143573"/>
                </a:lnTo>
                <a:lnTo>
                  <a:pt x="404558" y="120078"/>
                </a:lnTo>
                <a:lnTo>
                  <a:pt x="450786" y="101981"/>
                </a:lnTo>
                <a:lnTo>
                  <a:pt x="498856" y="89217"/>
                </a:lnTo>
                <a:lnTo>
                  <a:pt x="548208" y="81788"/>
                </a:lnTo>
                <a:lnTo>
                  <a:pt x="585279" y="80924"/>
                </a:lnTo>
                <a:lnTo>
                  <a:pt x="620826" y="84632"/>
                </a:lnTo>
                <a:lnTo>
                  <a:pt x="692048" y="99504"/>
                </a:lnTo>
                <a:lnTo>
                  <a:pt x="736587" y="111747"/>
                </a:lnTo>
                <a:lnTo>
                  <a:pt x="779957" y="128333"/>
                </a:lnTo>
                <a:lnTo>
                  <a:pt x="821969" y="148920"/>
                </a:lnTo>
                <a:lnTo>
                  <a:pt x="862444" y="173215"/>
                </a:lnTo>
                <a:lnTo>
                  <a:pt x="901179" y="200901"/>
                </a:lnTo>
                <a:lnTo>
                  <a:pt x="937996" y="231648"/>
                </a:lnTo>
                <a:lnTo>
                  <a:pt x="972693" y="265163"/>
                </a:lnTo>
                <a:lnTo>
                  <a:pt x="1005103" y="301104"/>
                </a:lnTo>
                <a:lnTo>
                  <a:pt x="1035024" y="339178"/>
                </a:lnTo>
                <a:lnTo>
                  <a:pt x="1062266" y="379069"/>
                </a:lnTo>
                <a:lnTo>
                  <a:pt x="1086637" y="420446"/>
                </a:lnTo>
                <a:lnTo>
                  <a:pt x="1107960" y="463003"/>
                </a:lnTo>
                <a:lnTo>
                  <a:pt x="1126032" y="506425"/>
                </a:lnTo>
                <a:lnTo>
                  <a:pt x="1140675" y="550405"/>
                </a:lnTo>
                <a:lnTo>
                  <a:pt x="1151699" y="594614"/>
                </a:lnTo>
                <a:lnTo>
                  <a:pt x="1158786" y="642302"/>
                </a:lnTo>
                <a:lnTo>
                  <a:pt x="1160386" y="689559"/>
                </a:lnTo>
                <a:lnTo>
                  <a:pt x="1160386" y="561251"/>
                </a:lnTo>
                <a:lnTo>
                  <a:pt x="1138923" y="493598"/>
                </a:lnTo>
                <a:lnTo>
                  <a:pt x="1119746" y="448957"/>
                </a:lnTo>
                <a:lnTo>
                  <a:pt x="1097267" y="405091"/>
                </a:lnTo>
                <a:lnTo>
                  <a:pt x="1071676" y="362331"/>
                </a:lnTo>
                <a:lnTo>
                  <a:pt x="1043152" y="321005"/>
                </a:lnTo>
                <a:lnTo>
                  <a:pt x="1011885" y="281495"/>
                </a:lnTo>
                <a:lnTo>
                  <a:pt x="978052" y="244106"/>
                </a:lnTo>
                <a:lnTo>
                  <a:pt x="941832" y="209194"/>
                </a:lnTo>
                <a:lnTo>
                  <a:pt x="903427" y="177114"/>
                </a:lnTo>
                <a:lnTo>
                  <a:pt x="863015" y="148196"/>
                </a:lnTo>
                <a:lnTo>
                  <a:pt x="820775" y="122783"/>
                </a:lnTo>
                <a:lnTo>
                  <a:pt x="776884" y="101231"/>
                </a:lnTo>
                <a:lnTo>
                  <a:pt x="731545" y="83858"/>
                </a:lnTo>
                <a:lnTo>
                  <a:pt x="684923" y="71031"/>
                </a:lnTo>
                <a:lnTo>
                  <a:pt x="634568" y="61226"/>
                </a:lnTo>
                <a:lnTo>
                  <a:pt x="585711" y="55803"/>
                </a:lnTo>
                <a:lnTo>
                  <a:pt x="537337" y="55613"/>
                </a:lnTo>
                <a:lnTo>
                  <a:pt x="488391" y="61455"/>
                </a:lnTo>
                <a:lnTo>
                  <a:pt x="437819" y="74168"/>
                </a:lnTo>
                <a:lnTo>
                  <a:pt x="388251" y="93954"/>
                </a:lnTo>
                <a:lnTo>
                  <a:pt x="341985" y="120116"/>
                </a:lnTo>
                <a:lnTo>
                  <a:pt x="299224" y="151599"/>
                </a:lnTo>
                <a:lnTo>
                  <a:pt x="259600" y="187706"/>
                </a:lnTo>
                <a:lnTo>
                  <a:pt x="223583" y="227164"/>
                </a:lnTo>
                <a:lnTo>
                  <a:pt x="191096" y="269087"/>
                </a:lnTo>
                <a:lnTo>
                  <a:pt x="161455" y="313486"/>
                </a:lnTo>
                <a:lnTo>
                  <a:pt x="134696" y="360387"/>
                </a:lnTo>
                <a:lnTo>
                  <a:pt x="111328" y="409333"/>
                </a:lnTo>
                <a:lnTo>
                  <a:pt x="91922" y="459867"/>
                </a:lnTo>
                <a:lnTo>
                  <a:pt x="76974" y="511517"/>
                </a:lnTo>
                <a:lnTo>
                  <a:pt x="67043" y="563841"/>
                </a:lnTo>
                <a:lnTo>
                  <a:pt x="63131" y="611860"/>
                </a:lnTo>
                <a:lnTo>
                  <a:pt x="64350" y="659790"/>
                </a:lnTo>
                <a:lnTo>
                  <a:pt x="70688" y="709295"/>
                </a:lnTo>
                <a:lnTo>
                  <a:pt x="80403" y="754253"/>
                </a:lnTo>
                <a:lnTo>
                  <a:pt x="94348" y="800252"/>
                </a:lnTo>
                <a:lnTo>
                  <a:pt x="111607" y="845083"/>
                </a:lnTo>
                <a:lnTo>
                  <a:pt x="131749" y="888453"/>
                </a:lnTo>
                <a:lnTo>
                  <a:pt x="156006" y="932345"/>
                </a:lnTo>
                <a:lnTo>
                  <a:pt x="183248" y="973569"/>
                </a:lnTo>
                <a:lnTo>
                  <a:pt x="213372" y="1011936"/>
                </a:lnTo>
                <a:lnTo>
                  <a:pt x="246265" y="1047280"/>
                </a:lnTo>
                <a:lnTo>
                  <a:pt x="281698" y="1079258"/>
                </a:lnTo>
                <a:lnTo>
                  <a:pt x="319963" y="1108049"/>
                </a:lnTo>
                <a:lnTo>
                  <a:pt x="360553" y="1133106"/>
                </a:lnTo>
                <a:lnTo>
                  <a:pt x="403491" y="1154353"/>
                </a:lnTo>
                <a:lnTo>
                  <a:pt x="448665" y="1171587"/>
                </a:lnTo>
                <a:lnTo>
                  <a:pt x="495909" y="1184617"/>
                </a:lnTo>
                <a:lnTo>
                  <a:pt x="545325" y="1193292"/>
                </a:lnTo>
                <a:lnTo>
                  <a:pt x="594067" y="1197381"/>
                </a:lnTo>
                <a:lnTo>
                  <a:pt x="643026" y="1197305"/>
                </a:lnTo>
                <a:lnTo>
                  <a:pt x="691857" y="1193177"/>
                </a:lnTo>
                <a:lnTo>
                  <a:pt x="740270" y="1185138"/>
                </a:lnTo>
                <a:lnTo>
                  <a:pt x="787920" y="1173276"/>
                </a:lnTo>
                <a:lnTo>
                  <a:pt x="834517" y="1157744"/>
                </a:lnTo>
                <a:lnTo>
                  <a:pt x="880046" y="1138491"/>
                </a:lnTo>
                <a:lnTo>
                  <a:pt x="923239" y="1116076"/>
                </a:lnTo>
                <a:lnTo>
                  <a:pt x="964730" y="1090206"/>
                </a:lnTo>
                <a:lnTo>
                  <a:pt x="1003884" y="1061110"/>
                </a:lnTo>
                <a:lnTo>
                  <a:pt x="1040434" y="1028115"/>
                </a:lnTo>
                <a:lnTo>
                  <a:pt x="1072743" y="991971"/>
                </a:lnTo>
                <a:lnTo>
                  <a:pt x="1100772" y="953058"/>
                </a:lnTo>
                <a:lnTo>
                  <a:pt x="1124483" y="911720"/>
                </a:lnTo>
                <a:lnTo>
                  <a:pt x="1143850" y="868362"/>
                </a:lnTo>
                <a:lnTo>
                  <a:pt x="1158836" y="823315"/>
                </a:lnTo>
                <a:lnTo>
                  <a:pt x="1169390" y="776973"/>
                </a:lnTo>
                <a:lnTo>
                  <a:pt x="1175499" y="729703"/>
                </a:lnTo>
                <a:lnTo>
                  <a:pt x="1177099" y="681863"/>
                </a:lnTo>
                <a:close/>
              </a:path>
              <a:path w="1240790" h="1306195">
                <a:moveTo>
                  <a:pt x="1240548" y="675411"/>
                </a:moveTo>
                <a:lnTo>
                  <a:pt x="1240434" y="622134"/>
                </a:lnTo>
                <a:lnTo>
                  <a:pt x="1236522" y="572731"/>
                </a:lnTo>
                <a:lnTo>
                  <a:pt x="1229156" y="523328"/>
                </a:lnTo>
                <a:lnTo>
                  <a:pt x="1221613" y="489102"/>
                </a:lnTo>
                <a:lnTo>
                  <a:pt x="1221613" y="667270"/>
                </a:lnTo>
                <a:lnTo>
                  <a:pt x="1217714" y="719404"/>
                </a:lnTo>
                <a:lnTo>
                  <a:pt x="1209598" y="771093"/>
                </a:lnTo>
                <a:lnTo>
                  <a:pt x="1197432" y="818781"/>
                </a:lnTo>
                <a:lnTo>
                  <a:pt x="1180719" y="863942"/>
                </a:lnTo>
                <a:lnTo>
                  <a:pt x="1159941" y="906780"/>
                </a:lnTo>
                <a:lnTo>
                  <a:pt x="1135557" y="947521"/>
                </a:lnTo>
                <a:lnTo>
                  <a:pt x="1108024" y="986396"/>
                </a:lnTo>
                <a:lnTo>
                  <a:pt x="1077836" y="1023594"/>
                </a:lnTo>
                <a:lnTo>
                  <a:pt x="1045438" y="1059370"/>
                </a:lnTo>
                <a:lnTo>
                  <a:pt x="1011301" y="1093927"/>
                </a:lnTo>
                <a:lnTo>
                  <a:pt x="973620" y="1128255"/>
                </a:lnTo>
                <a:lnTo>
                  <a:pt x="933627" y="1159878"/>
                </a:lnTo>
                <a:lnTo>
                  <a:pt x="891501" y="1188491"/>
                </a:lnTo>
                <a:lnTo>
                  <a:pt x="847585" y="1213650"/>
                </a:lnTo>
                <a:lnTo>
                  <a:pt x="801471" y="1235367"/>
                </a:lnTo>
                <a:lnTo>
                  <a:pt x="753897" y="1252982"/>
                </a:lnTo>
                <a:lnTo>
                  <a:pt x="704837" y="1266278"/>
                </a:lnTo>
                <a:lnTo>
                  <a:pt x="654469" y="1274953"/>
                </a:lnTo>
                <a:lnTo>
                  <a:pt x="610577" y="1278267"/>
                </a:lnTo>
                <a:lnTo>
                  <a:pt x="562813" y="1277620"/>
                </a:lnTo>
                <a:lnTo>
                  <a:pt x="514362" y="1272159"/>
                </a:lnTo>
                <a:lnTo>
                  <a:pt x="468452" y="1261008"/>
                </a:lnTo>
                <a:lnTo>
                  <a:pt x="428294" y="1243304"/>
                </a:lnTo>
                <a:lnTo>
                  <a:pt x="387654" y="1219454"/>
                </a:lnTo>
                <a:lnTo>
                  <a:pt x="349364" y="1196936"/>
                </a:lnTo>
                <a:lnTo>
                  <a:pt x="349110" y="1196771"/>
                </a:lnTo>
                <a:lnTo>
                  <a:pt x="307936" y="1170305"/>
                </a:lnTo>
                <a:lnTo>
                  <a:pt x="269252" y="1140028"/>
                </a:lnTo>
                <a:lnTo>
                  <a:pt x="233337" y="1106424"/>
                </a:lnTo>
                <a:lnTo>
                  <a:pt x="200164" y="1069822"/>
                </a:lnTo>
                <a:lnTo>
                  <a:pt x="169773" y="1030579"/>
                </a:lnTo>
                <a:lnTo>
                  <a:pt x="142151" y="989025"/>
                </a:lnTo>
                <a:lnTo>
                  <a:pt x="117309" y="945502"/>
                </a:lnTo>
                <a:lnTo>
                  <a:pt x="95262" y="900315"/>
                </a:lnTo>
                <a:lnTo>
                  <a:pt x="75996" y="853846"/>
                </a:lnTo>
                <a:lnTo>
                  <a:pt x="59537" y="806386"/>
                </a:lnTo>
                <a:lnTo>
                  <a:pt x="45872" y="758304"/>
                </a:lnTo>
                <a:lnTo>
                  <a:pt x="35026" y="709930"/>
                </a:lnTo>
                <a:lnTo>
                  <a:pt x="26987" y="661581"/>
                </a:lnTo>
                <a:lnTo>
                  <a:pt x="21780" y="613613"/>
                </a:lnTo>
                <a:lnTo>
                  <a:pt x="20129" y="564438"/>
                </a:lnTo>
                <a:lnTo>
                  <a:pt x="22923" y="515734"/>
                </a:lnTo>
                <a:lnTo>
                  <a:pt x="30035" y="467779"/>
                </a:lnTo>
                <a:lnTo>
                  <a:pt x="41338" y="420865"/>
                </a:lnTo>
                <a:lnTo>
                  <a:pt x="56705" y="375285"/>
                </a:lnTo>
                <a:lnTo>
                  <a:pt x="76022" y="331330"/>
                </a:lnTo>
                <a:lnTo>
                  <a:pt x="99148" y="289293"/>
                </a:lnTo>
                <a:lnTo>
                  <a:pt x="125971" y="249453"/>
                </a:lnTo>
                <a:lnTo>
                  <a:pt x="156362" y="212115"/>
                </a:lnTo>
                <a:lnTo>
                  <a:pt x="190195" y="177546"/>
                </a:lnTo>
                <a:lnTo>
                  <a:pt x="227342" y="146062"/>
                </a:lnTo>
                <a:lnTo>
                  <a:pt x="267677" y="117932"/>
                </a:lnTo>
                <a:lnTo>
                  <a:pt x="309499" y="94170"/>
                </a:lnTo>
                <a:lnTo>
                  <a:pt x="353288" y="74155"/>
                </a:lnTo>
                <a:lnTo>
                  <a:pt x="398068" y="58039"/>
                </a:lnTo>
                <a:lnTo>
                  <a:pt x="444258" y="45453"/>
                </a:lnTo>
                <a:lnTo>
                  <a:pt x="491350" y="36398"/>
                </a:lnTo>
                <a:lnTo>
                  <a:pt x="539051" y="30759"/>
                </a:lnTo>
                <a:lnTo>
                  <a:pt x="587095" y="28448"/>
                </a:lnTo>
                <a:lnTo>
                  <a:pt x="635203" y="29362"/>
                </a:lnTo>
                <a:lnTo>
                  <a:pt x="683082" y="33388"/>
                </a:lnTo>
                <a:lnTo>
                  <a:pt x="730453" y="40436"/>
                </a:lnTo>
                <a:lnTo>
                  <a:pt x="777049" y="50393"/>
                </a:lnTo>
                <a:lnTo>
                  <a:pt x="824064" y="63931"/>
                </a:lnTo>
                <a:lnTo>
                  <a:pt x="868883" y="80759"/>
                </a:lnTo>
                <a:lnTo>
                  <a:pt x="911415" y="100761"/>
                </a:lnTo>
                <a:lnTo>
                  <a:pt x="951585" y="123888"/>
                </a:lnTo>
                <a:lnTo>
                  <a:pt x="989342" y="150025"/>
                </a:lnTo>
                <a:lnTo>
                  <a:pt x="1024597" y="179108"/>
                </a:lnTo>
                <a:lnTo>
                  <a:pt x="1057287" y="211048"/>
                </a:lnTo>
                <a:lnTo>
                  <a:pt x="1087335" y="245757"/>
                </a:lnTo>
                <a:lnTo>
                  <a:pt x="1114679" y="283146"/>
                </a:lnTo>
                <a:lnTo>
                  <a:pt x="1139164" y="323024"/>
                </a:lnTo>
                <a:lnTo>
                  <a:pt x="1160945" y="365658"/>
                </a:lnTo>
                <a:lnTo>
                  <a:pt x="1179728" y="410603"/>
                </a:lnTo>
                <a:lnTo>
                  <a:pt x="1196124" y="460362"/>
                </a:lnTo>
                <a:lnTo>
                  <a:pt x="1208582" y="511263"/>
                </a:lnTo>
                <a:lnTo>
                  <a:pt x="1217002" y="562889"/>
                </a:lnTo>
                <a:lnTo>
                  <a:pt x="1221371" y="614997"/>
                </a:lnTo>
                <a:lnTo>
                  <a:pt x="1221613" y="667270"/>
                </a:lnTo>
                <a:lnTo>
                  <a:pt x="1221613" y="489102"/>
                </a:lnTo>
                <a:lnTo>
                  <a:pt x="1204125" y="425970"/>
                </a:lnTo>
                <a:lnTo>
                  <a:pt x="1186522" y="378739"/>
                </a:lnTo>
                <a:lnTo>
                  <a:pt x="1165580" y="332968"/>
                </a:lnTo>
                <a:lnTo>
                  <a:pt x="1141310" y="289026"/>
                </a:lnTo>
                <a:lnTo>
                  <a:pt x="1113764" y="247256"/>
                </a:lnTo>
                <a:lnTo>
                  <a:pt x="1082954" y="208038"/>
                </a:lnTo>
                <a:lnTo>
                  <a:pt x="1048931" y="171729"/>
                </a:lnTo>
                <a:lnTo>
                  <a:pt x="1011694" y="138696"/>
                </a:lnTo>
                <a:lnTo>
                  <a:pt x="971410" y="109118"/>
                </a:lnTo>
                <a:lnTo>
                  <a:pt x="928751" y="83185"/>
                </a:lnTo>
                <a:lnTo>
                  <a:pt x="884059" y="60871"/>
                </a:lnTo>
                <a:lnTo>
                  <a:pt x="837666" y="42125"/>
                </a:lnTo>
                <a:lnTo>
                  <a:pt x="789914" y="26885"/>
                </a:lnTo>
                <a:lnTo>
                  <a:pt x="741121" y="15100"/>
                </a:lnTo>
                <a:lnTo>
                  <a:pt x="703427" y="8724"/>
                </a:lnTo>
                <a:lnTo>
                  <a:pt x="641756" y="1701"/>
                </a:lnTo>
                <a:lnTo>
                  <a:pt x="591845" y="0"/>
                </a:lnTo>
                <a:lnTo>
                  <a:pt x="542226" y="1536"/>
                </a:lnTo>
                <a:lnTo>
                  <a:pt x="493014" y="6604"/>
                </a:lnTo>
                <a:lnTo>
                  <a:pt x="445020" y="15367"/>
                </a:lnTo>
                <a:lnTo>
                  <a:pt x="398462" y="27711"/>
                </a:lnTo>
                <a:lnTo>
                  <a:pt x="353504" y="43522"/>
                </a:lnTo>
                <a:lnTo>
                  <a:pt x="310362" y="62699"/>
                </a:lnTo>
                <a:lnTo>
                  <a:pt x="269189" y="85128"/>
                </a:lnTo>
                <a:lnTo>
                  <a:pt x="230200" y="110680"/>
                </a:lnTo>
                <a:lnTo>
                  <a:pt x="193586" y="139268"/>
                </a:lnTo>
                <a:lnTo>
                  <a:pt x="159512" y="170764"/>
                </a:lnTo>
                <a:lnTo>
                  <a:pt x="128181" y="205054"/>
                </a:lnTo>
                <a:lnTo>
                  <a:pt x="99783" y="242036"/>
                </a:lnTo>
                <a:lnTo>
                  <a:pt x="74498" y="281597"/>
                </a:lnTo>
                <a:lnTo>
                  <a:pt x="52514" y="323621"/>
                </a:lnTo>
                <a:lnTo>
                  <a:pt x="34036" y="367995"/>
                </a:lnTo>
                <a:lnTo>
                  <a:pt x="19227" y="414604"/>
                </a:lnTo>
                <a:lnTo>
                  <a:pt x="8305" y="463346"/>
                </a:lnTo>
                <a:lnTo>
                  <a:pt x="2082" y="510654"/>
                </a:lnTo>
                <a:lnTo>
                  <a:pt x="0" y="558482"/>
                </a:lnTo>
                <a:lnTo>
                  <a:pt x="1727" y="606577"/>
                </a:lnTo>
                <a:lnTo>
                  <a:pt x="6908" y="654659"/>
                </a:lnTo>
                <a:lnTo>
                  <a:pt x="15189" y="702462"/>
                </a:lnTo>
                <a:lnTo>
                  <a:pt x="26263" y="749731"/>
                </a:lnTo>
                <a:lnTo>
                  <a:pt x="39763" y="796201"/>
                </a:lnTo>
                <a:lnTo>
                  <a:pt x="55346" y="841603"/>
                </a:lnTo>
                <a:lnTo>
                  <a:pt x="72682" y="885685"/>
                </a:lnTo>
                <a:lnTo>
                  <a:pt x="92925" y="930694"/>
                </a:lnTo>
                <a:lnTo>
                  <a:pt x="115849" y="974712"/>
                </a:lnTo>
                <a:lnTo>
                  <a:pt x="141452" y="1017371"/>
                </a:lnTo>
                <a:lnTo>
                  <a:pt x="169735" y="1058291"/>
                </a:lnTo>
                <a:lnTo>
                  <a:pt x="200710" y="1097114"/>
                </a:lnTo>
                <a:lnTo>
                  <a:pt x="234378" y="1133487"/>
                </a:lnTo>
                <a:lnTo>
                  <a:pt x="270738" y="1167028"/>
                </a:lnTo>
                <a:lnTo>
                  <a:pt x="309791" y="1197381"/>
                </a:lnTo>
                <a:lnTo>
                  <a:pt x="351561" y="1224165"/>
                </a:lnTo>
                <a:lnTo>
                  <a:pt x="427355" y="1268488"/>
                </a:lnTo>
                <a:lnTo>
                  <a:pt x="469633" y="1286941"/>
                </a:lnTo>
                <a:lnTo>
                  <a:pt x="516928" y="1298155"/>
                </a:lnTo>
                <a:lnTo>
                  <a:pt x="565480" y="1303921"/>
                </a:lnTo>
                <a:lnTo>
                  <a:pt x="611530" y="1306029"/>
                </a:lnTo>
                <a:lnTo>
                  <a:pt x="663727" y="1303820"/>
                </a:lnTo>
                <a:lnTo>
                  <a:pt x="715391" y="1295514"/>
                </a:lnTo>
                <a:lnTo>
                  <a:pt x="766089" y="1281696"/>
                </a:lnTo>
                <a:lnTo>
                  <a:pt x="815403" y="1262964"/>
                </a:lnTo>
                <a:lnTo>
                  <a:pt x="862876" y="1239926"/>
                </a:lnTo>
                <a:lnTo>
                  <a:pt x="908100" y="1213167"/>
                </a:lnTo>
                <a:lnTo>
                  <a:pt x="950633" y="1183309"/>
                </a:lnTo>
                <a:lnTo>
                  <a:pt x="991679" y="1150340"/>
                </a:lnTo>
                <a:lnTo>
                  <a:pt x="1030198" y="1115656"/>
                </a:lnTo>
                <a:lnTo>
                  <a:pt x="1066050" y="1079271"/>
                </a:lnTo>
                <a:lnTo>
                  <a:pt x="1099045" y="1041171"/>
                </a:lnTo>
                <a:lnTo>
                  <a:pt x="1129030" y="1001356"/>
                </a:lnTo>
                <a:lnTo>
                  <a:pt x="1155827" y="959866"/>
                </a:lnTo>
                <a:lnTo>
                  <a:pt x="1179283" y="916660"/>
                </a:lnTo>
                <a:lnTo>
                  <a:pt x="1199235" y="871778"/>
                </a:lnTo>
                <a:lnTo>
                  <a:pt x="1215491" y="825195"/>
                </a:lnTo>
                <a:lnTo>
                  <a:pt x="1227912" y="776947"/>
                </a:lnTo>
                <a:lnTo>
                  <a:pt x="1236319" y="727011"/>
                </a:lnTo>
                <a:lnTo>
                  <a:pt x="1240548" y="675411"/>
                </a:lnTo>
                <a:close/>
              </a:path>
            </a:pathLst>
          </a:custGeom>
          <a:solidFill>
            <a:srgbClr val="B180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88631" y="7138148"/>
            <a:ext cx="790575" cy="771525"/>
          </a:xfrm>
          <a:custGeom>
            <a:avLst/>
            <a:gdLst/>
            <a:ahLst/>
            <a:cxnLst/>
            <a:rect l="l" t="t" r="r" b="b"/>
            <a:pathLst>
              <a:path w="790575" h="771525">
                <a:moveTo>
                  <a:pt x="790575" y="365747"/>
                </a:moveTo>
                <a:lnTo>
                  <a:pt x="790486" y="330923"/>
                </a:lnTo>
                <a:lnTo>
                  <a:pt x="789800" y="321983"/>
                </a:lnTo>
                <a:lnTo>
                  <a:pt x="777608" y="267728"/>
                </a:lnTo>
                <a:lnTo>
                  <a:pt x="769442" y="246507"/>
                </a:lnTo>
                <a:lnTo>
                  <a:pt x="769442" y="377634"/>
                </a:lnTo>
                <a:lnTo>
                  <a:pt x="769340" y="378917"/>
                </a:lnTo>
                <a:lnTo>
                  <a:pt x="765086" y="432257"/>
                </a:lnTo>
                <a:lnTo>
                  <a:pt x="752538" y="485190"/>
                </a:lnTo>
                <a:lnTo>
                  <a:pt x="732091" y="535609"/>
                </a:lnTo>
                <a:lnTo>
                  <a:pt x="704037" y="582676"/>
                </a:lnTo>
                <a:lnTo>
                  <a:pt x="670191" y="623519"/>
                </a:lnTo>
                <a:lnTo>
                  <a:pt x="630478" y="658787"/>
                </a:lnTo>
                <a:lnTo>
                  <a:pt x="626478" y="661390"/>
                </a:lnTo>
                <a:lnTo>
                  <a:pt x="639559" y="648309"/>
                </a:lnTo>
                <a:lnTo>
                  <a:pt x="666343" y="614349"/>
                </a:lnTo>
                <a:lnTo>
                  <a:pt x="689038" y="577303"/>
                </a:lnTo>
                <a:lnTo>
                  <a:pt x="707288" y="537540"/>
                </a:lnTo>
                <a:lnTo>
                  <a:pt x="720737" y="495376"/>
                </a:lnTo>
                <a:lnTo>
                  <a:pt x="729068" y="451180"/>
                </a:lnTo>
                <a:lnTo>
                  <a:pt x="731913" y="405269"/>
                </a:lnTo>
                <a:lnTo>
                  <a:pt x="729068" y="359371"/>
                </a:lnTo>
                <a:lnTo>
                  <a:pt x="720737" y="315163"/>
                </a:lnTo>
                <a:lnTo>
                  <a:pt x="707288" y="272999"/>
                </a:lnTo>
                <a:lnTo>
                  <a:pt x="689038" y="233235"/>
                </a:lnTo>
                <a:lnTo>
                  <a:pt x="666343" y="196189"/>
                </a:lnTo>
                <a:lnTo>
                  <a:pt x="639559" y="162229"/>
                </a:lnTo>
                <a:lnTo>
                  <a:pt x="609003" y="131673"/>
                </a:lnTo>
                <a:lnTo>
                  <a:pt x="575030" y="104876"/>
                </a:lnTo>
                <a:lnTo>
                  <a:pt x="537997" y="82194"/>
                </a:lnTo>
                <a:lnTo>
                  <a:pt x="498221" y="63944"/>
                </a:lnTo>
                <a:lnTo>
                  <a:pt x="456069" y="50495"/>
                </a:lnTo>
                <a:lnTo>
                  <a:pt x="411861" y="42164"/>
                </a:lnTo>
                <a:lnTo>
                  <a:pt x="365950" y="39319"/>
                </a:lnTo>
                <a:lnTo>
                  <a:pt x="320052" y="42164"/>
                </a:lnTo>
                <a:lnTo>
                  <a:pt x="290855" y="47675"/>
                </a:lnTo>
                <a:lnTo>
                  <a:pt x="322503" y="36233"/>
                </a:lnTo>
                <a:lnTo>
                  <a:pt x="376809" y="26022"/>
                </a:lnTo>
                <a:lnTo>
                  <a:pt x="432054" y="24320"/>
                </a:lnTo>
                <a:lnTo>
                  <a:pt x="486816" y="31076"/>
                </a:lnTo>
                <a:lnTo>
                  <a:pt x="538505" y="45872"/>
                </a:lnTo>
                <a:lnTo>
                  <a:pt x="587133" y="68313"/>
                </a:lnTo>
                <a:lnTo>
                  <a:pt x="631863" y="97790"/>
                </a:lnTo>
                <a:lnTo>
                  <a:pt x="671855" y="133692"/>
                </a:lnTo>
                <a:lnTo>
                  <a:pt x="706018" y="175437"/>
                </a:lnTo>
                <a:lnTo>
                  <a:pt x="733221" y="221792"/>
                </a:lnTo>
                <a:lnTo>
                  <a:pt x="753160" y="271716"/>
                </a:lnTo>
                <a:lnTo>
                  <a:pt x="765517" y="324205"/>
                </a:lnTo>
                <a:lnTo>
                  <a:pt x="769200" y="364236"/>
                </a:lnTo>
                <a:lnTo>
                  <a:pt x="769353" y="372859"/>
                </a:lnTo>
                <a:lnTo>
                  <a:pt x="769442" y="377634"/>
                </a:lnTo>
                <a:lnTo>
                  <a:pt x="769442" y="246507"/>
                </a:lnTo>
                <a:lnTo>
                  <a:pt x="757643" y="215836"/>
                </a:lnTo>
                <a:lnTo>
                  <a:pt x="730161" y="167259"/>
                </a:lnTo>
                <a:lnTo>
                  <a:pt x="696772" y="124460"/>
                </a:lnTo>
                <a:lnTo>
                  <a:pt x="657656" y="86893"/>
                </a:lnTo>
                <a:lnTo>
                  <a:pt x="613600" y="55257"/>
                </a:lnTo>
                <a:lnTo>
                  <a:pt x="565442" y="30251"/>
                </a:lnTo>
                <a:lnTo>
                  <a:pt x="522516" y="14820"/>
                </a:lnTo>
                <a:lnTo>
                  <a:pt x="478269" y="4749"/>
                </a:lnTo>
                <a:lnTo>
                  <a:pt x="433197" y="0"/>
                </a:lnTo>
                <a:lnTo>
                  <a:pt x="387807" y="596"/>
                </a:lnTo>
                <a:lnTo>
                  <a:pt x="342582" y="6489"/>
                </a:lnTo>
                <a:lnTo>
                  <a:pt x="289737" y="20840"/>
                </a:lnTo>
                <a:lnTo>
                  <a:pt x="239661" y="42875"/>
                </a:lnTo>
                <a:lnTo>
                  <a:pt x="193230" y="71882"/>
                </a:lnTo>
                <a:lnTo>
                  <a:pt x="151371" y="107149"/>
                </a:lnTo>
                <a:lnTo>
                  <a:pt x="145034" y="114223"/>
                </a:lnTo>
                <a:lnTo>
                  <a:pt x="122910" y="131673"/>
                </a:lnTo>
                <a:lnTo>
                  <a:pt x="92354" y="162229"/>
                </a:lnTo>
                <a:lnTo>
                  <a:pt x="65570" y="196189"/>
                </a:lnTo>
                <a:lnTo>
                  <a:pt x="42875" y="233235"/>
                </a:lnTo>
                <a:lnTo>
                  <a:pt x="24625" y="272999"/>
                </a:lnTo>
                <a:lnTo>
                  <a:pt x="11176" y="315163"/>
                </a:lnTo>
                <a:lnTo>
                  <a:pt x="2844" y="359371"/>
                </a:lnTo>
                <a:lnTo>
                  <a:pt x="0" y="405269"/>
                </a:lnTo>
                <a:lnTo>
                  <a:pt x="2844" y="451180"/>
                </a:lnTo>
                <a:lnTo>
                  <a:pt x="11176" y="495376"/>
                </a:lnTo>
                <a:lnTo>
                  <a:pt x="24625" y="537540"/>
                </a:lnTo>
                <a:lnTo>
                  <a:pt x="42875" y="577303"/>
                </a:lnTo>
                <a:lnTo>
                  <a:pt x="65570" y="614349"/>
                </a:lnTo>
                <a:lnTo>
                  <a:pt x="92354" y="648309"/>
                </a:lnTo>
                <a:lnTo>
                  <a:pt x="122910" y="678865"/>
                </a:lnTo>
                <a:lnTo>
                  <a:pt x="156870" y="705662"/>
                </a:lnTo>
                <a:lnTo>
                  <a:pt x="193916" y="728345"/>
                </a:lnTo>
                <a:lnTo>
                  <a:pt x="233692" y="746594"/>
                </a:lnTo>
                <a:lnTo>
                  <a:pt x="275844" y="760044"/>
                </a:lnTo>
                <a:lnTo>
                  <a:pt x="320052" y="768375"/>
                </a:lnTo>
                <a:lnTo>
                  <a:pt x="365950" y="771220"/>
                </a:lnTo>
                <a:lnTo>
                  <a:pt x="411861" y="768375"/>
                </a:lnTo>
                <a:lnTo>
                  <a:pt x="456069" y="760044"/>
                </a:lnTo>
                <a:lnTo>
                  <a:pt x="498221" y="746594"/>
                </a:lnTo>
                <a:lnTo>
                  <a:pt x="499173" y="746163"/>
                </a:lnTo>
                <a:lnTo>
                  <a:pt x="504253" y="745261"/>
                </a:lnTo>
                <a:lnTo>
                  <a:pt x="549516" y="730986"/>
                </a:lnTo>
                <a:lnTo>
                  <a:pt x="594855" y="710209"/>
                </a:lnTo>
                <a:lnTo>
                  <a:pt x="636028" y="684428"/>
                </a:lnTo>
                <a:lnTo>
                  <a:pt x="673684" y="653669"/>
                </a:lnTo>
                <a:lnTo>
                  <a:pt x="707224" y="618286"/>
                </a:lnTo>
                <a:lnTo>
                  <a:pt x="736079" y="578688"/>
                </a:lnTo>
                <a:lnTo>
                  <a:pt x="759663" y="535254"/>
                </a:lnTo>
                <a:lnTo>
                  <a:pt x="774573" y="497420"/>
                </a:lnTo>
                <a:lnTo>
                  <a:pt x="785291" y="458292"/>
                </a:lnTo>
                <a:lnTo>
                  <a:pt x="790575" y="425691"/>
                </a:lnTo>
                <a:lnTo>
                  <a:pt x="790575" y="389534"/>
                </a:lnTo>
                <a:lnTo>
                  <a:pt x="790575" y="385737"/>
                </a:lnTo>
                <a:lnTo>
                  <a:pt x="790575" y="369531"/>
                </a:lnTo>
                <a:lnTo>
                  <a:pt x="790575" y="365747"/>
                </a:lnTo>
                <a:close/>
              </a:path>
            </a:pathLst>
          </a:custGeom>
          <a:solidFill>
            <a:srgbClr val="5D0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88631" y="5291505"/>
            <a:ext cx="790575" cy="771525"/>
          </a:xfrm>
          <a:custGeom>
            <a:avLst/>
            <a:gdLst/>
            <a:ahLst/>
            <a:cxnLst/>
            <a:rect l="l" t="t" r="r" b="b"/>
            <a:pathLst>
              <a:path w="790575" h="771525">
                <a:moveTo>
                  <a:pt x="790575" y="365734"/>
                </a:moveTo>
                <a:lnTo>
                  <a:pt x="790486" y="330923"/>
                </a:lnTo>
                <a:lnTo>
                  <a:pt x="789800" y="321983"/>
                </a:lnTo>
                <a:lnTo>
                  <a:pt x="777608" y="267728"/>
                </a:lnTo>
                <a:lnTo>
                  <a:pt x="769442" y="246507"/>
                </a:lnTo>
                <a:lnTo>
                  <a:pt x="769442" y="377634"/>
                </a:lnTo>
                <a:lnTo>
                  <a:pt x="769340" y="378917"/>
                </a:lnTo>
                <a:lnTo>
                  <a:pt x="765086" y="432257"/>
                </a:lnTo>
                <a:lnTo>
                  <a:pt x="752538" y="485190"/>
                </a:lnTo>
                <a:lnTo>
                  <a:pt x="732091" y="535609"/>
                </a:lnTo>
                <a:lnTo>
                  <a:pt x="704037" y="582676"/>
                </a:lnTo>
                <a:lnTo>
                  <a:pt x="670191" y="623519"/>
                </a:lnTo>
                <a:lnTo>
                  <a:pt x="630478" y="658787"/>
                </a:lnTo>
                <a:lnTo>
                  <a:pt x="626478" y="661390"/>
                </a:lnTo>
                <a:lnTo>
                  <a:pt x="639559" y="648309"/>
                </a:lnTo>
                <a:lnTo>
                  <a:pt x="666343" y="614349"/>
                </a:lnTo>
                <a:lnTo>
                  <a:pt x="689038" y="577303"/>
                </a:lnTo>
                <a:lnTo>
                  <a:pt x="707288" y="537540"/>
                </a:lnTo>
                <a:lnTo>
                  <a:pt x="720737" y="495376"/>
                </a:lnTo>
                <a:lnTo>
                  <a:pt x="729068" y="451180"/>
                </a:lnTo>
                <a:lnTo>
                  <a:pt x="731913" y="405269"/>
                </a:lnTo>
                <a:lnTo>
                  <a:pt x="729068" y="359359"/>
                </a:lnTo>
                <a:lnTo>
                  <a:pt x="720737" y="315163"/>
                </a:lnTo>
                <a:lnTo>
                  <a:pt x="707288" y="272999"/>
                </a:lnTo>
                <a:lnTo>
                  <a:pt x="689038" y="233235"/>
                </a:lnTo>
                <a:lnTo>
                  <a:pt x="666343" y="196189"/>
                </a:lnTo>
                <a:lnTo>
                  <a:pt x="639559" y="162229"/>
                </a:lnTo>
                <a:lnTo>
                  <a:pt x="609003" y="131673"/>
                </a:lnTo>
                <a:lnTo>
                  <a:pt x="575030" y="104876"/>
                </a:lnTo>
                <a:lnTo>
                  <a:pt x="537997" y="82194"/>
                </a:lnTo>
                <a:lnTo>
                  <a:pt x="498221" y="63944"/>
                </a:lnTo>
                <a:lnTo>
                  <a:pt x="456069" y="50495"/>
                </a:lnTo>
                <a:lnTo>
                  <a:pt x="411861" y="42164"/>
                </a:lnTo>
                <a:lnTo>
                  <a:pt x="365950" y="39319"/>
                </a:lnTo>
                <a:lnTo>
                  <a:pt x="320052" y="42164"/>
                </a:lnTo>
                <a:lnTo>
                  <a:pt x="290855" y="47675"/>
                </a:lnTo>
                <a:lnTo>
                  <a:pt x="322503" y="36233"/>
                </a:lnTo>
                <a:lnTo>
                  <a:pt x="376809" y="26022"/>
                </a:lnTo>
                <a:lnTo>
                  <a:pt x="432054" y="24320"/>
                </a:lnTo>
                <a:lnTo>
                  <a:pt x="486816" y="31076"/>
                </a:lnTo>
                <a:lnTo>
                  <a:pt x="538505" y="45859"/>
                </a:lnTo>
                <a:lnTo>
                  <a:pt x="587133" y="68313"/>
                </a:lnTo>
                <a:lnTo>
                  <a:pt x="631863" y="97790"/>
                </a:lnTo>
                <a:lnTo>
                  <a:pt x="671855" y="133692"/>
                </a:lnTo>
                <a:lnTo>
                  <a:pt x="706018" y="175437"/>
                </a:lnTo>
                <a:lnTo>
                  <a:pt x="733221" y="221792"/>
                </a:lnTo>
                <a:lnTo>
                  <a:pt x="753160" y="271716"/>
                </a:lnTo>
                <a:lnTo>
                  <a:pt x="765517" y="324205"/>
                </a:lnTo>
                <a:lnTo>
                  <a:pt x="769200" y="364236"/>
                </a:lnTo>
                <a:lnTo>
                  <a:pt x="769353" y="372859"/>
                </a:lnTo>
                <a:lnTo>
                  <a:pt x="769442" y="377634"/>
                </a:lnTo>
                <a:lnTo>
                  <a:pt x="769442" y="246507"/>
                </a:lnTo>
                <a:lnTo>
                  <a:pt x="757643" y="215836"/>
                </a:lnTo>
                <a:lnTo>
                  <a:pt x="730161" y="167259"/>
                </a:lnTo>
                <a:lnTo>
                  <a:pt x="696772" y="124460"/>
                </a:lnTo>
                <a:lnTo>
                  <a:pt x="657656" y="86893"/>
                </a:lnTo>
                <a:lnTo>
                  <a:pt x="613600" y="55257"/>
                </a:lnTo>
                <a:lnTo>
                  <a:pt x="565442" y="30251"/>
                </a:lnTo>
                <a:lnTo>
                  <a:pt x="522516" y="14820"/>
                </a:lnTo>
                <a:lnTo>
                  <a:pt x="478269" y="4749"/>
                </a:lnTo>
                <a:lnTo>
                  <a:pt x="433197" y="0"/>
                </a:lnTo>
                <a:lnTo>
                  <a:pt x="387807" y="596"/>
                </a:lnTo>
                <a:lnTo>
                  <a:pt x="342582" y="6489"/>
                </a:lnTo>
                <a:lnTo>
                  <a:pt x="289737" y="20840"/>
                </a:lnTo>
                <a:lnTo>
                  <a:pt x="239661" y="42875"/>
                </a:lnTo>
                <a:lnTo>
                  <a:pt x="193230" y="71882"/>
                </a:lnTo>
                <a:lnTo>
                  <a:pt x="151371" y="107149"/>
                </a:lnTo>
                <a:lnTo>
                  <a:pt x="145034" y="114223"/>
                </a:lnTo>
                <a:lnTo>
                  <a:pt x="122910" y="131673"/>
                </a:lnTo>
                <a:lnTo>
                  <a:pt x="92354" y="162229"/>
                </a:lnTo>
                <a:lnTo>
                  <a:pt x="65570" y="196189"/>
                </a:lnTo>
                <a:lnTo>
                  <a:pt x="42875" y="233235"/>
                </a:lnTo>
                <a:lnTo>
                  <a:pt x="24625" y="272999"/>
                </a:lnTo>
                <a:lnTo>
                  <a:pt x="11176" y="315163"/>
                </a:lnTo>
                <a:lnTo>
                  <a:pt x="2844" y="359359"/>
                </a:lnTo>
                <a:lnTo>
                  <a:pt x="0" y="405269"/>
                </a:lnTo>
                <a:lnTo>
                  <a:pt x="2844" y="451180"/>
                </a:lnTo>
                <a:lnTo>
                  <a:pt x="11176" y="495376"/>
                </a:lnTo>
                <a:lnTo>
                  <a:pt x="24625" y="537540"/>
                </a:lnTo>
                <a:lnTo>
                  <a:pt x="42875" y="577303"/>
                </a:lnTo>
                <a:lnTo>
                  <a:pt x="65570" y="614349"/>
                </a:lnTo>
                <a:lnTo>
                  <a:pt x="92354" y="648309"/>
                </a:lnTo>
                <a:lnTo>
                  <a:pt x="122910" y="678865"/>
                </a:lnTo>
                <a:lnTo>
                  <a:pt x="156870" y="705662"/>
                </a:lnTo>
                <a:lnTo>
                  <a:pt x="193916" y="728345"/>
                </a:lnTo>
                <a:lnTo>
                  <a:pt x="233692" y="746594"/>
                </a:lnTo>
                <a:lnTo>
                  <a:pt x="275844" y="760044"/>
                </a:lnTo>
                <a:lnTo>
                  <a:pt x="320052" y="768375"/>
                </a:lnTo>
                <a:lnTo>
                  <a:pt x="365950" y="771220"/>
                </a:lnTo>
                <a:lnTo>
                  <a:pt x="411861" y="768375"/>
                </a:lnTo>
                <a:lnTo>
                  <a:pt x="456069" y="760044"/>
                </a:lnTo>
                <a:lnTo>
                  <a:pt x="498221" y="746594"/>
                </a:lnTo>
                <a:lnTo>
                  <a:pt x="499173" y="746163"/>
                </a:lnTo>
                <a:lnTo>
                  <a:pt x="504253" y="745261"/>
                </a:lnTo>
                <a:lnTo>
                  <a:pt x="549516" y="730986"/>
                </a:lnTo>
                <a:lnTo>
                  <a:pt x="594855" y="710209"/>
                </a:lnTo>
                <a:lnTo>
                  <a:pt x="636028" y="684428"/>
                </a:lnTo>
                <a:lnTo>
                  <a:pt x="673684" y="653669"/>
                </a:lnTo>
                <a:lnTo>
                  <a:pt x="707224" y="618286"/>
                </a:lnTo>
                <a:lnTo>
                  <a:pt x="736079" y="578688"/>
                </a:lnTo>
                <a:lnTo>
                  <a:pt x="759663" y="535254"/>
                </a:lnTo>
                <a:lnTo>
                  <a:pt x="774573" y="497420"/>
                </a:lnTo>
                <a:lnTo>
                  <a:pt x="785291" y="458292"/>
                </a:lnTo>
                <a:lnTo>
                  <a:pt x="790575" y="425691"/>
                </a:lnTo>
                <a:lnTo>
                  <a:pt x="790575" y="389534"/>
                </a:lnTo>
                <a:lnTo>
                  <a:pt x="790575" y="385737"/>
                </a:lnTo>
                <a:lnTo>
                  <a:pt x="790575" y="369531"/>
                </a:lnTo>
                <a:lnTo>
                  <a:pt x="790575" y="365734"/>
                </a:lnTo>
                <a:close/>
              </a:path>
            </a:pathLst>
          </a:custGeom>
          <a:solidFill>
            <a:srgbClr val="5D0D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296998" y="11"/>
            <a:ext cx="2988945" cy="4081779"/>
          </a:xfrm>
          <a:custGeom>
            <a:avLst/>
            <a:gdLst/>
            <a:ahLst/>
            <a:cxnLst/>
            <a:rect l="l" t="t" r="r" b="b"/>
            <a:pathLst>
              <a:path w="2988944" h="4081779">
                <a:moveTo>
                  <a:pt x="421919" y="0"/>
                </a:moveTo>
                <a:lnTo>
                  <a:pt x="182753" y="0"/>
                </a:lnTo>
                <a:lnTo>
                  <a:pt x="24409" y="158343"/>
                </a:lnTo>
                <a:lnTo>
                  <a:pt x="20129" y="162153"/>
                </a:lnTo>
                <a:lnTo>
                  <a:pt x="0" y="195503"/>
                </a:lnTo>
                <a:lnTo>
                  <a:pt x="0" y="247815"/>
                </a:lnTo>
                <a:lnTo>
                  <a:pt x="20040" y="280924"/>
                </a:lnTo>
                <a:lnTo>
                  <a:pt x="52654" y="301523"/>
                </a:lnTo>
                <a:lnTo>
                  <a:pt x="74396" y="305866"/>
                </a:lnTo>
                <a:lnTo>
                  <a:pt x="85547" y="305866"/>
                </a:lnTo>
                <a:lnTo>
                  <a:pt x="122453" y="294614"/>
                </a:lnTo>
                <a:lnTo>
                  <a:pt x="139903" y="280924"/>
                </a:lnTo>
                <a:lnTo>
                  <a:pt x="421919" y="0"/>
                </a:lnTo>
                <a:close/>
              </a:path>
              <a:path w="2988944" h="4081779">
                <a:moveTo>
                  <a:pt x="1185252" y="0"/>
                </a:moveTo>
                <a:lnTo>
                  <a:pt x="945476" y="0"/>
                </a:lnTo>
                <a:lnTo>
                  <a:pt x="70764" y="874610"/>
                </a:lnTo>
                <a:lnTo>
                  <a:pt x="60998" y="888682"/>
                </a:lnTo>
                <a:lnTo>
                  <a:pt x="54241" y="904443"/>
                </a:lnTo>
                <a:lnTo>
                  <a:pt x="50774" y="921219"/>
                </a:lnTo>
                <a:lnTo>
                  <a:pt x="50736" y="938364"/>
                </a:lnTo>
                <a:lnTo>
                  <a:pt x="54127" y="955154"/>
                </a:lnTo>
                <a:lnTo>
                  <a:pt x="82727" y="996645"/>
                </a:lnTo>
                <a:lnTo>
                  <a:pt x="128879" y="1014120"/>
                </a:lnTo>
                <a:lnTo>
                  <a:pt x="145542" y="1013574"/>
                </a:lnTo>
                <a:lnTo>
                  <a:pt x="161772" y="1009777"/>
                </a:lnTo>
                <a:lnTo>
                  <a:pt x="176936" y="1002868"/>
                </a:lnTo>
                <a:lnTo>
                  <a:pt x="190461" y="993114"/>
                </a:lnTo>
                <a:lnTo>
                  <a:pt x="1185252" y="0"/>
                </a:lnTo>
                <a:close/>
              </a:path>
              <a:path w="2988944" h="4081779">
                <a:moveTo>
                  <a:pt x="1808734" y="0"/>
                </a:moveTo>
                <a:lnTo>
                  <a:pt x="1567091" y="0"/>
                </a:lnTo>
                <a:lnTo>
                  <a:pt x="910615" y="656971"/>
                </a:lnTo>
                <a:lnTo>
                  <a:pt x="901357" y="671372"/>
                </a:lnTo>
                <a:lnTo>
                  <a:pt x="895172" y="687349"/>
                </a:lnTo>
                <a:lnTo>
                  <a:pt x="892314" y="704227"/>
                </a:lnTo>
                <a:lnTo>
                  <a:pt x="892886" y="721347"/>
                </a:lnTo>
                <a:lnTo>
                  <a:pt x="914298" y="767283"/>
                </a:lnTo>
                <a:lnTo>
                  <a:pt x="956348" y="793470"/>
                </a:lnTo>
                <a:lnTo>
                  <a:pt x="972781" y="796201"/>
                </a:lnTo>
                <a:lnTo>
                  <a:pt x="989444" y="795655"/>
                </a:lnTo>
                <a:lnTo>
                  <a:pt x="1005674" y="791845"/>
                </a:lnTo>
                <a:lnTo>
                  <a:pt x="1020838" y="784948"/>
                </a:lnTo>
                <a:lnTo>
                  <a:pt x="1034364" y="775195"/>
                </a:lnTo>
                <a:lnTo>
                  <a:pt x="1808734" y="0"/>
                </a:lnTo>
                <a:close/>
              </a:path>
              <a:path w="2988944" h="4081779">
                <a:moveTo>
                  <a:pt x="2383345" y="0"/>
                </a:moveTo>
                <a:lnTo>
                  <a:pt x="2144039" y="0"/>
                </a:lnTo>
                <a:lnTo>
                  <a:pt x="1902879" y="241579"/>
                </a:lnTo>
                <a:lnTo>
                  <a:pt x="1893785" y="255549"/>
                </a:lnTo>
                <a:lnTo>
                  <a:pt x="1887601" y="271030"/>
                </a:lnTo>
                <a:lnTo>
                  <a:pt x="1884565" y="287426"/>
                </a:lnTo>
                <a:lnTo>
                  <a:pt x="1884807" y="304088"/>
                </a:lnTo>
                <a:lnTo>
                  <a:pt x="1904453" y="349389"/>
                </a:lnTo>
                <a:lnTo>
                  <a:pt x="1944052" y="374650"/>
                </a:lnTo>
                <a:lnTo>
                  <a:pt x="1977161" y="378002"/>
                </a:lnTo>
                <a:lnTo>
                  <a:pt x="1993392" y="374713"/>
                </a:lnTo>
                <a:lnTo>
                  <a:pt x="2008822" y="368261"/>
                </a:lnTo>
                <a:lnTo>
                  <a:pt x="2022551" y="359029"/>
                </a:lnTo>
                <a:lnTo>
                  <a:pt x="2383345" y="0"/>
                </a:lnTo>
                <a:close/>
              </a:path>
              <a:path w="2988944" h="4081779">
                <a:moveTo>
                  <a:pt x="2983585" y="0"/>
                </a:moveTo>
                <a:lnTo>
                  <a:pt x="2740888" y="0"/>
                </a:lnTo>
                <a:lnTo>
                  <a:pt x="938390" y="1801050"/>
                </a:lnTo>
                <a:lnTo>
                  <a:pt x="929144" y="1815465"/>
                </a:lnTo>
                <a:lnTo>
                  <a:pt x="922959" y="1831441"/>
                </a:lnTo>
                <a:lnTo>
                  <a:pt x="920102" y="1848319"/>
                </a:lnTo>
                <a:lnTo>
                  <a:pt x="920673" y="1865426"/>
                </a:lnTo>
                <a:lnTo>
                  <a:pt x="942086" y="1911362"/>
                </a:lnTo>
                <a:lnTo>
                  <a:pt x="984123" y="1937550"/>
                </a:lnTo>
                <a:lnTo>
                  <a:pt x="1000569" y="1940280"/>
                </a:lnTo>
                <a:lnTo>
                  <a:pt x="1017231" y="1939734"/>
                </a:lnTo>
                <a:lnTo>
                  <a:pt x="1033449" y="1935937"/>
                </a:lnTo>
                <a:lnTo>
                  <a:pt x="1048626" y="1929028"/>
                </a:lnTo>
                <a:lnTo>
                  <a:pt x="1062139" y="1919287"/>
                </a:lnTo>
                <a:lnTo>
                  <a:pt x="2983585" y="0"/>
                </a:lnTo>
                <a:close/>
              </a:path>
              <a:path w="2988944" h="4081779">
                <a:moveTo>
                  <a:pt x="2988678" y="3427158"/>
                </a:moveTo>
                <a:lnTo>
                  <a:pt x="2472334" y="3944251"/>
                </a:lnTo>
                <a:lnTo>
                  <a:pt x="2463482" y="3958450"/>
                </a:lnTo>
                <a:lnTo>
                  <a:pt x="2457577" y="3974109"/>
                </a:lnTo>
                <a:lnTo>
                  <a:pt x="2454833" y="3990619"/>
                </a:lnTo>
                <a:lnTo>
                  <a:pt x="2455380" y="4007345"/>
                </a:lnTo>
                <a:lnTo>
                  <a:pt x="2475877" y="4052468"/>
                </a:lnTo>
                <a:lnTo>
                  <a:pt x="2517749" y="4078630"/>
                </a:lnTo>
                <a:lnTo>
                  <a:pt x="2534196" y="4081361"/>
                </a:lnTo>
                <a:lnTo>
                  <a:pt x="2550845" y="4080814"/>
                </a:lnTo>
                <a:lnTo>
                  <a:pt x="2567076" y="4077017"/>
                </a:lnTo>
                <a:lnTo>
                  <a:pt x="2582253" y="4070108"/>
                </a:lnTo>
                <a:lnTo>
                  <a:pt x="2595765" y="4060367"/>
                </a:lnTo>
                <a:lnTo>
                  <a:pt x="2988678" y="3667417"/>
                </a:lnTo>
                <a:lnTo>
                  <a:pt x="2988678" y="3427158"/>
                </a:lnTo>
                <a:close/>
              </a:path>
              <a:path w="2988944" h="4081779">
                <a:moveTo>
                  <a:pt x="2988678" y="2818612"/>
                </a:moveTo>
                <a:lnTo>
                  <a:pt x="2542070" y="3265970"/>
                </a:lnTo>
                <a:lnTo>
                  <a:pt x="2533218" y="3280168"/>
                </a:lnTo>
                <a:lnTo>
                  <a:pt x="2527312" y="3295827"/>
                </a:lnTo>
                <a:lnTo>
                  <a:pt x="2524569" y="3312337"/>
                </a:lnTo>
                <a:lnTo>
                  <a:pt x="2525115" y="3329063"/>
                </a:lnTo>
                <a:lnTo>
                  <a:pt x="2545613" y="3374186"/>
                </a:lnTo>
                <a:lnTo>
                  <a:pt x="2587485" y="3400348"/>
                </a:lnTo>
                <a:lnTo>
                  <a:pt x="2603931" y="3403079"/>
                </a:lnTo>
                <a:lnTo>
                  <a:pt x="2620581" y="3402533"/>
                </a:lnTo>
                <a:lnTo>
                  <a:pt x="2636812" y="3398736"/>
                </a:lnTo>
                <a:lnTo>
                  <a:pt x="2651976" y="3391827"/>
                </a:lnTo>
                <a:lnTo>
                  <a:pt x="2665501" y="3382086"/>
                </a:lnTo>
                <a:lnTo>
                  <a:pt x="2988678" y="3058871"/>
                </a:lnTo>
                <a:lnTo>
                  <a:pt x="2988678" y="2818612"/>
                </a:lnTo>
                <a:close/>
              </a:path>
              <a:path w="2988944" h="4081779">
                <a:moveTo>
                  <a:pt x="2988678" y="2222055"/>
                </a:moveTo>
                <a:lnTo>
                  <a:pt x="1973846" y="3237649"/>
                </a:lnTo>
                <a:lnTo>
                  <a:pt x="1964982" y="3251847"/>
                </a:lnTo>
                <a:lnTo>
                  <a:pt x="1959076" y="3267494"/>
                </a:lnTo>
                <a:lnTo>
                  <a:pt x="1956346" y="3284004"/>
                </a:lnTo>
                <a:lnTo>
                  <a:pt x="1956892" y="3300730"/>
                </a:lnTo>
                <a:lnTo>
                  <a:pt x="1977377" y="3345853"/>
                </a:lnTo>
                <a:lnTo>
                  <a:pt x="2019261" y="3372027"/>
                </a:lnTo>
                <a:lnTo>
                  <a:pt x="2035695" y="3374758"/>
                </a:lnTo>
                <a:lnTo>
                  <a:pt x="2052358" y="3374212"/>
                </a:lnTo>
                <a:lnTo>
                  <a:pt x="2068588" y="3370402"/>
                </a:lnTo>
                <a:lnTo>
                  <a:pt x="2083752" y="3363506"/>
                </a:lnTo>
                <a:lnTo>
                  <a:pt x="2097278" y="3353752"/>
                </a:lnTo>
                <a:lnTo>
                  <a:pt x="2988678" y="2462314"/>
                </a:lnTo>
                <a:lnTo>
                  <a:pt x="2988678" y="2222055"/>
                </a:lnTo>
                <a:close/>
              </a:path>
              <a:path w="2988944" h="4081779">
                <a:moveTo>
                  <a:pt x="2988678" y="1495831"/>
                </a:moveTo>
                <a:lnTo>
                  <a:pt x="1864563" y="2618257"/>
                </a:lnTo>
                <a:lnTo>
                  <a:pt x="1855317" y="2632672"/>
                </a:lnTo>
                <a:lnTo>
                  <a:pt x="1849132" y="2648635"/>
                </a:lnTo>
                <a:lnTo>
                  <a:pt x="1846262" y="2665526"/>
                </a:lnTo>
                <a:lnTo>
                  <a:pt x="1846846" y="2682633"/>
                </a:lnTo>
                <a:lnTo>
                  <a:pt x="1868246" y="2728569"/>
                </a:lnTo>
                <a:lnTo>
                  <a:pt x="1910359" y="2754363"/>
                </a:lnTo>
                <a:lnTo>
                  <a:pt x="1926755" y="2757043"/>
                </a:lnTo>
                <a:lnTo>
                  <a:pt x="1943354" y="2756509"/>
                </a:lnTo>
                <a:lnTo>
                  <a:pt x="1959546" y="2752775"/>
                </a:lnTo>
                <a:lnTo>
                  <a:pt x="1974710" y="2746006"/>
                </a:lnTo>
                <a:lnTo>
                  <a:pt x="1988273" y="2736431"/>
                </a:lnTo>
                <a:lnTo>
                  <a:pt x="2988678" y="1738274"/>
                </a:lnTo>
                <a:lnTo>
                  <a:pt x="2988678" y="1495831"/>
                </a:lnTo>
                <a:close/>
              </a:path>
              <a:path w="2988944" h="4081779">
                <a:moveTo>
                  <a:pt x="2988678" y="896543"/>
                </a:moveTo>
                <a:lnTo>
                  <a:pt x="1338059" y="2547924"/>
                </a:lnTo>
                <a:lnTo>
                  <a:pt x="1329194" y="2562123"/>
                </a:lnTo>
                <a:lnTo>
                  <a:pt x="1323289" y="2577782"/>
                </a:lnTo>
                <a:lnTo>
                  <a:pt x="1320558" y="2594279"/>
                </a:lnTo>
                <a:lnTo>
                  <a:pt x="1321104" y="2611005"/>
                </a:lnTo>
                <a:lnTo>
                  <a:pt x="1341589" y="2656128"/>
                </a:lnTo>
                <a:lnTo>
                  <a:pt x="1373073" y="2678315"/>
                </a:lnTo>
                <a:lnTo>
                  <a:pt x="1405483" y="2684589"/>
                </a:lnTo>
                <a:lnTo>
                  <a:pt x="1421384" y="2682633"/>
                </a:lnTo>
                <a:lnTo>
                  <a:pt x="1436649" y="2677744"/>
                </a:lnTo>
                <a:lnTo>
                  <a:pt x="1450771" y="2670162"/>
                </a:lnTo>
                <a:lnTo>
                  <a:pt x="1463230" y="2660078"/>
                </a:lnTo>
                <a:lnTo>
                  <a:pt x="2988678" y="1138986"/>
                </a:lnTo>
                <a:lnTo>
                  <a:pt x="2988678" y="896543"/>
                </a:lnTo>
                <a:close/>
              </a:path>
              <a:path w="2988944" h="4081779">
                <a:moveTo>
                  <a:pt x="2988678" y="333768"/>
                </a:moveTo>
                <a:lnTo>
                  <a:pt x="1810397" y="1512798"/>
                </a:lnTo>
                <a:lnTo>
                  <a:pt x="1801545" y="1526997"/>
                </a:lnTo>
                <a:lnTo>
                  <a:pt x="1795640" y="1542643"/>
                </a:lnTo>
                <a:lnTo>
                  <a:pt x="1792897" y="1559153"/>
                </a:lnTo>
                <a:lnTo>
                  <a:pt x="1793443" y="1575879"/>
                </a:lnTo>
                <a:lnTo>
                  <a:pt x="1813941" y="1621002"/>
                </a:lnTo>
                <a:lnTo>
                  <a:pt x="1855812" y="1647177"/>
                </a:lnTo>
                <a:lnTo>
                  <a:pt x="1872259" y="1649907"/>
                </a:lnTo>
                <a:lnTo>
                  <a:pt x="1888909" y="1649361"/>
                </a:lnTo>
                <a:lnTo>
                  <a:pt x="1905139" y="1645551"/>
                </a:lnTo>
                <a:lnTo>
                  <a:pt x="1920316" y="1638655"/>
                </a:lnTo>
                <a:lnTo>
                  <a:pt x="1933829" y="1628902"/>
                </a:lnTo>
                <a:lnTo>
                  <a:pt x="2988678" y="574027"/>
                </a:lnTo>
                <a:lnTo>
                  <a:pt x="2988678" y="333768"/>
                </a:lnTo>
                <a:close/>
              </a:path>
            </a:pathLst>
          </a:custGeom>
          <a:solidFill>
            <a:srgbClr val="FFFF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41985" y="2751478"/>
            <a:ext cx="42481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180" dirty="0">
                <a:solidFill>
                  <a:srgbClr val="FFFFE7"/>
                </a:solidFill>
                <a:latin typeface="Trebuchet MS"/>
                <a:cs typeface="Trebuchet MS"/>
              </a:rPr>
              <a:t>1</a:t>
            </a:r>
            <a:endParaRPr sz="5500" dirty="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961666" y="1679657"/>
            <a:ext cx="951319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dirty="0">
                <a:solidFill>
                  <a:srgbClr val="FFFFFF"/>
                </a:solidFill>
                <a:latin typeface="Times New Roman"/>
                <a:cs typeface="Times New Roman"/>
              </a:rPr>
              <a:t>МІЙ ШЛЯХ ДО ГРАНТІВ</a:t>
            </a:r>
            <a:endParaRPr sz="6000"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43128" y="5195075"/>
            <a:ext cx="42481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180" dirty="0">
                <a:solidFill>
                  <a:srgbClr val="FFFFE7"/>
                </a:solidFill>
                <a:latin typeface="Trebuchet MS"/>
                <a:cs typeface="Trebuchet MS"/>
              </a:rPr>
              <a:t>2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43128" y="7080513"/>
            <a:ext cx="42481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spc="180" dirty="0">
                <a:solidFill>
                  <a:srgbClr val="FFFFE7"/>
                </a:solidFill>
                <a:latin typeface="Trebuchet MS"/>
                <a:cs typeface="Trebuchet MS"/>
              </a:rPr>
              <a:t>3</a:t>
            </a:r>
            <a:endParaRPr sz="55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69484" y="2751478"/>
            <a:ext cx="7222577" cy="2313454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2600" b="1" spc="110" dirty="0">
                <a:solidFill>
                  <a:srgbClr val="FFFFE7"/>
                </a:solidFill>
                <a:latin typeface="Tahoma"/>
                <a:cs typeface="Tahoma"/>
              </a:rPr>
              <a:t>До</a:t>
            </a:r>
            <a:r>
              <a:rPr sz="2600" b="1" spc="-8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2600" b="1" spc="-95" dirty="0">
                <a:solidFill>
                  <a:srgbClr val="FFFFE7"/>
                </a:solidFill>
                <a:latin typeface="Tahoma"/>
                <a:cs typeface="Tahoma"/>
              </a:rPr>
              <a:t>2022</a:t>
            </a:r>
            <a:r>
              <a:rPr sz="2600" b="1" spc="-8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2600" b="1" spc="65" dirty="0">
                <a:solidFill>
                  <a:srgbClr val="FFFFE7"/>
                </a:solidFill>
                <a:latin typeface="Tahoma"/>
                <a:cs typeface="Tahoma"/>
              </a:rPr>
              <a:t>року</a:t>
            </a:r>
            <a:endParaRPr sz="2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Адвокат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09" dirty="0">
                <a:solidFill>
                  <a:srgbClr val="FFFFFF"/>
                </a:solidFill>
                <a:latin typeface="Verdana"/>
                <a:cs typeface="Verdana"/>
              </a:rPr>
              <a:t>15</a:t>
            </a:r>
            <a:r>
              <a:rPr sz="24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Verdana"/>
                <a:cs typeface="Verdana"/>
              </a:rPr>
              <a:t>річним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досвідом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4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 err="1">
                <a:solidFill>
                  <a:srgbClr val="FFFFFF"/>
                </a:solidFill>
                <a:latin typeface="Verdana"/>
                <a:cs typeface="Verdana"/>
              </a:rPr>
              <a:t>м.Енергодар</a:t>
            </a:r>
            <a:endParaRPr lang="uk-UA" sz="2400" spc="-10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12700">
              <a:spcBef>
                <a:spcPts val="835"/>
              </a:spcBef>
            </a:pPr>
            <a:r>
              <a:rPr lang="ru-RU" sz="24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400" spc="210" dirty="0" err="1">
                <a:solidFill>
                  <a:srgbClr val="FFFFFF"/>
                </a:solidFill>
                <a:latin typeface="Tahoma"/>
                <a:cs typeface="Tahoma"/>
              </a:rPr>
              <a:t>вчений</a:t>
            </a:r>
            <a:r>
              <a:rPr lang="ru-RU" sz="24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400" spc="130" dirty="0" err="1">
                <a:solidFill>
                  <a:srgbClr val="FFFFFF"/>
                </a:solidFill>
                <a:latin typeface="Tahoma"/>
                <a:cs typeface="Tahoma"/>
              </a:rPr>
              <a:t>ступінь</a:t>
            </a:r>
            <a:r>
              <a:rPr lang="ru-RU" sz="2400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400" spc="150" dirty="0">
                <a:solidFill>
                  <a:srgbClr val="FFFFFF"/>
                </a:solidFill>
                <a:latin typeface="Tahoma"/>
                <a:cs typeface="Tahoma"/>
              </a:rPr>
              <a:t>кандидат</a:t>
            </a:r>
            <a:r>
              <a:rPr lang="ru-RU" sz="24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400" spc="210" dirty="0" err="1">
                <a:solidFill>
                  <a:srgbClr val="FFFFFF"/>
                </a:solidFill>
                <a:latin typeface="Tahoma"/>
                <a:cs typeface="Tahoma"/>
              </a:rPr>
              <a:t>юридичних</a:t>
            </a:r>
            <a:r>
              <a:rPr lang="ru-RU" sz="24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400" spc="160" dirty="0">
                <a:solidFill>
                  <a:srgbClr val="FFFFFF"/>
                </a:solidFill>
                <a:latin typeface="Tahoma"/>
                <a:cs typeface="Tahoma"/>
              </a:rPr>
              <a:t>наук</a:t>
            </a:r>
            <a:r>
              <a:rPr lang="ru-RU" sz="24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400" spc="114" dirty="0">
                <a:solidFill>
                  <a:srgbClr val="FFFFFF"/>
                </a:solidFill>
                <a:latin typeface="Tahoma"/>
                <a:cs typeface="Tahoma"/>
              </a:rPr>
              <a:t>(доктор </a:t>
            </a:r>
            <a:r>
              <a:rPr lang="ru-RU" sz="2400" spc="114" dirty="0" err="1">
                <a:solidFill>
                  <a:srgbClr val="FFFFFF"/>
                </a:solidFill>
                <a:latin typeface="Tahoma"/>
                <a:cs typeface="Tahoma"/>
              </a:rPr>
              <a:t>філософії</a:t>
            </a:r>
            <a:r>
              <a:rPr lang="ru-RU" sz="2400" spc="85" dirty="0">
                <a:solidFill>
                  <a:srgbClr val="FFFFFF"/>
                </a:solidFill>
                <a:latin typeface="Tahoma"/>
                <a:cs typeface="Tahoma"/>
              </a:rPr>
              <a:t>).</a:t>
            </a:r>
            <a:endParaRPr lang="ru-RU" sz="2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endParaRPr sz="2400" dirty="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33203" y="4725703"/>
            <a:ext cx="6984365" cy="1666239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2600" b="1" spc="40" dirty="0">
                <a:solidFill>
                  <a:srgbClr val="FFFFE7"/>
                </a:solidFill>
                <a:latin typeface="Tahoma"/>
                <a:cs typeface="Tahoma"/>
              </a:rPr>
              <a:t>Окупація</a:t>
            </a:r>
            <a:endParaRPr sz="2600" dirty="0">
              <a:latin typeface="Tahoma"/>
              <a:cs typeface="Tahoma"/>
            </a:endParaRPr>
          </a:p>
          <a:p>
            <a:pPr marL="12700" marR="5080">
              <a:lnSpc>
                <a:spcPts val="2630"/>
              </a:lnSpc>
              <a:spcBef>
                <a:spcPts val="1095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Втрата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всіх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матеріальних</a:t>
            </a:r>
            <a:r>
              <a:rPr sz="24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активів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родини: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готель,</a:t>
            </a:r>
            <a:r>
              <a:rPr sz="24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Verdana"/>
                <a:cs typeface="Verdana"/>
              </a:rPr>
              <a:t>дитячий</a:t>
            </a:r>
            <a:r>
              <a:rPr sz="24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Verdana"/>
                <a:cs typeface="Verdana"/>
              </a:rPr>
              <a:t>табір,</a:t>
            </a:r>
            <a:r>
              <a:rPr sz="24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адвокатська</a:t>
            </a:r>
            <a:r>
              <a:rPr sz="24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контора,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будівельні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фірми</a:t>
            </a:r>
            <a:r>
              <a:rPr sz="24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чоловіка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33203" y="7025678"/>
            <a:ext cx="6504940" cy="1999614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sz="2600" b="1" spc="40" dirty="0">
                <a:solidFill>
                  <a:srgbClr val="FFFFE7"/>
                </a:solidFill>
                <a:latin typeface="Tahoma"/>
                <a:cs typeface="Tahoma"/>
              </a:rPr>
              <a:t>Відновлення</a:t>
            </a:r>
            <a:endParaRPr sz="2600" dirty="0">
              <a:latin typeface="Tahoma"/>
              <a:cs typeface="Tahoma"/>
            </a:endParaRPr>
          </a:p>
          <a:p>
            <a:pPr marL="12700" marR="5080">
              <a:lnSpc>
                <a:spcPts val="2620"/>
              </a:lnSpc>
              <a:spcBef>
                <a:spcPts val="1105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Залучення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грантових</a:t>
            </a:r>
            <a:r>
              <a:rPr sz="24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можливостей: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започаткування</a:t>
            </a:r>
            <a:r>
              <a:rPr sz="24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двох</a:t>
            </a:r>
            <a:r>
              <a:rPr sz="24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соціальних </a:t>
            </a: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підприємств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приймаючій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запорізькій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громаді,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створення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нових</a:t>
            </a:r>
            <a:r>
              <a:rPr sz="24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робочих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Verdana"/>
                <a:cs typeface="Verdana"/>
              </a:rPr>
              <a:t>місць</a:t>
            </a:r>
            <a:endParaRPr sz="24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916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9055" y="1773317"/>
            <a:ext cx="862965" cy="494030"/>
          </a:xfrm>
          <a:custGeom>
            <a:avLst/>
            <a:gdLst/>
            <a:ahLst/>
            <a:cxnLst/>
            <a:rect l="l" t="t" r="r" b="b"/>
            <a:pathLst>
              <a:path w="862964" h="494029">
                <a:moveTo>
                  <a:pt x="690626" y="247319"/>
                </a:moveTo>
                <a:lnTo>
                  <a:pt x="690562" y="247002"/>
                </a:lnTo>
                <a:lnTo>
                  <a:pt x="690562" y="237401"/>
                </a:lnTo>
                <a:lnTo>
                  <a:pt x="684276" y="231127"/>
                </a:lnTo>
                <a:lnTo>
                  <a:pt x="683361" y="229717"/>
                </a:lnTo>
                <a:lnTo>
                  <a:pt x="576300" y="122656"/>
                </a:lnTo>
                <a:lnTo>
                  <a:pt x="570471" y="118757"/>
                </a:lnTo>
                <a:lnTo>
                  <a:pt x="563816" y="117475"/>
                </a:lnTo>
                <a:lnTo>
                  <a:pt x="557314" y="118757"/>
                </a:lnTo>
                <a:lnTo>
                  <a:pt x="551243" y="122656"/>
                </a:lnTo>
                <a:lnTo>
                  <a:pt x="547331" y="128485"/>
                </a:lnTo>
                <a:lnTo>
                  <a:pt x="546023" y="135140"/>
                </a:lnTo>
                <a:lnTo>
                  <a:pt x="547331" y="141820"/>
                </a:lnTo>
                <a:lnTo>
                  <a:pt x="551243" y="147713"/>
                </a:lnTo>
                <a:lnTo>
                  <a:pt x="633006" y="229476"/>
                </a:lnTo>
                <a:lnTo>
                  <a:pt x="179730" y="229476"/>
                </a:lnTo>
                <a:lnTo>
                  <a:pt x="171818" y="237401"/>
                </a:lnTo>
                <a:lnTo>
                  <a:pt x="171818" y="257009"/>
                </a:lnTo>
                <a:lnTo>
                  <a:pt x="179730" y="264934"/>
                </a:lnTo>
                <a:lnTo>
                  <a:pt x="633247" y="264934"/>
                </a:lnTo>
                <a:lnTo>
                  <a:pt x="551243" y="346938"/>
                </a:lnTo>
                <a:lnTo>
                  <a:pt x="547331" y="352767"/>
                </a:lnTo>
                <a:lnTo>
                  <a:pt x="546023" y="359422"/>
                </a:lnTo>
                <a:lnTo>
                  <a:pt x="547331" y="366102"/>
                </a:lnTo>
                <a:lnTo>
                  <a:pt x="551243" y="371983"/>
                </a:lnTo>
                <a:lnTo>
                  <a:pt x="554672" y="375412"/>
                </a:lnTo>
                <a:lnTo>
                  <a:pt x="559282" y="377190"/>
                </a:lnTo>
                <a:lnTo>
                  <a:pt x="568261" y="377190"/>
                </a:lnTo>
                <a:lnTo>
                  <a:pt x="572871" y="375412"/>
                </a:lnTo>
                <a:lnTo>
                  <a:pt x="683361" y="264934"/>
                </a:lnTo>
                <a:lnTo>
                  <a:pt x="684758" y="262826"/>
                </a:lnTo>
                <a:lnTo>
                  <a:pt x="690562" y="257009"/>
                </a:lnTo>
                <a:lnTo>
                  <a:pt x="690562" y="247650"/>
                </a:lnTo>
                <a:lnTo>
                  <a:pt x="690626" y="247319"/>
                </a:lnTo>
                <a:close/>
              </a:path>
              <a:path w="862964" h="494029">
                <a:moveTo>
                  <a:pt x="862495" y="246849"/>
                </a:moveTo>
                <a:lnTo>
                  <a:pt x="857478" y="197154"/>
                </a:lnTo>
                <a:lnTo>
                  <a:pt x="843064" y="150850"/>
                </a:lnTo>
                <a:lnTo>
                  <a:pt x="827049" y="121386"/>
                </a:lnTo>
                <a:lnTo>
                  <a:pt x="827049" y="246849"/>
                </a:lnTo>
                <a:lnTo>
                  <a:pt x="821448" y="295287"/>
                </a:lnTo>
                <a:lnTo>
                  <a:pt x="805522" y="339763"/>
                </a:lnTo>
                <a:lnTo>
                  <a:pt x="780529" y="379018"/>
                </a:lnTo>
                <a:lnTo>
                  <a:pt x="747763" y="411772"/>
                </a:lnTo>
                <a:lnTo>
                  <a:pt x="708507" y="436740"/>
                </a:lnTo>
                <a:lnTo>
                  <a:pt x="664044" y="452653"/>
                </a:lnTo>
                <a:lnTo>
                  <a:pt x="615645" y="458254"/>
                </a:lnTo>
                <a:lnTo>
                  <a:pt x="246849" y="458254"/>
                </a:lnTo>
                <a:lnTo>
                  <a:pt x="198424" y="452653"/>
                </a:lnTo>
                <a:lnTo>
                  <a:pt x="153936" y="436740"/>
                </a:lnTo>
                <a:lnTo>
                  <a:pt x="114681" y="411772"/>
                </a:lnTo>
                <a:lnTo>
                  <a:pt x="81940" y="379018"/>
                </a:lnTo>
                <a:lnTo>
                  <a:pt x="56959" y="339763"/>
                </a:lnTo>
                <a:lnTo>
                  <a:pt x="41046" y="295287"/>
                </a:lnTo>
                <a:lnTo>
                  <a:pt x="35458" y="246849"/>
                </a:lnTo>
                <a:lnTo>
                  <a:pt x="41046" y="198412"/>
                </a:lnTo>
                <a:lnTo>
                  <a:pt x="56959" y="153936"/>
                </a:lnTo>
                <a:lnTo>
                  <a:pt x="81940" y="114681"/>
                </a:lnTo>
                <a:lnTo>
                  <a:pt x="114681" y="81927"/>
                </a:lnTo>
                <a:lnTo>
                  <a:pt x="153936" y="56959"/>
                </a:lnTo>
                <a:lnTo>
                  <a:pt x="198424" y="41046"/>
                </a:lnTo>
                <a:lnTo>
                  <a:pt x="246849" y="35458"/>
                </a:lnTo>
                <a:lnTo>
                  <a:pt x="615645" y="35458"/>
                </a:lnTo>
                <a:lnTo>
                  <a:pt x="664044" y="41046"/>
                </a:lnTo>
                <a:lnTo>
                  <a:pt x="708507" y="56959"/>
                </a:lnTo>
                <a:lnTo>
                  <a:pt x="747763" y="81927"/>
                </a:lnTo>
                <a:lnTo>
                  <a:pt x="780529" y="114681"/>
                </a:lnTo>
                <a:lnTo>
                  <a:pt x="805522" y="153936"/>
                </a:lnTo>
                <a:lnTo>
                  <a:pt x="821448" y="198412"/>
                </a:lnTo>
                <a:lnTo>
                  <a:pt x="827049" y="246849"/>
                </a:lnTo>
                <a:lnTo>
                  <a:pt x="827049" y="121386"/>
                </a:lnTo>
                <a:lnTo>
                  <a:pt x="820280" y="108927"/>
                </a:lnTo>
                <a:lnTo>
                  <a:pt x="790117" y="72377"/>
                </a:lnTo>
                <a:lnTo>
                  <a:pt x="753579" y="42214"/>
                </a:lnTo>
                <a:lnTo>
                  <a:pt x="741133" y="35458"/>
                </a:lnTo>
                <a:lnTo>
                  <a:pt x="711644" y="19431"/>
                </a:lnTo>
                <a:lnTo>
                  <a:pt x="665340" y="5029"/>
                </a:lnTo>
                <a:lnTo>
                  <a:pt x="615645" y="0"/>
                </a:lnTo>
                <a:lnTo>
                  <a:pt x="246849" y="0"/>
                </a:lnTo>
                <a:lnTo>
                  <a:pt x="197167" y="5029"/>
                </a:lnTo>
                <a:lnTo>
                  <a:pt x="150850" y="19431"/>
                </a:lnTo>
                <a:lnTo>
                  <a:pt x="108927" y="42214"/>
                </a:lnTo>
                <a:lnTo>
                  <a:pt x="72377" y="72377"/>
                </a:lnTo>
                <a:lnTo>
                  <a:pt x="42214" y="108927"/>
                </a:lnTo>
                <a:lnTo>
                  <a:pt x="19431" y="150850"/>
                </a:lnTo>
                <a:lnTo>
                  <a:pt x="5029" y="197154"/>
                </a:lnTo>
                <a:lnTo>
                  <a:pt x="0" y="246849"/>
                </a:lnTo>
                <a:lnTo>
                  <a:pt x="5029" y="296545"/>
                </a:lnTo>
                <a:lnTo>
                  <a:pt x="19431" y="342849"/>
                </a:lnTo>
                <a:lnTo>
                  <a:pt x="42214" y="384771"/>
                </a:lnTo>
                <a:lnTo>
                  <a:pt x="72377" y="421322"/>
                </a:lnTo>
                <a:lnTo>
                  <a:pt x="108927" y="451485"/>
                </a:lnTo>
                <a:lnTo>
                  <a:pt x="150850" y="474268"/>
                </a:lnTo>
                <a:lnTo>
                  <a:pt x="197167" y="488670"/>
                </a:lnTo>
                <a:lnTo>
                  <a:pt x="246849" y="493699"/>
                </a:lnTo>
                <a:lnTo>
                  <a:pt x="615645" y="493699"/>
                </a:lnTo>
                <a:lnTo>
                  <a:pt x="665340" y="488670"/>
                </a:lnTo>
                <a:lnTo>
                  <a:pt x="711644" y="474268"/>
                </a:lnTo>
                <a:lnTo>
                  <a:pt x="753579" y="451485"/>
                </a:lnTo>
                <a:lnTo>
                  <a:pt x="790117" y="421322"/>
                </a:lnTo>
                <a:lnTo>
                  <a:pt x="820280" y="384771"/>
                </a:lnTo>
                <a:lnTo>
                  <a:pt x="843064" y="342849"/>
                </a:lnTo>
                <a:lnTo>
                  <a:pt x="857478" y="296545"/>
                </a:lnTo>
                <a:lnTo>
                  <a:pt x="862495" y="2468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32210" y="-99989"/>
            <a:ext cx="7108190" cy="1020444"/>
          </a:xfrm>
          <a:custGeom>
            <a:avLst/>
            <a:gdLst/>
            <a:ahLst/>
            <a:cxnLst/>
            <a:rect l="l" t="t" r="r" b="b"/>
            <a:pathLst>
              <a:path w="7108190" h="1020444">
                <a:moveTo>
                  <a:pt x="594417" y="664454"/>
                </a:moveTo>
                <a:lnTo>
                  <a:pt x="253446" y="647100"/>
                </a:lnTo>
                <a:lnTo>
                  <a:pt x="74970" y="386789"/>
                </a:lnTo>
                <a:lnTo>
                  <a:pt x="6428" y="83760"/>
                </a:lnTo>
                <a:lnTo>
                  <a:pt x="0" y="0"/>
                </a:lnTo>
                <a:lnTo>
                  <a:pt x="7107993" y="0"/>
                </a:lnTo>
                <a:lnTo>
                  <a:pt x="7107993" y="150909"/>
                </a:lnTo>
                <a:lnTo>
                  <a:pt x="6393621" y="150909"/>
                </a:lnTo>
                <a:lnTo>
                  <a:pt x="6371118" y="151681"/>
                </a:lnTo>
                <a:lnTo>
                  <a:pt x="6347330" y="154090"/>
                </a:lnTo>
                <a:lnTo>
                  <a:pt x="6322299" y="158073"/>
                </a:lnTo>
                <a:lnTo>
                  <a:pt x="6313032" y="160013"/>
                </a:lnTo>
                <a:lnTo>
                  <a:pt x="3686312" y="160013"/>
                </a:lnTo>
                <a:lnTo>
                  <a:pt x="3644953" y="161054"/>
                </a:lnTo>
                <a:lnTo>
                  <a:pt x="3600363" y="164590"/>
                </a:lnTo>
                <a:lnTo>
                  <a:pt x="3554336" y="170502"/>
                </a:lnTo>
                <a:lnTo>
                  <a:pt x="3553839" y="170502"/>
                </a:lnTo>
                <a:lnTo>
                  <a:pt x="3500976" y="179659"/>
                </a:lnTo>
                <a:lnTo>
                  <a:pt x="3445918" y="191450"/>
                </a:lnTo>
                <a:lnTo>
                  <a:pt x="3387111" y="206249"/>
                </a:lnTo>
                <a:lnTo>
                  <a:pt x="3324424" y="224186"/>
                </a:lnTo>
                <a:lnTo>
                  <a:pt x="3257727" y="245389"/>
                </a:lnTo>
                <a:lnTo>
                  <a:pt x="3186891" y="269986"/>
                </a:lnTo>
                <a:lnTo>
                  <a:pt x="3123537" y="293706"/>
                </a:lnTo>
                <a:lnTo>
                  <a:pt x="2169237" y="293706"/>
                </a:lnTo>
                <a:lnTo>
                  <a:pt x="2130387" y="294661"/>
                </a:lnTo>
                <a:lnTo>
                  <a:pt x="2092201" y="298368"/>
                </a:lnTo>
                <a:lnTo>
                  <a:pt x="2018172" y="315308"/>
                </a:lnTo>
                <a:lnTo>
                  <a:pt x="1982509" y="329173"/>
                </a:lnTo>
                <a:lnTo>
                  <a:pt x="1947865" y="347056"/>
                </a:lnTo>
                <a:lnTo>
                  <a:pt x="1914329" y="369274"/>
                </a:lnTo>
                <a:lnTo>
                  <a:pt x="1881990" y="396144"/>
                </a:lnTo>
                <a:lnTo>
                  <a:pt x="1850938" y="427982"/>
                </a:lnTo>
                <a:lnTo>
                  <a:pt x="1821279" y="465082"/>
                </a:lnTo>
                <a:lnTo>
                  <a:pt x="1787172" y="521983"/>
                </a:lnTo>
                <a:lnTo>
                  <a:pt x="1757780" y="585777"/>
                </a:lnTo>
                <a:lnTo>
                  <a:pt x="1743341" y="619131"/>
                </a:lnTo>
                <a:lnTo>
                  <a:pt x="1730703" y="647409"/>
                </a:lnTo>
                <a:lnTo>
                  <a:pt x="665396" y="647409"/>
                </a:lnTo>
                <a:lnTo>
                  <a:pt x="631348" y="652818"/>
                </a:lnTo>
                <a:lnTo>
                  <a:pt x="594417" y="664454"/>
                </a:lnTo>
                <a:close/>
              </a:path>
              <a:path w="7108190" h="1020444">
                <a:moveTo>
                  <a:pt x="6371997" y="1020434"/>
                </a:moveTo>
                <a:lnTo>
                  <a:pt x="6333084" y="1007236"/>
                </a:lnTo>
                <a:lnTo>
                  <a:pt x="6300012" y="977160"/>
                </a:lnTo>
                <a:lnTo>
                  <a:pt x="6292865" y="950973"/>
                </a:lnTo>
                <a:lnTo>
                  <a:pt x="6293197" y="938448"/>
                </a:lnTo>
                <a:lnTo>
                  <a:pt x="6308266" y="886086"/>
                </a:lnTo>
                <a:lnTo>
                  <a:pt x="6328120" y="848368"/>
                </a:lnTo>
                <a:lnTo>
                  <a:pt x="6354279" y="807790"/>
                </a:lnTo>
                <a:lnTo>
                  <a:pt x="6385395" y="764843"/>
                </a:lnTo>
                <a:lnTo>
                  <a:pt x="6420122" y="720018"/>
                </a:lnTo>
                <a:lnTo>
                  <a:pt x="6495014" y="626704"/>
                </a:lnTo>
                <a:lnTo>
                  <a:pt x="6513888" y="602970"/>
                </a:lnTo>
                <a:lnTo>
                  <a:pt x="6550637" y="555445"/>
                </a:lnTo>
                <a:lnTo>
                  <a:pt x="6584932" y="508256"/>
                </a:lnTo>
                <a:lnTo>
                  <a:pt x="6615426" y="461892"/>
                </a:lnTo>
                <a:lnTo>
                  <a:pt x="6640769" y="416846"/>
                </a:lnTo>
                <a:lnTo>
                  <a:pt x="6659617" y="373610"/>
                </a:lnTo>
                <a:lnTo>
                  <a:pt x="6670619" y="332674"/>
                </a:lnTo>
                <a:lnTo>
                  <a:pt x="6672758" y="313223"/>
                </a:lnTo>
                <a:lnTo>
                  <a:pt x="6672720" y="311089"/>
                </a:lnTo>
                <a:lnTo>
                  <a:pt x="6672615" y="305081"/>
                </a:lnTo>
                <a:lnTo>
                  <a:pt x="6672504" y="298790"/>
                </a:lnTo>
                <a:lnTo>
                  <a:pt x="6663700" y="259672"/>
                </a:lnTo>
                <a:lnTo>
                  <a:pt x="6627897" y="214616"/>
                </a:lnTo>
                <a:lnTo>
                  <a:pt x="6586923" y="190118"/>
                </a:lnTo>
                <a:lnTo>
                  <a:pt x="6530289" y="170502"/>
                </a:lnTo>
                <a:lnTo>
                  <a:pt x="6530152" y="170502"/>
                </a:lnTo>
                <a:lnTo>
                  <a:pt x="6496435" y="162907"/>
                </a:lnTo>
                <a:lnTo>
                  <a:pt x="6457858" y="156626"/>
                </a:lnTo>
                <a:lnTo>
                  <a:pt x="6414794" y="151841"/>
                </a:lnTo>
                <a:lnTo>
                  <a:pt x="6393621" y="150909"/>
                </a:lnTo>
                <a:lnTo>
                  <a:pt x="7107993" y="150909"/>
                </a:lnTo>
                <a:lnTo>
                  <a:pt x="7107993" y="479092"/>
                </a:lnTo>
                <a:lnTo>
                  <a:pt x="7100436" y="556769"/>
                </a:lnTo>
                <a:lnTo>
                  <a:pt x="6884334" y="938448"/>
                </a:lnTo>
                <a:lnTo>
                  <a:pt x="6371997" y="1020434"/>
                </a:lnTo>
                <a:close/>
              </a:path>
              <a:path w="7108190" h="1020444">
                <a:moveTo>
                  <a:pt x="4433757" y="934583"/>
                </a:moveTo>
                <a:lnTo>
                  <a:pt x="4371651" y="929784"/>
                </a:lnTo>
                <a:lnTo>
                  <a:pt x="4313564" y="917537"/>
                </a:lnTo>
                <a:lnTo>
                  <a:pt x="4260150" y="897427"/>
                </a:lnTo>
                <a:lnTo>
                  <a:pt x="4211441" y="868833"/>
                </a:lnTo>
                <a:lnTo>
                  <a:pt x="4167884" y="831273"/>
                </a:lnTo>
                <a:lnTo>
                  <a:pt x="4129823" y="784230"/>
                </a:lnTo>
                <a:lnTo>
                  <a:pt x="4097600" y="727186"/>
                </a:lnTo>
                <a:lnTo>
                  <a:pt x="4071560" y="659623"/>
                </a:lnTo>
                <a:lnTo>
                  <a:pt x="4060965" y="621736"/>
                </a:lnTo>
                <a:lnTo>
                  <a:pt x="4050935" y="568706"/>
                </a:lnTo>
                <a:lnTo>
                  <a:pt x="4045217" y="528900"/>
                </a:lnTo>
                <a:lnTo>
                  <a:pt x="4042288" y="508256"/>
                </a:lnTo>
                <a:lnTo>
                  <a:pt x="4035492" y="465082"/>
                </a:lnTo>
                <a:lnTo>
                  <a:pt x="4026727" y="421297"/>
                </a:lnTo>
                <a:lnTo>
                  <a:pt x="4014924" y="377720"/>
                </a:lnTo>
                <a:lnTo>
                  <a:pt x="3999042" y="335380"/>
                </a:lnTo>
                <a:lnTo>
                  <a:pt x="3977963" y="295188"/>
                </a:lnTo>
                <a:lnTo>
                  <a:pt x="3950883" y="258523"/>
                </a:lnTo>
                <a:lnTo>
                  <a:pt x="3916525" y="226063"/>
                </a:lnTo>
                <a:lnTo>
                  <a:pt x="3873930" y="198954"/>
                </a:lnTo>
                <a:lnTo>
                  <a:pt x="3822056" y="178224"/>
                </a:lnTo>
                <a:lnTo>
                  <a:pt x="3792042" y="170502"/>
                </a:lnTo>
                <a:lnTo>
                  <a:pt x="3791913" y="170502"/>
                </a:lnTo>
                <a:lnTo>
                  <a:pt x="3759863" y="164901"/>
                </a:lnTo>
                <a:lnTo>
                  <a:pt x="3724573" y="161338"/>
                </a:lnTo>
                <a:lnTo>
                  <a:pt x="3686312" y="160013"/>
                </a:lnTo>
                <a:lnTo>
                  <a:pt x="6313032" y="160013"/>
                </a:lnTo>
                <a:lnTo>
                  <a:pt x="6268677" y="170502"/>
                </a:lnTo>
                <a:lnTo>
                  <a:pt x="6210598" y="188449"/>
                </a:lnTo>
                <a:lnTo>
                  <a:pt x="6148404" y="211398"/>
                </a:lnTo>
                <a:lnTo>
                  <a:pt x="6082438" y="238832"/>
                </a:lnTo>
                <a:lnTo>
                  <a:pt x="6013044" y="270231"/>
                </a:lnTo>
                <a:lnTo>
                  <a:pt x="5977169" y="287257"/>
                </a:lnTo>
                <a:lnTo>
                  <a:pt x="5940565" y="305081"/>
                </a:lnTo>
                <a:lnTo>
                  <a:pt x="5865343" y="342862"/>
                </a:lnTo>
                <a:lnTo>
                  <a:pt x="5708048" y="425153"/>
                </a:lnTo>
                <a:lnTo>
                  <a:pt x="5375654" y="602157"/>
                </a:lnTo>
                <a:lnTo>
                  <a:pt x="5290849" y="645979"/>
                </a:lnTo>
                <a:lnTo>
                  <a:pt x="5206048" y="688594"/>
                </a:lnTo>
                <a:lnTo>
                  <a:pt x="5163756" y="709288"/>
                </a:lnTo>
                <a:lnTo>
                  <a:pt x="5121594" y="729486"/>
                </a:lnTo>
                <a:lnTo>
                  <a:pt x="5079604" y="749123"/>
                </a:lnTo>
                <a:lnTo>
                  <a:pt x="5037830" y="768136"/>
                </a:lnTo>
                <a:lnTo>
                  <a:pt x="4996315" y="786459"/>
                </a:lnTo>
                <a:lnTo>
                  <a:pt x="4955100" y="804028"/>
                </a:lnTo>
                <a:lnTo>
                  <a:pt x="4914230" y="820778"/>
                </a:lnTo>
                <a:lnTo>
                  <a:pt x="4873747" y="836645"/>
                </a:lnTo>
                <a:lnTo>
                  <a:pt x="4833693" y="851563"/>
                </a:lnTo>
                <a:lnTo>
                  <a:pt x="4794113" y="865468"/>
                </a:lnTo>
                <a:lnTo>
                  <a:pt x="4755048" y="878296"/>
                </a:lnTo>
                <a:lnTo>
                  <a:pt x="4716543" y="889981"/>
                </a:lnTo>
                <a:lnTo>
                  <a:pt x="4678638" y="900459"/>
                </a:lnTo>
                <a:lnTo>
                  <a:pt x="4641379" y="909666"/>
                </a:lnTo>
                <a:lnTo>
                  <a:pt x="4568964" y="924006"/>
                </a:lnTo>
                <a:lnTo>
                  <a:pt x="4499643" y="932484"/>
                </a:lnTo>
                <a:lnTo>
                  <a:pt x="4466249" y="934363"/>
                </a:lnTo>
                <a:lnTo>
                  <a:pt x="4433757" y="934583"/>
                </a:lnTo>
                <a:close/>
              </a:path>
              <a:path w="7108190" h="1020444">
                <a:moveTo>
                  <a:pt x="2809114" y="394568"/>
                </a:moveTo>
                <a:lnTo>
                  <a:pt x="2770949" y="394568"/>
                </a:lnTo>
                <a:lnTo>
                  <a:pt x="2732846" y="392200"/>
                </a:lnTo>
                <a:lnTo>
                  <a:pt x="2694070" y="387838"/>
                </a:lnTo>
                <a:lnTo>
                  <a:pt x="2654709" y="381800"/>
                </a:lnTo>
                <a:lnTo>
                  <a:pt x="2614854" y="374401"/>
                </a:lnTo>
                <a:lnTo>
                  <a:pt x="2574592" y="365957"/>
                </a:lnTo>
                <a:lnTo>
                  <a:pt x="2411266" y="328070"/>
                </a:lnTo>
                <a:lnTo>
                  <a:pt x="2370310" y="319152"/>
                </a:lnTo>
                <a:lnTo>
                  <a:pt x="2329482" y="311089"/>
                </a:lnTo>
                <a:lnTo>
                  <a:pt x="2288872" y="304196"/>
                </a:lnTo>
                <a:lnTo>
                  <a:pt x="2248568" y="298790"/>
                </a:lnTo>
                <a:lnTo>
                  <a:pt x="2208660" y="295188"/>
                </a:lnTo>
                <a:lnTo>
                  <a:pt x="2169237" y="293706"/>
                </a:lnTo>
                <a:lnTo>
                  <a:pt x="3123537" y="293706"/>
                </a:lnTo>
                <a:lnTo>
                  <a:pt x="3111786" y="298106"/>
                </a:lnTo>
                <a:lnTo>
                  <a:pt x="3032280" y="329878"/>
                </a:lnTo>
                <a:lnTo>
                  <a:pt x="2948246" y="365430"/>
                </a:lnTo>
                <a:lnTo>
                  <a:pt x="2914997" y="377720"/>
                </a:lnTo>
                <a:lnTo>
                  <a:pt x="2880327" y="386546"/>
                </a:lnTo>
                <a:lnTo>
                  <a:pt x="2844779" y="392057"/>
                </a:lnTo>
                <a:lnTo>
                  <a:pt x="2809114" y="394568"/>
                </a:lnTo>
                <a:close/>
              </a:path>
              <a:path w="7108190" h="1020444">
                <a:moveTo>
                  <a:pt x="1279167" y="920760"/>
                </a:moveTo>
                <a:lnTo>
                  <a:pt x="1220195" y="918067"/>
                </a:lnTo>
                <a:lnTo>
                  <a:pt x="1222048" y="918067"/>
                </a:lnTo>
                <a:lnTo>
                  <a:pt x="1171597" y="910892"/>
                </a:lnTo>
                <a:lnTo>
                  <a:pt x="1124753" y="899470"/>
                </a:lnTo>
                <a:lnTo>
                  <a:pt x="1081959" y="884535"/>
                </a:lnTo>
                <a:lnTo>
                  <a:pt x="1042781" y="866695"/>
                </a:lnTo>
                <a:lnTo>
                  <a:pt x="1006786" y="846559"/>
                </a:lnTo>
                <a:lnTo>
                  <a:pt x="973541" y="824736"/>
                </a:lnTo>
                <a:lnTo>
                  <a:pt x="942613" y="801834"/>
                </a:lnTo>
                <a:lnTo>
                  <a:pt x="859391" y="732743"/>
                </a:lnTo>
                <a:lnTo>
                  <a:pt x="833395" y="711614"/>
                </a:lnTo>
                <a:lnTo>
                  <a:pt x="781418" y="675859"/>
                </a:lnTo>
                <a:lnTo>
                  <a:pt x="726483" y="652818"/>
                </a:lnTo>
                <a:lnTo>
                  <a:pt x="665396" y="647409"/>
                </a:lnTo>
                <a:lnTo>
                  <a:pt x="1730703" y="647409"/>
                </a:lnTo>
                <a:lnTo>
                  <a:pt x="1711967" y="686484"/>
                </a:lnTo>
                <a:lnTo>
                  <a:pt x="1673255" y="751669"/>
                </a:lnTo>
                <a:lnTo>
                  <a:pt x="1649643" y="782313"/>
                </a:lnTo>
                <a:lnTo>
                  <a:pt x="1622391" y="811053"/>
                </a:lnTo>
                <a:lnTo>
                  <a:pt x="1590898" y="837434"/>
                </a:lnTo>
                <a:lnTo>
                  <a:pt x="1554561" y="861002"/>
                </a:lnTo>
                <a:lnTo>
                  <a:pt x="1512779" y="881304"/>
                </a:lnTo>
                <a:lnTo>
                  <a:pt x="1464951" y="897885"/>
                </a:lnTo>
                <a:lnTo>
                  <a:pt x="1410474" y="910290"/>
                </a:lnTo>
                <a:lnTo>
                  <a:pt x="1348746" y="918067"/>
                </a:lnTo>
                <a:lnTo>
                  <a:pt x="1279167" y="920760"/>
                </a:lnTo>
                <a:close/>
              </a:path>
            </a:pathLst>
          </a:custGeom>
          <a:solidFill>
            <a:srgbClr val="E3AF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352605"/>
            <a:ext cx="6955155" cy="934719"/>
          </a:xfrm>
          <a:custGeom>
            <a:avLst/>
            <a:gdLst/>
            <a:ahLst/>
            <a:cxnLst/>
            <a:rect l="l" t="t" r="r" b="b"/>
            <a:pathLst>
              <a:path w="6955155" h="934720">
                <a:moveTo>
                  <a:pt x="6367597" y="356640"/>
                </a:moveTo>
                <a:lnTo>
                  <a:pt x="6708568" y="374026"/>
                </a:lnTo>
                <a:lnTo>
                  <a:pt x="6887044" y="634820"/>
                </a:lnTo>
                <a:lnTo>
                  <a:pt x="6954679" y="934393"/>
                </a:lnTo>
                <a:lnTo>
                  <a:pt x="0" y="934393"/>
                </a:lnTo>
                <a:lnTo>
                  <a:pt x="0" y="871137"/>
                </a:lnTo>
                <a:lnTo>
                  <a:pt x="568393" y="871137"/>
                </a:lnTo>
                <a:lnTo>
                  <a:pt x="590895" y="870364"/>
                </a:lnTo>
                <a:lnTo>
                  <a:pt x="614683" y="867950"/>
                </a:lnTo>
                <a:lnTo>
                  <a:pt x="639715" y="863960"/>
                </a:lnTo>
                <a:lnTo>
                  <a:pt x="648981" y="862016"/>
                </a:lnTo>
                <a:lnTo>
                  <a:pt x="3275701" y="862016"/>
                </a:lnTo>
                <a:lnTo>
                  <a:pt x="3317061" y="860973"/>
                </a:lnTo>
                <a:lnTo>
                  <a:pt x="3361650" y="857431"/>
                </a:lnTo>
                <a:lnTo>
                  <a:pt x="3407678" y="851508"/>
                </a:lnTo>
                <a:lnTo>
                  <a:pt x="3408175" y="851508"/>
                </a:lnTo>
                <a:lnTo>
                  <a:pt x="3461038" y="842334"/>
                </a:lnTo>
                <a:lnTo>
                  <a:pt x="3516095" y="830521"/>
                </a:lnTo>
                <a:lnTo>
                  <a:pt x="3574903" y="815694"/>
                </a:lnTo>
                <a:lnTo>
                  <a:pt x="3637590" y="797724"/>
                </a:lnTo>
                <a:lnTo>
                  <a:pt x="3704287" y="776482"/>
                </a:lnTo>
                <a:lnTo>
                  <a:pt x="3775123" y="751839"/>
                </a:lnTo>
                <a:lnTo>
                  <a:pt x="3838477" y="728075"/>
                </a:lnTo>
                <a:lnTo>
                  <a:pt x="4792777" y="728075"/>
                </a:lnTo>
                <a:lnTo>
                  <a:pt x="4831627" y="727119"/>
                </a:lnTo>
                <a:lnTo>
                  <a:pt x="4869813" y="723404"/>
                </a:lnTo>
                <a:lnTo>
                  <a:pt x="4943841" y="706434"/>
                </a:lnTo>
                <a:lnTo>
                  <a:pt x="4979505" y="692543"/>
                </a:lnTo>
                <a:lnTo>
                  <a:pt x="5014149" y="674626"/>
                </a:lnTo>
                <a:lnTo>
                  <a:pt x="5047685" y="652367"/>
                </a:lnTo>
                <a:lnTo>
                  <a:pt x="5080024" y="625447"/>
                </a:lnTo>
                <a:lnTo>
                  <a:pt x="5111076" y="593550"/>
                </a:lnTo>
                <a:lnTo>
                  <a:pt x="5140735" y="556382"/>
                </a:lnTo>
                <a:lnTo>
                  <a:pt x="5174842" y="499375"/>
                </a:lnTo>
                <a:lnTo>
                  <a:pt x="5204234" y="435463"/>
                </a:lnTo>
                <a:lnTo>
                  <a:pt x="5218673" y="402047"/>
                </a:lnTo>
                <a:lnTo>
                  <a:pt x="5231311" y="373716"/>
                </a:lnTo>
                <a:lnTo>
                  <a:pt x="6296618" y="373716"/>
                </a:lnTo>
                <a:lnTo>
                  <a:pt x="6330666" y="368297"/>
                </a:lnTo>
                <a:lnTo>
                  <a:pt x="6367597" y="356640"/>
                </a:lnTo>
                <a:close/>
              </a:path>
              <a:path w="6955155" h="934720">
                <a:moveTo>
                  <a:pt x="590017" y="0"/>
                </a:moveTo>
                <a:lnTo>
                  <a:pt x="628930" y="13222"/>
                </a:lnTo>
                <a:lnTo>
                  <a:pt x="662001" y="43354"/>
                </a:lnTo>
                <a:lnTo>
                  <a:pt x="669149" y="69589"/>
                </a:lnTo>
                <a:lnTo>
                  <a:pt x="668817" y="82138"/>
                </a:lnTo>
                <a:lnTo>
                  <a:pt x="653747" y="134597"/>
                </a:lnTo>
                <a:lnTo>
                  <a:pt x="633894" y="172385"/>
                </a:lnTo>
                <a:lnTo>
                  <a:pt x="607735" y="213038"/>
                </a:lnTo>
                <a:lnTo>
                  <a:pt x="576618" y="256065"/>
                </a:lnTo>
                <a:lnTo>
                  <a:pt x="541892" y="300972"/>
                </a:lnTo>
                <a:lnTo>
                  <a:pt x="466999" y="394460"/>
                </a:lnTo>
                <a:lnTo>
                  <a:pt x="448126" y="418238"/>
                </a:lnTo>
                <a:lnTo>
                  <a:pt x="411376" y="465851"/>
                </a:lnTo>
                <a:lnTo>
                  <a:pt x="377081" y="513128"/>
                </a:lnTo>
                <a:lnTo>
                  <a:pt x="346588" y="559577"/>
                </a:lnTo>
                <a:lnTo>
                  <a:pt x="321244" y="604707"/>
                </a:lnTo>
                <a:lnTo>
                  <a:pt x="302397" y="648023"/>
                </a:lnTo>
                <a:lnTo>
                  <a:pt x="291394" y="689035"/>
                </a:lnTo>
                <a:lnTo>
                  <a:pt x="289256" y="708522"/>
                </a:lnTo>
                <a:lnTo>
                  <a:pt x="289293" y="710660"/>
                </a:lnTo>
                <a:lnTo>
                  <a:pt x="289399" y="716679"/>
                </a:lnTo>
                <a:lnTo>
                  <a:pt x="289509" y="722982"/>
                </a:lnTo>
                <a:lnTo>
                  <a:pt x="289584" y="727248"/>
                </a:lnTo>
                <a:lnTo>
                  <a:pt x="292547" y="745152"/>
                </a:lnTo>
                <a:lnTo>
                  <a:pt x="318930" y="793313"/>
                </a:lnTo>
                <a:lnTo>
                  <a:pt x="352781" y="820179"/>
                </a:lnTo>
                <a:lnTo>
                  <a:pt x="401398" y="842334"/>
                </a:lnTo>
                <a:lnTo>
                  <a:pt x="431725" y="851508"/>
                </a:lnTo>
                <a:lnTo>
                  <a:pt x="431862" y="851508"/>
                </a:lnTo>
                <a:lnTo>
                  <a:pt x="465578" y="859117"/>
                </a:lnTo>
                <a:lnTo>
                  <a:pt x="504155" y="865410"/>
                </a:lnTo>
                <a:lnTo>
                  <a:pt x="547220" y="870203"/>
                </a:lnTo>
                <a:lnTo>
                  <a:pt x="568393" y="871137"/>
                </a:lnTo>
                <a:lnTo>
                  <a:pt x="0" y="871137"/>
                </a:lnTo>
                <a:lnTo>
                  <a:pt x="0" y="219592"/>
                </a:lnTo>
                <a:lnTo>
                  <a:pt x="77680" y="82138"/>
                </a:lnTo>
                <a:lnTo>
                  <a:pt x="590017" y="0"/>
                </a:lnTo>
                <a:close/>
              </a:path>
              <a:path w="6955155" h="934720">
                <a:moveTo>
                  <a:pt x="2528256" y="86010"/>
                </a:moveTo>
                <a:lnTo>
                  <a:pt x="2590363" y="90818"/>
                </a:lnTo>
                <a:lnTo>
                  <a:pt x="2648450" y="103088"/>
                </a:lnTo>
                <a:lnTo>
                  <a:pt x="2701864" y="123235"/>
                </a:lnTo>
                <a:lnTo>
                  <a:pt x="2750573" y="151882"/>
                </a:lnTo>
                <a:lnTo>
                  <a:pt x="2794130" y="189511"/>
                </a:lnTo>
                <a:lnTo>
                  <a:pt x="2832191" y="236642"/>
                </a:lnTo>
                <a:lnTo>
                  <a:pt x="2864413" y="293792"/>
                </a:lnTo>
                <a:lnTo>
                  <a:pt x="2890454" y="361480"/>
                </a:lnTo>
                <a:lnTo>
                  <a:pt x="2901049" y="399437"/>
                </a:lnTo>
                <a:lnTo>
                  <a:pt x="2911079" y="452565"/>
                </a:lnTo>
                <a:lnTo>
                  <a:pt x="2916797" y="492445"/>
                </a:lnTo>
                <a:lnTo>
                  <a:pt x="2919726" y="513128"/>
                </a:lnTo>
                <a:lnTo>
                  <a:pt x="2926522" y="556382"/>
                </a:lnTo>
                <a:lnTo>
                  <a:pt x="2935286" y="600248"/>
                </a:lnTo>
                <a:lnTo>
                  <a:pt x="2947090" y="643906"/>
                </a:lnTo>
                <a:lnTo>
                  <a:pt x="2962972" y="686324"/>
                </a:lnTo>
                <a:lnTo>
                  <a:pt x="2984051" y="726590"/>
                </a:lnTo>
                <a:lnTo>
                  <a:pt x="3011131" y="763324"/>
                </a:lnTo>
                <a:lnTo>
                  <a:pt x="3045488" y="795843"/>
                </a:lnTo>
                <a:lnTo>
                  <a:pt x="3088084" y="823003"/>
                </a:lnTo>
                <a:lnTo>
                  <a:pt x="3139958" y="843772"/>
                </a:lnTo>
                <a:lnTo>
                  <a:pt x="3169972" y="851508"/>
                </a:lnTo>
                <a:lnTo>
                  <a:pt x="3170101" y="851508"/>
                </a:lnTo>
                <a:lnTo>
                  <a:pt x="3202151" y="857119"/>
                </a:lnTo>
                <a:lnTo>
                  <a:pt x="3237441" y="860688"/>
                </a:lnTo>
                <a:lnTo>
                  <a:pt x="3275701" y="862016"/>
                </a:lnTo>
                <a:lnTo>
                  <a:pt x="648981" y="862016"/>
                </a:lnTo>
                <a:lnTo>
                  <a:pt x="693336" y="851508"/>
                </a:lnTo>
                <a:lnTo>
                  <a:pt x="751415" y="833527"/>
                </a:lnTo>
                <a:lnTo>
                  <a:pt x="813609" y="810535"/>
                </a:lnTo>
                <a:lnTo>
                  <a:pt x="879575" y="783051"/>
                </a:lnTo>
                <a:lnTo>
                  <a:pt x="948969" y="751593"/>
                </a:lnTo>
                <a:lnTo>
                  <a:pt x="984845" y="734536"/>
                </a:lnTo>
                <a:lnTo>
                  <a:pt x="1021449" y="716679"/>
                </a:lnTo>
                <a:lnTo>
                  <a:pt x="1096670" y="678828"/>
                </a:lnTo>
                <a:lnTo>
                  <a:pt x="1253966" y="596385"/>
                </a:lnTo>
                <a:lnTo>
                  <a:pt x="1586360" y="419052"/>
                </a:lnTo>
                <a:lnTo>
                  <a:pt x="1671164" y="375149"/>
                </a:lnTo>
                <a:lnTo>
                  <a:pt x="1755966" y="332455"/>
                </a:lnTo>
                <a:lnTo>
                  <a:pt x="1798257" y="311723"/>
                </a:lnTo>
                <a:lnTo>
                  <a:pt x="1840420" y="291488"/>
                </a:lnTo>
                <a:lnTo>
                  <a:pt x="1882409" y="271814"/>
                </a:lnTo>
                <a:lnTo>
                  <a:pt x="1924183" y="252766"/>
                </a:lnTo>
                <a:lnTo>
                  <a:pt x="1965699" y="234408"/>
                </a:lnTo>
                <a:lnTo>
                  <a:pt x="2006914" y="216807"/>
                </a:lnTo>
                <a:lnTo>
                  <a:pt x="2047784" y="200026"/>
                </a:lnTo>
                <a:lnTo>
                  <a:pt x="2088267" y="184130"/>
                </a:lnTo>
                <a:lnTo>
                  <a:pt x="2128320" y="169184"/>
                </a:lnTo>
                <a:lnTo>
                  <a:pt x="2167901" y="155253"/>
                </a:lnTo>
                <a:lnTo>
                  <a:pt x="2206965" y="142402"/>
                </a:lnTo>
                <a:lnTo>
                  <a:pt x="2245471" y="130695"/>
                </a:lnTo>
                <a:lnTo>
                  <a:pt x="2283375" y="120197"/>
                </a:lnTo>
                <a:lnTo>
                  <a:pt x="2320635" y="110973"/>
                </a:lnTo>
                <a:lnTo>
                  <a:pt x="2393050" y="96606"/>
                </a:lnTo>
                <a:lnTo>
                  <a:pt x="2462371" y="88113"/>
                </a:lnTo>
                <a:lnTo>
                  <a:pt x="2495765" y="86230"/>
                </a:lnTo>
                <a:lnTo>
                  <a:pt x="2528256" y="86010"/>
                </a:lnTo>
                <a:close/>
              </a:path>
              <a:path w="6955155" h="934720">
                <a:moveTo>
                  <a:pt x="4152900" y="627027"/>
                </a:moveTo>
                <a:lnTo>
                  <a:pt x="4191065" y="627027"/>
                </a:lnTo>
                <a:lnTo>
                  <a:pt x="4229168" y="629399"/>
                </a:lnTo>
                <a:lnTo>
                  <a:pt x="4267944" y="633769"/>
                </a:lnTo>
                <a:lnTo>
                  <a:pt x="4307304" y="639818"/>
                </a:lnTo>
                <a:lnTo>
                  <a:pt x="4347160" y="647231"/>
                </a:lnTo>
                <a:lnTo>
                  <a:pt x="4387422" y="655690"/>
                </a:lnTo>
                <a:lnTo>
                  <a:pt x="4550748" y="693647"/>
                </a:lnTo>
                <a:lnTo>
                  <a:pt x="4591704" y="702582"/>
                </a:lnTo>
                <a:lnTo>
                  <a:pt x="4632532" y="710660"/>
                </a:lnTo>
                <a:lnTo>
                  <a:pt x="4673142" y="717566"/>
                </a:lnTo>
                <a:lnTo>
                  <a:pt x="4713446" y="722982"/>
                </a:lnTo>
                <a:lnTo>
                  <a:pt x="4753354" y="726590"/>
                </a:lnTo>
                <a:lnTo>
                  <a:pt x="4792777" y="728075"/>
                </a:lnTo>
                <a:lnTo>
                  <a:pt x="3838477" y="728075"/>
                </a:lnTo>
                <a:lnTo>
                  <a:pt x="3850228" y="723667"/>
                </a:lnTo>
                <a:lnTo>
                  <a:pt x="3929733" y="691836"/>
                </a:lnTo>
                <a:lnTo>
                  <a:pt x="4013768" y="656218"/>
                </a:lnTo>
                <a:lnTo>
                  <a:pt x="4047016" y="643906"/>
                </a:lnTo>
                <a:lnTo>
                  <a:pt x="4081687" y="635063"/>
                </a:lnTo>
                <a:lnTo>
                  <a:pt x="4117235" y="629542"/>
                </a:lnTo>
                <a:lnTo>
                  <a:pt x="4152900" y="627027"/>
                </a:lnTo>
                <a:close/>
              </a:path>
              <a:path w="6955155" h="934720">
                <a:moveTo>
                  <a:pt x="5682847" y="99859"/>
                </a:moveTo>
                <a:lnTo>
                  <a:pt x="5741819" y="102557"/>
                </a:lnTo>
                <a:lnTo>
                  <a:pt x="5739966" y="102557"/>
                </a:lnTo>
                <a:lnTo>
                  <a:pt x="5790417" y="109745"/>
                </a:lnTo>
                <a:lnTo>
                  <a:pt x="5837261" y="121188"/>
                </a:lnTo>
                <a:lnTo>
                  <a:pt x="5880055" y="136151"/>
                </a:lnTo>
                <a:lnTo>
                  <a:pt x="5919233" y="154024"/>
                </a:lnTo>
                <a:lnTo>
                  <a:pt x="5955228" y="174197"/>
                </a:lnTo>
                <a:lnTo>
                  <a:pt x="5988473" y="196061"/>
                </a:lnTo>
                <a:lnTo>
                  <a:pt x="6019401" y="219005"/>
                </a:lnTo>
                <a:lnTo>
                  <a:pt x="6102623" y="288224"/>
                </a:lnTo>
                <a:lnTo>
                  <a:pt x="6128619" y="309392"/>
                </a:lnTo>
                <a:lnTo>
                  <a:pt x="6180596" y="345213"/>
                </a:lnTo>
                <a:lnTo>
                  <a:pt x="6235531" y="368297"/>
                </a:lnTo>
                <a:lnTo>
                  <a:pt x="6296618" y="373716"/>
                </a:lnTo>
                <a:lnTo>
                  <a:pt x="5231311" y="373716"/>
                </a:lnTo>
                <a:lnTo>
                  <a:pt x="5250047" y="334569"/>
                </a:lnTo>
                <a:lnTo>
                  <a:pt x="5288759" y="269263"/>
                </a:lnTo>
                <a:lnTo>
                  <a:pt x="5312371" y="238562"/>
                </a:lnTo>
                <a:lnTo>
                  <a:pt x="5339623" y="209769"/>
                </a:lnTo>
                <a:lnTo>
                  <a:pt x="5371116" y="183339"/>
                </a:lnTo>
                <a:lnTo>
                  <a:pt x="5407453" y="159727"/>
                </a:lnTo>
                <a:lnTo>
                  <a:pt x="5449235" y="139388"/>
                </a:lnTo>
                <a:lnTo>
                  <a:pt x="5497063" y="122776"/>
                </a:lnTo>
                <a:lnTo>
                  <a:pt x="5551540" y="110348"/>
                </a:lnTo>
                <a:lnTo>
                  <a:pt x="5613268" y="102557"/>
                </a:lnTo>
                <a:lnTo>
                  <a:pt x="5682847" y="99859"/>
                </a:lnTo>
                <a:close/>
              </a:path>
            </a:pathLst>
          </a:custGeom>
          <a:solidFill>
            <a:srgbClr val="FFFF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56725" y="495300"/>
            <a:ext cx="532921" cy="797654"/>
          </a:xfrm>
          <a:custGeom>
            <a:avLst/>
            <a:gdLst/>
            <a:ahLst/>
            <a:cxnLst/>
            <a:rect l="l" t="t" r="r" b="b"/>
            <a:pathLst>
              <a:path w="1242694" h="2353945">
                <a:moveTo>
                  <a:pt x="1242212" y="44577"/>
                </a:moveTo>
                <a:lnTo>
                  <a:pt x="1237843" y="24790"/>
                </a:lnTo>
                <a:lnTo>
                  <a:pt x="1237030" y="21132"/>
                </a:lnTo>
                <a:lnTo>
                  <a:pt x="1220965" y="4343"/>
                </a:lnTo>
                <a:lnTo>
                  <a:pt x="1195882" y="0"/>
                </a:lnTo>
                <a:lnTo>
                  <a:pt x="635279" y="70116"/>
                </a:lnTo>
                <a:lnTo>
                  <a:pt x="580186" y="77622"/>
                </a:lnTo>
                <a:lnTo>
                  <a:pt x="525005" y="85826"/>
                </a:lnTo>
                <a:lnTo>
                  <a:pt x="475475" y="92392"/>
                </a:lnTo>
                <a:lnTo>
                  <a:pt x="424903" y="99974"/>
                </a:lnTo>
                <a:lnTo>
                  <a:pt x="376428" y="113017"/>
                </a:lnTo>
                <a:lnTo>
                  <a:pt x="333146" y="135915"/>
                </a:lnTo>
                <a:lnTo>
                  <a:pt x="329971" y="138328"/>
                </a:lnTo>
                <a:lnTo>
                  <a:pt x="331190" y="143230"/>
                </a:lnTo>
                <a:lnTo>
                  <a:pt x="333844" y="144551"/>
                </a:lnTo>
                <a:lnTo>
                  <a:pt x="379336" y="157238"/>
                </a:lnTo>
                <a:lnTo>
                  <a:pt x="427545" y="159372"/>
                </a:lnTo>
                <a:lnTo>
                  <a:pt x="476554" y="155740"/>
                </a:lnTo>
                <a:lnTo>
                  <a:pt x="524446" y="151168"/>
                </a:lnTo>
                <a:lnTo>
                  <a:pt x="570801" y="147726"/>
                </a:lnTo>
                <a:lnTo>
                  <a:pt x="616889" y="143840"/>
                </a:lnTo>
                <a:lnTo>
                  <a:pt x="1114653" y="93675"/>
                </a:lnTo>
                <a:lnTo>
                  <a:pt x="1111783" y="97929"/>
                </a:lnTo>
                <a:lnTo>
                  <a:pt x="1084021" y="139877"/>
                </a:lnTo>
                <a:lnTo>
                  <a:pt x="1056817" y="181724"/>
                </a:lnTo>
                <a:lnTo>
                  <a:pt x="1029881" y="223977"/>
                </a:lnTo>
                <a:lnTo>
                  <a:pt x="1003300" y="266458"/>
                </a:lnTo>
                <a:lnTo>
                  <a:pt x="977074" y="309156"/>
                </a:lnTo>
                <a:lnTo>
                  <a:pt x="951204" y="352082"/>
                </a:lnTo>
                <a:lnTo>
                  <a:pt x="925703" y="395224"/>
                </a:lnTo>
                <a:lnTo>
                  <a:pt x="900557" y="438581"/>
                </a:lnTo>
                <a:lnTo>
                  <a:pt x="875779" y="482142"/>
                </a:lnTo>
                <a:lnTo>
                  <a:pt x="851357" y="525907"/>
                </a:lnTo>
                <a:lnTo>
                  <a:pt x="827290" y="569887"/>
                </a:lnTo>
                <a:lnTo>
                  <a:pt x="803592" y="614057"/>
                </a:lnTo>
                <a:lnTo>
                  <a:pt x="780262" y="658431"/>
                </a:lnTo>
                <a:lnTo>
                  <a:pt x="757288" y="702983"/>
                </a:lnTo>
                <a:lnTo>
                  <a:pt x="734669" y="747737"/>
                </a:lnTo>
                <a:lnTo>
                  <a:pt x="712419" y="792657"/>
                </a:lnTo>
                <a:lnTo>
                  <a:pt x="690524" y="837768"/>
                </a:lnTo>
                <a:lnTo>
                  <a:pt x="668997" y="883056"/>
                </a:lnTo>
                <a:lnTo>
                  <a:pt x="647839" y="928509"/>
                </a:lnTo>
                <a:lnTo>
                  <a:pt x="627037" y="974140"/>
                </a:lnTo>
                <a:lnTo>
                  <a:pt x="606602" y="1019924"/>
                </a:lnTo>
                <a:lnTo>
                  <a:pt x="586524" y="1065872"/>
                </a:lnTo>
                <a:lnTo>
                  <a:pt x="566813" y="1111986"/>
                </a:lnTo>
                <a:lnTo>
                  <a:pt x="547471" y="1158240"/>
                </a:lnTo>
                <a:lnTo>
                  <a:pt x="528497" y="1204645"/>
                </a:lnTo>
                <a:lnTo>
                  <a:pt x="509879" y="1251204"/>
                </a:lnTo>
                <a:lnTo>
                  <a:pt x="491629" y="1297901"/>
                </a:lnTo>
                <a:lnTo>
                  <a:pt x="473735" y="1344739"/>
                </a:lnTo>
                <a:lnTo>
                  <a:pt x="456222" y="1391704"/>
                </a:lnTo>
                <a:lnTo>
                  <a:pt x="439064" y="1438795"/>
                </a:lnTo>
                <a:lnTo>
                  <a:pt x="422275" y="1486027"/>
                </a:lnTo>
                <a:lnTo>
                  <a:pt x="405853" y="1533372"/>
                </a:lnTo>
                <a:lnTo>
                  <a:pt x="389801" y="1580832"/>
                </a:lnTo>
                <a:lnTo>
                  <a:pt x="374103" y="1628419"/>
                </a:lnTo>
                <a:lnTo>
                  <a:pt x="358787" y="1676107"/>
                </a:lnTo>
                <a:lnTo>
                  <a:pt x="343827" y="1723910"/>
                </a:lnTo>
                <a:lnTo>
                  <a:pt x="329247" y="1771815"/>
                </a:lnTo>
                <a:lnTo>
                  <a:pt x="314998" y="1819783"/>
                </a:lnTo>
                <a:lnTo>
                  <a:pt x="301104" y="1867890"/>
                </a:lnTo>
                <a:lnTo>
                  <a:pt x="287578" y="1916112"/>
                </a:lnTo>
                <a:lnTo>
                  <a:pt x="274408" y="1964461"/>
                </a:lnTo>
                <a:lnTo>
                  <a:pt x="261607" y="2012924"/>
                </a:lnTo>
                <a:lnTo>
                  <a:pt x="249161" y="2061476"/>
                </a:lnTo>
                <a:lnTo>
                  <a:pt x="237070" y="2110130"/>
                </a:lnTo>
                <a:lnTo>
                  <a:pt x="225348" y="2158873"/>
                </a:lnTo>
                <a:lnTo>
                  <a:pt x="215277" y="2202154"/>
                </a:lnTo>
                <a:lnTo>
                  <a:pt x="143205" y="2202561"/>
                </a:lnTo>
                <a:lnTo>
                  <a:pt x="102336" y="2202281"/>
                </a:lnTo>
                <a:lnTo>
                  <a:pt x="101714" y="2207564"/>
                </a:lnTo>
                <a:lnTo>
                  <a:pt x="101307" y="2210943"/>
                </a:lnTo>
                <a:lnTo>
                  <a:pt x="96037" y="2255126"/>
                </a:lnTo>
                <a:lnTo>
                  <a:pt x="102336" y="2202281"/>
                </a:lnTo>
                <a:lnTo>
                  <a:pt x="108077" y="2151481"/>
                </a:lnTo>
                <a:lnTo>
                  <a:pt x="113741" y="2099208"/>
                </a:lnTo>
                <a:lnTo>
                  <a:pt x="119227" y="2046947"/>
                </a:lnTo>
                <a:lnTo>
                  <a:pt x="124599" y="1994700"/>
                </a:lnTo>
                <a:lnTo>
                  <a:pt x="129946" y="1942477"/>
                </a:lnTo>
                <a:lnTo>
                  <a:pt x="135331" y="1890293"/>
                </a:lnTo>
                <a:lnTo>
                  <a:pt x="140830" y="1838134"/>
                </a:lnTo>
                <a:lnTo>
                  <a:pt x="146519" y="1786013"/>
                </a:lnTo>
                <a:lnTo>
                  <a:pt x="152476" y="1733943"/>
                </a:lnTo>
                <a:lnTo>
                  <a:pt x="158140" y="1685620"/>
                </a:lnTo>
                <a:lnTo>
                  <a:pt x="163766" y="1637334"/>
                </a:lnTo>
                <a:lnTo>
                  <a:pt x="169367" y="1589074"/>
                </a:lnTo>
                <a:lnTo>
                  <a:pt x="197154" y="1347901"/>
                </a:lnTo>
                <a:lnTo>
                  <a:pt x="202742" y="1299641"/>
                </a:lnTo>
                <a:lnTo>
                  <a:pt x="208368" y="1251356"/>
                </a:lnTo>
                <a:lnTo>
                  <a:pt x="219900" y="1153045"/>
                </a:lnTo>
                <a:lnTo>
                  <a:pt x="225742" y="1103058"/>
                </a:lnTo>
                <a:lnTo>
                  <a:pt x="231559" y="1053045"/>
                </a:lnTo>
                <a:lnTo>
                  <a:pt x="237337" y="1003007"/>
                </a:lnTo>
                <a:lnTo>
                  <a:pt x="243078" y="952969"/>
                </a:lnTo>
                <a:lnTo>
                  <a:pt x="248754" y="902906"/>
                </a:lnTo>
                <a:lnTo>
                  <a:pt x="254381" y="852830"/>
                </a:lnTo>
                <a:lnTo>
                  <a:pt x="259930" y="802728"/>
                </a:lnTo>
                <a:lnTo>
                  <a:pt x="265404" y="752614"/>
                </a:lnTo>
                <a:lnTo>
                  <a:pt x="270789" y="702475"/>
                </a:lnTo>
                <a:lnTo>
                  <a:pt x="276072" y="652310"/>
                </a:lnTo>
                <a:lnTo>
                  <a:pt x="281254" y="602132"/>
                </a:lnTo>
                <a:lnTo>
                  <a:pt x="286321" y="551942"/>
                </a:lnTo>
                <a:lnTo>
                  <a:pt x="291274" y="501713"/>
                </a:lnTo>
                <a:lnTo>
                  <a:pt x="296087" y="451472"/>
                </a:lnTo>
                <a:lnTo>
                  <a:pt x="300761" y="401205"/>
                </a:lnTo>
                <a:lnTo>
                  <a:pt x="305295" y="350913"/>
                </a:lnTo>
                <a:lnTo>
                  <a:pt x="309676" y="300596"/>
                </a:lnTo>
                <a:lnTo>
                  <a:pt x="313880" y="250266"/>
                </a:lnTo>
                <a:lnTo>
                  <a:pt x="317919" y="199898"/>
                </a:lnTo>
                <a:lnTo>
                  <a:pt x="321779" y="149504"/>
                </a:lnTo>
                <a:lnTo>
                  <a:pt x="322300" y="145783"/>
                </a:lnTo>
                <a:lnTo>
                  <a:pt x="316712" y="145008"/>
                </a:lnTo>
                <a:lnTo>
                  <a:pt x="316204" y="148729"/>
                </a:lnTo>
                <a:lnTo>
                  <a:pt x="307213" y="198412"/>
                </a:lnTo>
                <a:lnTo>
                  <a:pt x="298386" y="248107"/>
                </a:lnTo>
                <a:lnTo>
                  <a:pt x="289725" y="297827"/>
                </a:lnTo>
                <a:lnTo>
                  <a:pt x="281216" y="347560"/>
                </a:lnTo>
                <a:lnTo>
                  <a:pt x="272859" y="397319"/>
                </a:lnTo>
                <a:lnTo>
                  <a:pt x="264642" y="447090"/>
                </a:lnTo>
                <a:lnTo>
                  <a:pt x="256552" y="496887"/>
                </a:lnTo>
                <a:lnTo>
                  <a:pt x="248577" y="546684"/>
                </a:lnTo>
                <a:lnTo>
                  <a:pt x="240728" y="596493"/>
                </a:lnTo>
                <a:lnTo>
                  <a:pt x="232981" y="646315"/>
                </a:lnTo>
                <a:lnTo>
                  <a:pt x="225310" y="696277"/>
                </a:lnTo>
                <a:lnTo>
                  <a:pt x="217754" y="746150"/>
                </a:lnTo>
                <a:lnTo>
                  <a:pt x="210273" y="796036"/>
                </a:lnTo>
                <a:lnTo>
                  <a:pt x="202882" y="845934"/>
                </a:lnTo>
                <a:lnTo>
                  <a:pt x="195541" y="895845"/>
                </a:lnTo>
                <a:lnTo>
                  <a:pt x="188264" y="945756"/>
                </a:lnTo>
                <a:lnTo>
                  <a:pt x="181051" y="995680"/>
                </a:lnTo>
                <a:lnTo>
                  <a:pt x="173863" y="1045603"/>
                </a:lnTo>
                <a:lnTo>
                  <a:pt x="166725" y="1095540"/>
                </a:lnTo>
                <a:lnTo>
                  <a:pt x="152514" y="1195425"/>
                </a:lnTo>
                <a:lnTo>
                  <a:pt x="139166" y="1290789"/>
                </a:lnTo>
                <a:lnTo>
                  <a:pt x="130619" y="1351292"/>
                </a:lnTo>
                <a:lnTo>
                  <a:pt x="98323" y="1579194"/>
                </a:lnTo>
                <a:lnTo>
                  <a:pt x="91541" y="1627289"/>
                </a:lnTo>
                <a:lnTo>
                  <a:pt x="78041" y="1723580"/>
                </a:lnTo>
                <a:lnTo>
                  <a:pt x="72377" y="1763369"/>
                </a:lnTo>
                <a:lnTo>
                  <a:pt x="70586" y="1775447"/>
                </a:lnTo>
                <a:lnTo>
                  <a:pt x="65265" y="1811451"/>
                </a:lnTo>
                <a:lnTo>
                  <a:pt x="57962" y="1859470"/>
                </a:lnTo>
                <a:lnTo>
                  <a:pt x="50533" y="1907451"/>
                </a:lnTo>
                <a:lnTo>
                  <a:pt x="35521" y="2003361"/>
                </a:lnTo>
                <a:lnTo>
                  <a:pt x="28054" y="2051329"/>
                </a:lnTo>
                <a:lnTo>
                  <a:pt x="20713" y="2099335"/>
                </a:lnTo>
                <a:lnTo>
                  <a:pt x="13550" y="2147366"/>
                </a:lnTo>
                <a:lnTo>
                  <a:pt x="6426" y="2197747"/>
                </a:lnTo>
                <a:lnTo>
                  <a:pt x="0" y="2243658"/>
                </a:lnTo>
                <a:lnTo>
                  <a:pt x="1371" y="2262352"/>
                </a:lnTo>
                <a:lnTo>
                  <a:pt x="41630" y="2298763"/>
                </a:lnTo>
                <a:lnTo>
                  <a:pt x="86233" y="2300211"/>
                </a:lnTo>
                <a:lnTo>
                  <a:pt x="130937" y="2300871"/>
                </a:lnTo>
                <a:lnTo>
                  <a:pt x="193433" y="2300681"/>
                </a:lnTo>
                <a:lnTo>
                  <a:pt x="192392" y="2305520"/>
                </a:lnTo>
                <a:lnTo>
                  <a:pt x="199669" y="2339060"/>
                </a:lnTo>
                <a:lnTo>
                  <a:pt x="227863" y="2353830"/>
                </a:lnTo>
                <a:lnTo>
                  <a:pt x="260413" y="2347518"/>
                </a:lnTo>
                <a:lnTo>
                  <a:pt x="280758" y="2317813"/>
                </a:lnTo>
                <a:lnTo>
                  <a:pt x="284543" y="2300401"/>
                </a:lnTo>
                <a:lnTo>
                  <a:pt x="298348" y="2300351"/>
                </a:lnTo>
                <a:lnTo>
                  <a:pt x="324218" y="2299690"/>
                </a:lnTo>
                <a:lnTo>
                  <a:pt x="347840" y="2297290"/>
                </a:lnTo>
                <a:lnTo>
                  <a:pt x="368185" y="2293950"/>
                </a:lnTo>
                <a:lnTo>
                  <a:pt x="371309" y="2293442"/>
                </a:lnTo>
                <a:lnTo>
                  <a:pt x="396722" y="2288438"/>
                </a:lnTo>
                <a:lnTo>
                  <a:pt x="416217" y="2276741"/>
                </a:lnTo>
                <a:lnTo>
                  <a:pt x="426796" y="2256244"/>
                </a:lnTo>
                <a:lnTo>
                  <a:pt x="424700" y="2234869"/>
                </a:lnTo>
                <a:lnTo>
                  <a:pt x="406171" y="2220544"/>
                </a:lnTo>
                <a:lnTo>
                  <a:pt x="383959" y="2213889"/>
                </a:lnTo>
                <a:lnTo>
                  <a:pt x="362026" y="2207768"/>
                </a:lnTo>
                <a:lnTo>
                  <a:pt x="361010" y="2207628"/>
                </a:lnTo>
                <a:lnTo>
                  <a:pt x="341579" y="2203691"/>
                </a:lnTo>
                <a:lnTo>
                  <a:pt x="318719" y="2201735"/>
                </a:lnTo>
                <a:lnTo>
                  <a:pt x="306730" y="2201722"/>
                </a:lnTo>
                <a:lnTo>
                  <a:pt x="314083" y="2170379"/>
                </a:lnTo>
                <a:lnTo>
                  <a:pt x="325958" y="2121420"/>
                </a:lnTo>
                <a:lnTo>
                  <a:pt x="338226" y="2072563"/>
                </a:lnTo>
                <a:lnTo>
                  <a:pt x="350875" y="2023821"/>
                </a:lnTo>
                <a:lnTo>
                  <a:pt x="363918" y="1975167"/>
                </a:lnTo>
                <a:lnTo>
                  <a:pt x="377329" y="1926640"/>
                </a:lnTo>
                <a:lnTo>
                  <a:pt x="391121" y="1878215"/>
                </a:lnTo>
                <a:lnTo>
                  <a:pt x="405307" y="1829892"/>
                </a:lnTo>
                <a:lnTo>
                  <a:pt x="419862" y="1781695"/>
                </a:lnTo>
                <a:lnTo>
                  <a:pt x="434784" y="1733626"/>
                </a:lnTo>
                <a:lnTo>
                  <a:pt x="450100" y="1685671"/>
                </a:lnTo>
                <a:lnTo>
                  <a:pt x="465772" y="1637830"/>
                </a:lnTo>
                <a:lnTo>
                  <a:pt x="481838" y="1590128"/>
                </a:lnTo>
                <a:lnTo>
                  <a:pt x="498271" y="1542554"/>
                </a:lnTo>
                <a:lnTo>
                  <a:pt x="515061" y="1495107"/>
                </a:lnTo>
                <a:lnTo>
                  <a:pt x="532244" y="1447800"/>
                </a:lnTo>
                <a:lnTo>
                  <a:pt x="549783" y="1400619"/>
                </a:lnTo>
                <a:lnTo>
                  <a:pt x="567690" y="1353591"/>
                </a:lnTo>
                <a:lnTo>
                  <a:pt x="585965" y="1306703"/>
                </a:lnTo>
                <a:lnTo>
                  <a:pt x="604621" y="1259954"/>
                </a:lnTo>
                <a:lnTo>
                  <a:pt x="623620" y="1213358"/>
                </a:lnTo>
                <a:lnTo>
                  <a:pt x="643001" y="1166914"/>
                </a:lnTo>
                <a:lnTo>
                  <a:pt x="662736" y="1120622"/>
                </a:lnTo>
                <a:lnTo>
                  <a:pt x="682840" y="1074483"/>
                </a:lnTo>
                <a:lnTo>
                  <a:pt x="703300" y="1028509"/>
                </a:lnTo>
                <a:lnTo>
                  <a:pt x="724115" y="982687"/>
                </a:lnTo>
                <a:lnTo>
                  <a:pt x="745299" y="937031"/>
                </a:lnTo>
                <a:lnTo>
                  <a:pt x="766826" y="891540"/>
                </a:lnTo>
                <a:lnTo>
                  <a:pt x="788720" y="846226"/>
                </a:lnTo>
                <a:lnTo>
                  <a:pt x="810971" y="801077"/>
                </a:lnTo>
                <a:lnTo>
                  <a:pt x="833577" y="756107"/>
                </a:lnTo>
                <a:lnTo>
                  <a:pt x="856526" y="711314"/>
                </a:lnTo>
                <a:lnTo>
                  <a:pt x="879843" y="666699"/>
                </a:lnTo>
                <a:lnTo>
                  <a:pt x="903503" y="622261"/>
                </a:lnTo>
                <a:lnTo>
                  <a:pt x="927506" y="578015"/>
                </a:lnTo>
                <a:lnTo>
                  <a:pt x="951865" y="533958"/>
                </a:lnTo>
                <a:lnTo>
                  <a:pt x="976134" y="490829"/>
                </a:lnTo>
                <a:lnTo>
                  <a:pt x="1000696" y="447865"/>
                </a:lnTo>
                <a:lnTo>
                  <a:pt x="1025563" y="405041"/>
                </a:lnTo>
                <a:lnTo>
                  <a:pt x="1050734" y="362381"/>
                </a:lnTo>
                <a:lnTo>
                  <a:pt x="1076185" y="319887"/>
                </a:lnTo>
                <a:lnTo>
                  <a:pt x="1101915" y="277571"/>
                </a:lnTo>
                <a:lnTo>
                  <a:pt x="1127925" y="235445"/>
                </a:lnTo>
                <a:lnTo>
                  <a:pt x="1154214" y="193497"/>
                </a:lnTo>
                <a:lnTo>
                  <a:pt x="1180769" y="151765"/>
                </a:lnTo>
                <a:lnTo>
                  <a:pt x="1207579" y="110236"/>
                </a:lnTo>
                <a:lnTo>
                  <a:pt x="1234643" y="68910"/>
                </a:lnTo>
                <a:lnTo>
                  <a:pt x="1242212" y="44577"/>
                </a:lnTo>
                <a:close/>
              </a:path>
            </a:pathLst>
          </a:custGeom>
          <a:solidFill>
            <a:srgbClr val="FFFF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64000" y="1409700"/>
            <a:ext cx="184973" cy="340912"/>
          </a:xfrm>
          <a:custGeom>
            <a:avLst/>
            <a:gdLst/>
            <a:ahLst/>
            <a:cxnLst/>
            <a:rect l="l" t="t" r="r" b="b"/>
            <a:pathLst>
              <a:path w="551180" h="490220">
                <a:moveTo>
                  <a:pt x="70211" y="88141"/>
                </a:moveTo>
                <a:lnTo>
                  <a:pt x="122408" y="46716"/>
                </a:lnTo>
                <a:lnTo>
                  <a:pt x="165992" y="24018"/>
                </a:lnTo>
                <a:lnTo>
                  <a:pt x="212238" y="8212"/>
                </a:lnTo>
                <a:lnTo>
                  <a:pt x="259871" y="0"/>
                </a:lnTo>
                <a:lnTo>
                  <a:pt x="307617" y="80"/>
                </a:lnTo>
                <a:lnTo>
                  <a:pt x="352519" y="8280"/>
                </a:lnTo>
                <a:lnTo>
                  <a:pt x="395758" y="23895"/>
                </a:lnTo>
                <a:lnTo>
                  <a:pt x="436100" y="46271"/>
                </a:lnTo>
                <a:lnTo>
                  <a:pt x="472307" y="74755"/>
                </a:lnTo>
                <a:lnTo>
                  <a:pt x="503145" y="108695"/>
                </a:lnTo>
                <a:lnTo>
                  <a:pt x="504535" y="110918"/>
                </a:lnTo>
                <a:lnTo>
                  <a:pt x="308318" y="83611"/>
                </a:lnTo>
                <a:lnTo>
                  <a:pt x="255388" y="83816"/>
                </a:lnTo>
                <a:lnTo>
                  <a:pt x="206350" y="96178"/>
                </a:lnTo>
                <a:lnTo>
                  <a:pt x="193269" y="102502"/>
                </a:lnTo>
                <a:lnTo>
                  <a:pt x="78601" y="86544"/>
                </a:lnTo>
                <a:lnTo>
                  <a:pt x="70830" y="87773"/>
                </a:lnTo>
                <a:lnTo>
                  <a:pt x="70211" y="88141"/>
                </a:lnTo>
                <a:close/>
              </a:path>
              <a:path w="551180" h="490220">
                <a:moveTo>
                  <a:pt x="446943" y="444562"/>
                </a:moveTo>
                <a:lnTo>
                  <a:pt x="259773" y="418514"/>
                </a:lnTo>
                <a:lnTo>
                  <a:pt x="304778" y="421024"/>
                </a:lnTo>
                <a:lnTo>
                  <a:pt x="348264" y="413354"/>
                </a:lnTo>
                <a:lnTo>
                  <a:pt x="388289" y="395998"/>
                </a:lnTo>
                <a:lnTo>
                  <a:pt x="422909" y="369448"/>
                </a:lnTo>
                <a:lnTo>
                  <a:pt x="450183" y="334197"/>
                </a:lnTo>
                <a:lnTo>
                  <a:pt x="468167" y="290738"/>
                </a:lnTo>
                <a:lnTo>
                  <a:pt x="472921" y="250255"/>
                </a:lnTo>
                <a:lnTo>
                  <a:pt x="473294" y="247078"/>
                </a:lnTo>
                <a:lnTo>
                  <a:pt x="466078" y="206195"/>
                </a:lnTo>
                <a:lnTo>
                  <a:pt x="448331" y="169237"/>
                </a:lnTo>
                <a:lnTo>
                  <a:pt x="421868" y="137351"/>
                </a:lnTo>
                <a:lnTo>
                  <a:pt x="388502" y="111686"/>
                </a:lnTo>
                <a:lnTo>
                  <a:pt x="350048" y="93390"/>
                </a:lnTo>
                <a:lnTo>
                  <a:pt x="308318" y="83611"/>
                </a:lnTo>
                <a:lnTo>
                  <a:pt x="504535" y="110918"/>
                </a:lnTo>
                <a:lnTo>
                  <a:pt x="527377" y="147438"/>
                </a:lnTo>
                <a:lnTo>
                  <a:pt x="543719" y="190205"/>
                </a:lnTo>
                <a:lnTo>
                  <a:pt x="550595" y="236311"/>
                </a:lnTo>
                <a:lnTo>
                  <a:pt x="547742" y="282255"/>
                </a:lnTo>
                <a:lnTo>
                  <a:pt x="536044" y="326803"/>
                </a:lnTo>
                <a:lnTo>
                  <a:pt x="516338" y="368594"/>
                </a:lnTo>
                <a:lnTo>
                  <a:pt x="489460" y="406269"/>
                </a:lnTo>
                <a:lnTo>
                  <a:pt x="456245" y="438468"/>
                </a:lnTo>
                <a:lnTo>
                  <a:pt x="446943" y="444562"/>
                </a:lnTo>
                <a:close/>
              </a:path>
              <a:path w="551180" h="490220">
                <a:moveTo>
                  <a:pt x="37076" y="219302"/>
                </a:moveTo>
                <a:lnTo>
                  <a:pt x="37504" y="189659"/>
                </a:lnTo>
                <a:lnTo>
                  <a:pt x="44509" y="147527"/>
                </a:lnTo>
                <a:lnTo>
                  <a:pt x="45220" y="143250"/>
                </a:lnTo>
                <a:lnTo>
                  <a:pt x="59450" y="99286"/>
                </a:lnTo>
                <a:lnTo>
                  <a:pt x="78601" y="86544"/>
                </a:lnTo>
                <a:lnTo>
                  <a:pt x="86817" y="87865"/>
                </a:lnTo>
                <a:lnTo>
                  <a:pt x="124865" y="99960"/>
                </a:lnTo>
                <a:lnTo>
                  <a:pt x="145716" y="120239"/>
                </a:lnTo>
                <a:lnTo>
                  <a:pt x="144792" y="121532"/>
                </a:lnTo>
                <a:lnTo>
                  <a:pt x="98203" y="115048"/>
                </a:lnTo>
                <a:lnTo>
                  <a:pt x="91045" y="118793"/>
                </a:lnTo>
                <a:lnTo>
                  <a:pt x="83758" y="123467"/>
                </a:lnTo>
                <a:lnTo>
                  <a:pt x="76600" y="127212"/>
                </a:lnTo>
                <a:lnTo>
                  <a:pt x="95016" y="129775"/>
                </a:lnTo>
                <a:lnTo>
                  <a:pt x="87781" y="163207"/>
                </a:lnTo>
                <a:lnTo>
                  <a:pt x="87530" y="173640"/>
                </a:lnTo>
                <a:lnTo>
                  <a:pt x="78696" y="181164"/>
                </a:lnTo>
                <a:lnTo>
                  <a:pt x="41334" y="217115"/>
                </a:lnTo>
                <a:lnTo>
                  <a:pt x="37076" y="219302"/>
                </a:lnTo>
                <a:close/>
              </a:path>
              <a:path w="551180" h="490220">
                <a:moveTo>
                  <a:pt x="87530" y="173640"/>
                </a:moveTo>
                <a:lnTo>
                  <a:pt x="87781" y="163207"/>
                </a:lnTo>
                <a:lnTo>
                  <a:pt x="95016" y="129775"/>
                </a:lnTo>
                <a:lnTo>
                  <a:pt x="95283" y="128540"/>
                </a:lnTo>
                <a:lnTo>
                  <a:pt x="104197" y="129038"/>
                </a:lnTo>
                <a:lnTo>
                  <a:pt x="131193" y="130069"/>
                </a:lnTo>
                <a:lnTo>
                  <a:pt x="140362" y="127730"/>
                </a:lnTo>
                <a:lnTo>
                  <a:pt x="145716" y="120239"/>
                </a:lnTo>
                <a:lnTo>
                  <a:pt x="145412" y="111249"/>
                </a:lnTo>
                <a:lnTo>
                  <a:pt x="86817" y="87865"/>
                </a:lnTo>
                <a:lnTo>
                  <a:pt x="78601" y="86544"/>
                </a:lnTo>
                <a:lnTo>
                  <a:pt x="193269" y="102502"/>
                </a:lnTo>
                <a:lnTo>
                  <a:pt x="160815" y="118192"/>
                </a:lnTo>
                <a:lnTo>
                  <a:pt x="118393" y="147355"/>
                </a:lnTo>
                <a:lnTo>
                  <a:pt x="87530" y="173640"/>
                </a:lnTo>
                <a:close/>
              </a:path>
              <a:path w="551180" h="490220">
                <a:moveTo>
                  <a:pt x="59641" y="98696"/>
                </a:moveTo>
                <a:lnTo>
                  <a:pt x="59762" y="98322"/>
                </a:lnTo>
                <a:lnTo>
                  <a:pt x="64289" y="91663"/>
                </a:lnTo>
                <a:lnTo>
                  <a:pt x="70211" y="88141"/>
                </a:lnTo>
                <a:lnTo>
                  <a:pt x="59641" y="98696"/>
                </a:lnTo>
                <a:close/>
              </a:path>
              <a:path w="551180" h="490220">
                <a:moveTo>
                  <a:pt x="25651" y="225169"/>
                </a:moveTo>
                <a:lnTo>
                  <a:pt x="10176" y="222141"/>
                </a:lnTo>
                <a:lnTo>
                  <a:pt x="0" y="210429"/>
                </a:lnTo>
                <a:lnTo>
                  <a:pt x="208" y="192429"/>
                </a:lnTo>
                <a:lnTo>
                  <a:pt x="20388" y="149164"/>
                </a:lnTo>
                <a:lnTo>
                  <a:pt x="48332" y="109990"/>
                </a:lnTo>
                <a:lnTo>
                  <a:pt x="59641" y="98696"/>
                </a:lnTo>
                <a:lnTo>
                  <a:pt x="45220" y="143250"/>
                </a:lnTo>
                <a:lnTo>
                  <a:pt x="38028" y="186503"/>
                </a:lnTo>
                <a:lnTo>
                  <a:pt x="37504" y="189659"/>
                </a:lnTo>
                <a:lnTo>
                  <a:pt x="37076" y="219302"/>
                </a:lnTo>
                <a:lnTo>
                  <a:pt x="25651" y="225169"/>
                </a:lnTo>
                <a:close/>
              </a:path>
              <a:path w="551180" h="490220">
                <a:moveTo>
                  <a:pt x="76600" y="127212"/>
                </a:moveTo>
                <a:lnTo>
                  <a:pt x="83758" y="123467"/>
                </a:lnTo>
                <a:lnTo>
                  <a:pt x="91045" y="118793"/>
                </a:lnTo>
                <a:lnTo>
                  <a:pt x="98203" y="115048"/>
                </a:lnTo>
                <a:lnTo>
                  <a:pt x="95439" y="127819"/>
                </a:lnTo>
                <a:lnTo>
                  <a:pt x="95283" y="128540"/>
                </a:lnTo>
                <a:lnTo>
                  <a:pt x="90511" y="128274"/>
                </a:lnTo>
                <a:lnTo>
                  <a:pt x="76600" y="127212"/>
                </a:lnTo>
                <a:close/>
              </a:path>
              <a:path w="551180" h="490220">
                <a:moveTo>
                  <a:pt x="95283" y="128540"/>
                </a:moveTo>
                <a:lnTo>
                  <a:pt x="98203" y="115048"/>
                </a:lnTo>
                <a:lnTo>
                  <a:pt x="144792" y="121532"/>
                </a:lnTo>
                <a:lnTo>
                  <a:pt x="140362" y="127730"/>
                </a:lnTo>
                <a:lnTo>
                  <a:pt x="131193" y="130069"/>
                </a:lnTo>
                <a:lnTo>
                  <a:pt x="104197" y="129038"/>
                </a:lnTo>
                <a:lnTo>
                  <a:pt x="95283" y="128540"/>
                </a:lnTo>
                <a:close/>
              </a:path>
              <a:path w="551180" h="490220">
                <a:moveTo>
                  <a:pt x="95016" y="129775"/>
                </a:moveTo>
                <a:lnTo>
                  <a:pt x="76600" y="127212"/>
                </a:lnTo>
                <a:lnTo>
                  <a:pt x="90511" y="128274"/>
                </a:lnTo>
                <a:lnTo>
                  <a:pt x="95283" y="128540"/>
                </a:lnTo>
                <a:lnTo>
                  <a:pt x="95016" y="129775"/>
                </a:lnTo>
                <a:close/>
              </a:path>
              <a:path w="551180" h="490220">
                <a:moveTo>
                  <a:pt x="277731" y="489131"/>
                </a:moveTo>
                <a:lnTo>
                  <a:pt x="230731" y="479861"/>
                </a:lnTo>
                <a:lnTo>
                  <a:pt x="185946" y="462658"/>
                </a:lnTo>
                <a:lnTo>
                  <a:pt x="144826" y="438070"/>
                </a:lnTo>
                <a:lnTo>
                  <a:pt x="108820" y="406648"/>
                </a:lnTo>
                <a:lnTo>
                  <a:pt x="79189" y="368807"/>
                </a:lnTo>
                <a:lnTo>
                  <a:pt x="57456" y="327122"/>
                </a:lnTo>
                <a:lnTo>
                  <a:pt x="43407" y="282660"/>
                </a:lnTo>
                <a:lnTo>
                  <a:pt x="36828" y="236484"/>
                </a:lnTo>
                <a:lnTo>
                  <a:pt x="37076" y="219302"/>
                </a:lnTo>
                <a:lnTo>
                  <a:pt x="41334" y="217115"/>
                </a:lnTo>
                <a:lnTo>
                  <a:pt x="78696" y="181164"/>
                </a:lnTo>
                <a:lnTo>
                  <a:pt x="87530" y="173640"/>
                </a:lnTo>
                <a:lnTo>
                  <a:pt x="86600" y="212286"/>
                </a:lnTo>
                <a:lnTo>
                  <a:pt x="94544" y="260396"/>
                </a:lnTo>
                <a:lnTo>
                  <a:pt x="111493" y="305646"/>
                </a:lnTo>
                <a:lnTo>
                  <a:pt x="137330" y="346146"/>
                </a:lnTo>
                <a:lnTo>
                  <a:pt x="171935" y="380005"/>
                </a:lnTo>
                <a:lnTo>
                  <a:pt x="215191" y="405333"/>
                </a:lnTo>
                <a:lnTo>
                  <a:pt x="259773" y="418514"/>
                </a:lnTo>
                <a:lnTo>
                  <a:pt x="446943" y="444562"/>
                </a:lnTo>
                <a:lnTo>
                  <a:pt x="417530" y="463832"/>
                </a:lnTo>
                <a:lnTo>
                  <a:pt x="372580" y="481666"/>
                </a:lnTo>
                <a:lnTo>
                  <a:pt x="325497" y="489915"/>
                </a:lnTo>
                <a:lnTo>
                  <a:pt x="277731" y="489131"/>
                </a:lnTo>
                <a:close/>
              </a:path>
            </a:pathLst>
          </a:custGeom>
          <a:solidFill>
            <a:srgbClr val="FFFF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9850A84B-BD4F-18ED-F57D-CC1E2FAD2F04}"/>
              </a:ext>
            </a:extLst>
          </p:cNvPr>
          <p:cNvSpPr txBox="1"/>
          <p:nvPr/>
        </p:nvSpPr>
        <p:spPr>
          <a:xfrm>
            <a:off x="549687" y="1287197"/>
            <a:ext cx="17299258" cy="5049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08100" algn="l"/>
              </a:tabLst>
            </a:pPr>
            <a:r>
              <a:rPr sz="5700" dirty="0">
                <a:solidFill>
                  <a:srgbClr val="EF9595"/>
                </a:solidFill>
                <a:latin typeface="Arial MT"/>
                <a:cs typeface="Arial MT"/>
              </a:rPr>
              <a:t>	</a:t>
            </a:r>
            <a:endParaRPr lang="uk-UA" sz="5700" dirty="0">
              <a:solidFill>
                <a:srgbClr val="EF9595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08100" algn="l"/>
              </a:tabLst>
            </a:pPr>
            <a:r>
              <a:rPr lang="uk-UA" sz="5700" b="1" spc="70" dirty="0">
                <a:solidFill>
                  <a:srgbClr val="EF9595"/>
                </a:solidFill>
                <a:latin typeface="Arial MT"/>
                <a:cs typeface="Tahoma"/>
              </a:rPr>
              <a:t>     </a:t>
            </a:r>
            <a:r>
              <a:rPr sz="2800" b="1" spc="7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sz="2800" b="1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заявки:</a:t>
            </a:r>
            <a:r>
              <a:rPr sz="2800" b="1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Дотримуйтеся</a:t>
            </a:r>
            <a:r>
              <a:rPr sz="2800" spc="-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2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обмежень</a:t>
            </a:r>
            <a:r>
              <a:rPr sz="2800" spc="-1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800" spc="-1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sz="2800" spc="-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слів,</a:t>
            </a:r>
            <a:r>
              <a:rPr sz="2800" spc="-1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сторінок,</a:t>
            </a:r>
            <a:r>
              <a:rPr sz="2800" spc="-1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4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файлів</a:t>
            </a:r>
            <a:r>
              <a:rPr sz="2800" spc="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з</a:t>
            </a:r>
            <a:r>
              <a:rPr sz="2800" spc="-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7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</a:t>
            </a:r>
            <a:r>
              <a:rPr lang="uk-UA" sz="2800" spc="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r>
              <a:rPr sz="2800" spc="-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-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08100" algn="l"/>
              </a:tabLst>
            </a:pPr>
            <a:r>
              <a:rPr lang="uk-UA" sz="1200" b="1" spc="-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08100" algn="l"/>
              </a:tabLst>
            </a:pPr>
            <a:r>
              <a:rPr lang="uk-UA" sz="2800" b="1" spc="-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sz="2800" b="1" spc="-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документи.</a:t>
            </a:r>
            <a:r>
              <a:rPr sz="28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3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800" spc="-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9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sz="2800" spc="-1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7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</a:t>
            </a:r>
            <a:r>
              <a:rPr lang="uk-UA" sz="2800" spc="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</a:t>
            </a:r>
            <a:r>
              <a:rPr sz="2800" spc="-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2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</a:t>
            </a:r>
            <a:r>
              <a:rPr sz="2800" spc="-1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sz="2800" spc="-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6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</a:t>
            </a:r>
            <a:r>
              <a:rPr sz="2800" spc="-1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spc="1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різним</a:t>
            </a:r>
            <a:r>
              <a:rPr sz="2800" spc="1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основні: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26639" indent="-457200">
              <a:lnSpc>
                <a:spcPts val="2665"/>
              </a:lnSpc>
              <a:buFont typeface="Arial" panose="020B0604020202020204" pitchFamily="34" charset="0"/>
              <a:buChar char="•"/>
            </a:pPr>
            <a:endParaRPr lang="uk-UA" sz="2800" spc="17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26639" indent="-457200" algn="l">
              <a:lnSpc>
                <a:spcPts val="2665"/>
              </a:lnSpc>
              <a:buFont typeface="Arial" panose="020B0604020202020204" pitchFamily="34" charset="0"/>
              <a:buChar char="•"/>
            </a:pPr>
            <a:r>
              <a:rPr lang="uk-UA" sz="2800" spc="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2800" spc="17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равоустановчі</a:t>
            </a:r>
            <a:r>
              <a:rPr sz="2800" spc="-1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sz="2800" spc="-1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(ФОТ,</a:t>
            </a:r>
            <a:r>
              <a:rPr sz="2800" spc="-1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ТОВ,</a:t>
            </a:r>
            <a:r>
              <a:rPr sz="2800" spc="-1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ГО/БО)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26639" marR="840105" indent="-457200" algn="l">
              <a:lnSpc>
                <a:spcPts val="285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uk-UA" sz="2800" spc="2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sz="2800" spc="2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інансовий</a:t>
            </a:r>
            <a:r>
              <a:rPr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0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r>
              <a:rPr sz="2800" spc="-1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0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sz="2800" spc="-1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кошторис</a:t>
            </a:r>
            <a:r>
              <a:rPr sz="2800" spc="-1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(детальний</a:t>
            </a:r>
            <a:r>
              <a:rPr sz="2800" spc="-1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розписаний,</a:t>
            </a:r>
            <a:r>
              <a:rPr sz="2800" spc="-1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</a:t>
            </a:r>
            <a:r>
              <a:rPr sz="2800" spc="-1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</a:t>
            </a:r>
            <a:r>
              <a:rPr sz="2800" spc="-1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sz="2800" spc="2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зразком</a:t>
            </a:r>
            <a:r>
              <a:rPr sz="2800" spc="-1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бланку</a:t>
            </a:r>
            <a:r>
              <a:rPr sz="2800" spc="-1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5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донора</a:t>
            </a:r>
            <a:r>
              <a:rPr sz="2800" spc="1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26639" marR="840105" indent="-457200" algn="l">
              <a:lnSpc>
                <a:spcPts val="285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uk-UA" sz="2800" spc="25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800" spc="25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езюме</a:t>
            </a:r>
            <a:r>
              <a:rPr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заявника</a:t>
            </a:r>
            <a:r>
              <a:rPr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0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</a:t>
            </a:r>
            <a:r>
              <a:rPr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(як</a:t>
            </a:r>
            <a:r>
              <a:rPr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</a:t>
            </a:r>
            <a:r>
              <a:rPr sz="2800" spc="-1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зразком</a:t>
            </a:r>
            <a:r>
              <a:rPr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бланку</a:t>
            </a:r>
            <a:r>
              <a:rPr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донора) </a:t>
            </a:r>
            <a:r>
              <a:rPr sz="2800" spc="12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9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uk-UA" sz="2800" spc="1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spc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26639" marR="840105" indent="-457200" algn="l">
              <a:lnSpc>
                <a:spcPts val="285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ru-RU" sz="2800" spc="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sz="2800" spc="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</a:t>
            </a:r>
            <a:r>
              <a:rPr lang="ru-RU" sz="2800" spc="-1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29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вимога</a:t>
            </a:r>
            <a:r>
              <a:rPr lang="ru-RU" sz="2800" spc="-18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7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надати</a:t>
            </a:r>
            <a:r>
              <a:rPr lang="ru-RU" sz="2800" spc="-1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резюме</a:t>
            </a:r>
            <a:r>
              <a:rPr lang="ru-RU" sz="2800" spc="-18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</a:t>
            </a:r>
            <a:r>
              <a:rPr lang="ru-RU" sz="2800" spc="-1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8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sz="2800" spc="1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2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spc="-19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3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</a:t>
            </a:r>
            <a:r>
              <a:rPr lang="ru-RU" sz="2800" spc="-1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14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  <a:r>
              <a:rPr lang="ru-RU" sz="2800" spc="11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8C159FCB-2DEF-22F6-EDFA-4F2988170EB5}"/>
              </a:ext>
            </a:extLst>
          </p:cNvPr>
          <p:cNvSpPr txBox="1">
            <a:spLocks/>
          </p:cNvSpPr>
          <p:nvPr/>
        </p:nvSpPr>
        <p:spPr>
          <a:xfrm>
            <a:off x="898354" y="703220"/>
            <a:ext cx="18126439" cy="826473"/>
          </a:xfrm>
          <a:prstGeom prst="rect">
            <a:avLst/>
          </a:prstGeom>
        </p:spPr>
        <p:txBody>
          <a:bodyPr vert="horz" wrap="square" lIns="0" tIns="208880" rIns="0" bIns="0" rtlCol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535305">
              <a:spcBef>
                <a:spcPts val="100"/>
              </a:spcBef>
            </a:pPr>
            <a:r>
              <a:rPr lang="uk-UA" sz="4000" b="0" spc="-150" dirty="0">
                <a:solidFill>
                  <a:srgbClr val="FFFFFF"/>
                </a:solidFill>
                <a:latin typeface="Times New Roman"/>
                <a:cs typeface="Times New Roman"/>
              </a:rPr>
              <a:t>  ТЕХНІЧНІ ВИМОГИ: ДРІБНИЦІ, ЩО ВИРІШУЮТЬ УСЕ</a:t>
            </a:r>
            <a:endParaRPr lang="uk-UA" sz="4000" spc="-150" dirty="0">
              <a:latin typeface="Times New Roman"/>
              <a:cs typeface="Times New Roman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603B619C-519A-CCF7-99F7-E818EB38C796}"/>
              </a:ext>
            </a:extLst>
          </p:cNvPr>
          <p:cNvSpPr txBox="1"/>
          <p:nvPr/>
        </p:nvSpPr>
        <p:spPr>
          <a:xfrm>
            <a:off x="1546567" y="1854413"/>
            <a:ext cx="15843079" cy="856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spc="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</a:t>
            </a:r>
            <a:r>
              <a:rPr sz="2800" b="1" spc="-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подачі:</a:t>
            </a:r>
            <a:r>
              <a:rPr sz="2800" b="1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грантодавці</a:t>
            </a:r>
            <a:r>
              <a:rPr sz="2800" spc="-1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традиційно</a:t>
            </a:r>
            <a:r>
              <a:rPr sz="2800" spc="-1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вимагають</a:t>
            </a:r>
            <a:r>
              <a:rPr sz="2800" spc="-1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sz="2800" spc="-1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формати</a:t>
            </a:r>
            <a:r>
              <a:rPr sz="2800" spc="-1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файлів:</a:t>
            </a:r>
            <a:r>
              <a:rPr sz="2800" spc="-18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pc="1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PDF,</a:t>
            </a:r>
            <a:r>
              <a:rPr lang="en-US" sz="2800" spc="1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Word,</a:t>
            </a:r>
            <a:r>
              <a:rPr lang="en-US" sz="2800" spc="-1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pc="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Excel.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600" dirty="0">
              <a:latin typeface="Tahoma"/>
              <a:cs typeface="Tahoma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8645C385-D3A8-B8F4-A299-9BB93F281AA5}"/>
              </a:ext>
            </a:extLst>
          </p:cNvPr>
          <p:cNvSpPr txBox="1"/>
          <p:nvPr/>
        </p:nvSpPr>
        <p:spPr>
          <a:xfrm>
            <a:off x="464139" y="779248"/>
            <a:ext cx="823594" cy="89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00" spc="-25" dirty="0">
                <a:solidFill>
                  <a:srgbClr val="EF9595"/>
                </a:solidFill>
                <a:latin typeface="Arial MT"/>
                <a:cs typeface="Arial MT"/>
              </a:rPr>
              <a:t>0</a:t>
            </a:r>
            <a:r>
              <a:rPr lang="uk-UA" sz="5700" spc="-25" dirty="0">
                <a:solidFill>
                  <a:srgbClr val="EF9595"/>
                </a:solidFill>
                <a:latin typeface="Arial MT"/>
                <a:cs typeface="Arial MT"/>
              </a:rPr>
              <a:t>8</a:t>
            </a:r>
            <a:endParaRPr sz="5700" dirty="0">
              <a:latin typeface="Arial MT"/>
              <a:cs typeface="Arial M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F6C92C-3472-E3E6-CB9F-3CC96DAEBF54}"/>
              </a:ext>
            </a:extLst>
          </p:cNvPr>
          <p:cNvSpPr txBox="1"/>
          <p:nvPr/>
        </p:nvSpPr>
        <p:spPr>
          <a:xfrm>
            <a:off x="1609411" y="7022702"/>
            <a:ext cx="159583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Чіткість</a:t>
            </a:r>
            <a:r>
              <a:rPr lang="ru-RU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b="1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sz="2800" b="1" spc="-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ru-RU" sz="2800" b="1" spc="-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зрозумілість</a:t>
            </a:r>
            <a:r>
              <a:rPr lang="ru-RU" sz="2800" b="1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-3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800" b="1" spc="-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spc="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запорука</a:t>
            </a:r>
            <a:r>
              <a:rPr lang="ru-RU" sz="2800" b="1" spc="-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spc="-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20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Використовуйте</a:t>
            </a:r>
            <a:r>
              <a:rPr lang="ru-RU" sz="2800" spc="-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8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чіткі</a:t>
            </a:r>
            <a:r>
              <a:rPr lang="ru-RU" sz="2800" spc="8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4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заголовки,</a:t>
            </a:r>
            <a:r>
              <a:rPr lang="ru-RU"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абзаци</a:t>
            </a:r>
            <a:r>
              <a:rPr lang="ru-RU" sz="2800" spc="1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800" spc="-1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9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маркери</a:t>
            </a:r>
            <a:r>
              <a:rPr lang="ru-RU" sz="2800" spc="1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9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Уникайте</a:t>
            </a:r>
            <a:r>
              <a:rPr lang="ru-RU"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8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довгих</a:t>
            </a:r>
            <a:r>
              <a:rPr lang="ru-RU"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ru-RU"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заплутаних</a:t>
            </a:r>
            <a:r>
              <a:rPr lang="ru-RU" sz="2800" spc="-1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3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речень</a:t>
            </a:r>
            <a:r>
              <a:rPr lang="ru-RU" sz="2800" spc="1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EA62EDD8-9C02-E07B-5DE0-920B6EEF5206}"/>
              </a:ext>
            </a:extLst>
          </p:cNvPr>
          <p:cNvSpPr txBox="1"/>
          <p:nvPr/>
        </p:nvSpPr>
        <p:spPr>
          <a:xfrm>
            <a:off x="5127927" y="8670289"/>
            <a:ext cx="82092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60" dirty="0">
                <a:solidFill>
                  <a:srgbClr val="FFFFE7"/>
                </a:solidFill>
                <a:latin typeface="Tahoma"/>
                <a:cs typeface="Tahoma"/>
              </a:rPr>
              <a:t>Читати</a:t>
            </a:r>
            <a:r>
              <a:rPr sz="3600" b="1" spc="-3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600" b="1" dirty="0">
                <a:solidFill>
                  <a:srgbClr val="FFFFE7"/>
                </a:solidFill>
                <a:latin typeface="Tahoma"/>
                <a:cs typeface="Tahoma"/>
              </a:rPr>
              <a:t>технічні</a:t>
            </a:r>
            <a:r>
              <a:rPr sz="3600" b="1" spc="-3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600" b="1" spc="90" dirty="0">
                <a:solidFill>
                  <a:srgbClr val="FFFFE7"/>
                </a:solidFill>
                <a:latin typeface="Tahoma"/>
                <a:cs typeface="Tahoma"/>
              </a:rPr>
              <a:t>вимоги</a:t>
            </a:r>
            <a:r>
              <a:rPr sz="3600" b="1" spc="-3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600" b="1" spc="-10" dirty="0">
                <a:solidFill>
                  <a:srgbClr val="FFFFE7"/>
                </a:solidFill>
                <a:latin typeface="Tahoma"/>
                <a:cs typeface="Tahoma"/>
              </a:rPr>
              <a:t>важливо!</a:t>
            </a:r>
            <a:endParaRPr sz="3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8827" y="4313508"/>
            <a:ext cx="9013614" cy="575321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9840595"/>
            <a:chOff x="0" y="0"/>
            <a:chExt cx="18288000" cy="9840595"/>
          </a:xfrm>
        </p:grpSpPr>
        <p:sp>
          <p:nvSpPr>
            <p:cNvPr id="4" name="object 4"/>
            <p:cNvSpPr/>
            <p:nvPr/>
          </p:nvSpPr>
          <p:spPr>
            <a:xfrm>
              <a:off x="474008" y="257829"/>
              <a:ext cx="17335500" cy="9563100"/>
            </a:xfrm>
            <a:custGeom>
              <a:avLst/>
              <a:gdLst/>
              <a:ahLst/>
              <a:cxnLst/>
              <a:rect l="l" t="t" r="r" b="b"/>
              <a:pathLst>
                <a:path w="17335500" h="9563100">
                  <a:moveTo>
                    <a:pt x="17335498" y="9143744"/>
                  </a:moveTo>
                  <a:lnTo>
                    <a:pt x="17318958" y="9223070"/>
                  </a:lnTo>
                  <a:lnTo>
                    <a:pt x="17302978" y="9267687"/>
                  </a:lnTo>
                  <a:lnTo>
                    <a:pt x="17282729" y="9310536"/>
                  </a:lnTo>
                  <a:lnTo>
                    <a:pt x="17258340" y="9351298"/>
                  </a:lnTo>
                  <a:lnTo>
                    <a:pt x="17229945" y="9389653"/>
                  </a:lnTo>
                  <a:lnTo>
                    <a:pt x="17197676" y="9425284"/>
                  </a:lnTo>
                  <a:lnTo>
                    <a:pt x="17162045" y="9457553"/>
                  </a:lnTo>
                  <a:lnTo>
                    <a:pt x="17123690" y="9485948"/>
                  </a:lnTo>
                  <a:lnTo>
                    <a:pt x="17082928" y="9510337"/>
                  </a:lnTo>
                  <a:lnTo>
                    <a:pt x="17040080" y="9530587"/>
                  </a:lnTo>
                  <a:lnTo>
                    <a:pt x="16995462" y="9546566"/>
                  </a:lnTo>
                  <a:lnTo>
                    <a:pt x="16949394" y="9558144"/>
                  </a:lnTo>
                  <a:lnTo>
                    <a:pt x="16916186" y="9563098"/>
                  </a:lnTo>
                </a:path>
                <a:path w="17335500" h="9563100">
                  <a:moveTo>
                    <a:pt x="423777" y="9563098"/>
                  </a:moveTo>
                  <a:lnTo>
                    <a:pt x="344500" y="9546566"/>
                  </a:lnTo>
                  <a:lnTo>
                    <a:pt x="299883" y="9530586"/>
                  </a:lnTo>
                  <a:lnTo>
                    <a:pt x="257034" y="9510336"/>
                  </a:lnTo>
                  <a:lnTo>
                    <a:pt x="216273" y="9485948"/>
                  </a:lnTo>
                  <a:lnTo>
                    <a:pt x="177917" y="9457553"/>
                  </a:lnTo>
                  <a:lnTo>
                    <a:pt x="142286" y="9425284"/>
                  </a:lnTo>
                  <a:lnTo>
                    <a:pt x="110017" y="9389653"/>
                  </a:lnTo>
                  <a:lnTo>
                    <a:pt x="81622" y="9351297"/>
                  </a:lnTo>
                  <a:lnTo>
                    <a:pt x="57234" y="9310536"/>
                  </a:lnTo>
                  <a:lnTo>
                    <a:pt x="36984" y="9267687"/>
                  </a:lnTo>
                  <a:lnTo>
                    <a:pt x="21004" y="9223070"/>
                  </a:lnTo>
                  <a:lnTo>
                    <a:pt x="9427" y="9177002"/>
                  </a:lnTo>
                  <a:lnTo>
                    <a:pt x="2384" y="9129802"/>
                  </a:lnTo>
                  <a:lnTo>
                    <a:pt x="0" y="9081790"/>
                  </a:lnTo>
                  <a:lnTo>
                    <a:pt x="0" y="485773"/>
                  </a:lnTo>
                  <a:lnTo>
                    <a:pt x="2384" y="437761"/>
                  </a:lnTo>
                  <a:lnTo>
                    <a:pt x="9427" y="390561"/>
                  </a:lnTo>
                  <a:lnTo>
                    <a:pt x="21004" y="344493"/>
                  </a:lnTo>
                  <a:lnTo>
                    <a:pt x="36984" y="299876"/>
                  </a:lnTo>
                  <a:lnTo>
                    <a:pt x="57234" y="257027"/>
                  </a:lnTo>
                  <a:lnTo>
                    <a:pt x="81622" y="216266"/>
                  </a:lnTo>
                  <a:lnTo>
                    <a:pt x="110017" y="177910"/>
                  </a:lnTo>
                  <a:lnTo>
                    <a:pt x="142287" y="142279"/>
                  </a:lnTo>
                  <a:lnTo>
                    <a:pt x="177918" y="110010"/>
                  </a:lnTo>
                  <a:lnTo>
                    <a:pt x="216273" y="81615"/>
                  </a:lnTo>
                  <a:lnTo>
                    <a:pt x="257034" y="57227"/>
                  </a:lnTo>
                  <a:lnTo>
                    <a:pt x="299883" y="36977"/>
                  </a:lnTo>
                  <a:lnTo>
                    <a:pt x="344501" y="20997"/>
                  </a:lnTo>
                  <a:lnTo>
                    <a:pt x="390568" y="9420"/>
                  </a:lnTo>
                  <a:lnTo>
                    <a:pt x="437768" y="2377"/>
                  </a:lnTo>
                  <a:lnTo>
                    <a:pt x="485781" y="0"/>
                  </a:lnTo>
                  <a:lnTo>
                    <a:pt x="16854181" y="0"/>
                  </a:lnTo>
                  <a:lnTo>
                    <a:pt x="16902194" y="2376"/>
                  </a:lnTo>
                  <a:lnTo>
                    <a:pt x="16949394" y="9420"/>
                  </a:lnTo>
                  <a:lnTo>
                    <a:pt x="16995462" y="20997"/>
                  </a:lnTo>
                  <a:lnTo>
                    <a:pt x="17040079" y="36977"/>
                  </a:lnTo>
                  <a:lnTo>
                    <a:pt x="17082928" y="57227"/>
                  </a:lnTo>
                  <a:lnTo>
                    <a:pt x="17123690" y="81615"/>
                  </a:lnTo>
                  <a:lnTo>
                    <a:pt x="17162045" y="110010"/>
                  </a:lnTo>
                  <a:lnTo>
                    <a:pt x="17197676" y="142279"/>
                  </a:lnTo>
                  <a:lnTo>
                    <a:pt x="17229945" y="177910"/>
                  </a:lnTo>
                  <a:lnTo>
                    <a:pt x="17258340" y="216266"/>
                  </a:lnTo>
                  <a:lnTo>
                    <a:pt x="17282728" y="257027"/>
                  </a:lnTo>
                  <a:lnTo>
                    <a:pt x="17302978" y="299876"/>
                  </a:lnTo>
                  <a:lnTo>
                    <a:pt x="17318958" y="344493"/>
                  </a:lnTo>
                  <a:lnTo>
                    <a:pt x="17330535" y="390561"/>
                  </a:lnTo>
                  <a:lnTo>
                    <a:pt x="17335498" y="423820"/>
                  </a:lnTo>
                </a:path>
              </a:pathLst>
            </a:custGeom>
            <a:ln w="38099">
              <a:solidFill>
                <a:srgbClr val="5C24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50"/>
              <a:ext cx="5166995" cy="3970654"/>
            </a:xfrm>
            <a:custGeom>
              <a:avLst/>
              <a:gdLst/>
              <a:ahLst/>
              <a:cxnLst/>
              <a:rect l="l" t="t" r="r" b="b"/>
              <a:pathLst>
                <a:path w="5166995" h="3970654">
                  <a:moveTo>
                    <a:pt x="0" y="3970339"/>
                  </a:moveTo>
                  <a:lnTo>
                    <a:pt x="0" y="0"/>
                  </a:lnTo>
                  <a:lnTo>
                    <a:pt x="5103897" y="638"/>
                  </a:lnTo>
                  <a:lnTo>
                    <a:pt x="5146777" y="1621"/>
                  </a:lnTo>
                  <a:lnTo>
                    <a:pt x="5165911" y="8940"/>
                  </a:lnTo>
                  <a:lnTo>
                    <a:pt x="5166558" y="29148"/>
                  </a:lnTo>
                  <a:lnTo>
                    <a:pt x="5153973" y="68798"/>
                  </a:lnTo>
                  <a:lnTo>
                    <a:pt x="5136410" y="117781"/>
                  </a:lnTo>
                  <a:lnTo>
                    <a:pt x="5117296" y="165590"/>
                  </a:lnTo>
                  <a:lnTo>
                    <a:pt x="5096633" y="212226"/>
                  </a:lnTo>
                  <a:lnTo>
                    <a:pt x="5074423" y="257691"/>
                  </a:lnTo>
                  <a:lnTo>
                    <a:pt x="5050669" y="301987"/>
                  </a:lnTo>
                  <a:lnTo>
                    <a:pt x="5025374" y="345115"/>
                  </a:lnTo>
                  <a:lnTo>
                    <a:pt x="4998538" y="387076"/>
                  </a:lnTo>
                  <a:lnTo>
                    <a:pt x="4970165" y="427873"/>
                  </a:lnTo>
                  <a:lnTo>
                    <a:pt x="4940257" y="467505"/>
                  </a:lnTo>
                  <a:lnTo>
                    <a:pt x="4908816" y="505976"/>
                  </a:lnTo>
                  <a:lnTo>
                    <a:pt x="4875844" y="543287"/>
                  </a:lnTo>
                  <a:lnTo>
                    <a:pt x="4841344" y="579438"/>
                  </a:lnTo>
                  <a:lnTo>
                    <a:pt x="4805318" y="614432"/>
                  </a:lnTo>
                  <a:lnTo>
                    <a:pt x="4767768" y="648270"/>
                  </a:lnTo>
                  <a:lnTo>
                    <a:pt x="4728697" y="680953"/>
                  </a:lnTo>
                  <a:lnTo>
                    <a:pt x="4688107" y="712483"/>
                  </a:lnTo>
                  <a:lnTo>
                    <a:pt x="4645999" y="742862"/>
                  </a:lnTo>
                  <a:lnTo>
                    <a:pt x="4603989" y="770519"/>
                  </a:lnTo>
                  <a:lnTo>
                    <a:pt x="4561002" y="795789"/>
                  </a:lnTo>
                  <a:lnTo>
                    <a:pt x="4517078" y="818709"/>
                  </a:lnTo>
                  <a:lnTo>
                    <a:pt x="4472253" y="839318"/>
                  </a:lnTo>
                  <a:lnTo>
                    <a:pt x="4426565" y="857654"/>
                  </a:lnTo>
                  <a:lnTo>
                    <a:pt x="4380051" y="873756"/>
                  </a:lnTo>
                  <a:lnTo>
                    <a:pt x="4332749" y="887662"/>
                  </a:lnTo>
                  <a:lnTo>
                    <a:pt x="4284697" y="899409"/>
                  </a:lnTo>
                  <a:lnTo>
                    <a:pt x="4235932" y="909038"/>
                  </a:lnTo>
                  <a:lnTo>
                    <a:pt x="4186491" y="916585"/>
                  </a:lnTo>
                  <a:lnTo>
                    <a:pt x="4134070" y="922700"/>
                  </a:lnTo>
                  <a:lnTo>
                    <a:pt x="4081638" y="927346"/>
                  </a:lnTo>
                  <a:lnTo>
                    <a:pt x="4029199" y="930548"/>
                  </a:lnTo>
                  <a:lnTo>
                    <a:pt x="3976757" y="932334"/>
                  </a:lnTo>
                  <a:lnTo>
                    <a:pt x="3924316" y="932731"/>
                  </a:lnTo>
                  <a:lnTo>
                    <a:pt x="3871881" y="931765"/>
                  </a:lnTo>
                  <a:lnTo>
                    <a:pt x="3819456" y="929462"/>
                  </a:lnTo>
                  <a:lnTo>
                    <a:pt x="3767046" y="925851"/>
                  </a:lnTo>
                  <a:lnTo>
                    <a:pt x="3714654" y="920957"/>
                  </a:lnTo>
                  <a:lnTo>
                    <a:pt x="3662286" y="914807"/>
                  </a:lnTo>
                  <a:lnTo>
                    <a:pt x="3609945" y="907428"/>
                  </a:lnTo>
                  <a:lnTo>
                    <a:pt x="3575644" y="903118"/>
                  </a:lnTo>
                  <a:lnTo>
                    <a:pt x="3541156" y="900125"/>
                  </a:lnTo>
                  <a:lnTo>
                    <a:pt x="3506583" y="897689"/>
                  </a:lnTo>
                  <a:lnTo>
                    <a:pt x="3472028" y="895047"/>
                  </a:lnTo>
                  <a:lnTo>
                    <a:pt x="3464054" y="887666"/>
                  </a:lnTo>
                  <a:lnTo>
                    <a:pt x="3455803" y="884940"/>
                  </a:lnTo>
                  <a:lnTo>
                    <a:pt x="3447286" y="886832"/>
                  </a:lnTo>
                  <a:lnTo>
                    <a:pt x="3438515" y="893307"/>
                  </a:lnTo>
                  <a:lnTo>
                    <a:pt x="3388855" y="886003"/>
                  </a:lnTo>
                  <a:lnTo>
                    <a:pt x="3339081" y="883771"/>
                  </a:lnTo>
                  <a:lnTo>
                    <a:pt x="3289222" y="885082"/>
                  </a:lnTo>
                  <a:lnTo>
                    <a:pt x="3239309" y="888406"/>
                  </a:lnTo>
                  <a:lnTo>
                    <a:pt x="3229632" y="885619"/>
                  </a:lnTo>
                  <a:lnTo>
                    <a:pt x="3220426" y="885262"/>
                  </a:lnTo>
                  <a:lnTo>
                    <a:pt x="3211848" y="888170"/>
                  </a:lnTo>
                  <a:lnTo>
                    <a:pt x="3204056" y="895176"/>
                  </a:lnTo>
                  <a:lnTo>
                    <a:pt x="3150834" y="901243"/>
                  </a:lnTo>
                  <a:lnTo>
                    <a:pt x="3099603" y="909938"/>
                  </a:lnTo>
                  <a:lnTo>
                    <a:pt x="3050371" y="921280"/>
                  </a:lnTo>
                  <a:lnTo>
                    <a:pt x="3003147" y="935285"/>
                  </a:lnTo>
                  <a:lnTo>
                    <a:pt x="2957939" y="951968"/>
                  </a:lnTo>
                  <a:lnTo>
                    <a:pt x="2914755" y="971346"/>
                  </a:lnTo>
                  <a:lnTo>
                    <a:pt x="2873603" y="993436"/>
                  </a:lnTo>
                  <a:lnTo>
                    <a:pt x="2834493" y="1018255"/>
                  </a:lnTo>
                  <a:lnTo>
                    <a:pt x="2797431" y="1045817"/>
                  </a:lnTo>
                  <a:lnTo>
                    <a:pt x="2762427" y="1076140"/>
                  </a:lnTo>
                  <a:lnTo>
                    <a:pt x="2729488" y="1109240"/>
                  </a:lnTo>
                  <a:lnTo>
                    <a:pt x="2698623" y="1145134"/>
                  </a:lnTo>
                  <a:lnTo>
                    <a:pt x="2669841" y="1183838"/>
                  </a:lnTo>
                  <a:lnTo>
                    <a:pt x="2643148" y="1225368"/>
                  </a:lnTo>
                  <a:lnTo>
                    <a:pt x="2618554" y="1269740"/>
                  </a:lnTo>
                  <a:lnTo>
                    <a:pt x="2596067" y="1316972"/>
                  </a:lnTo>
                  <a:lnTo>
                    <a:pt x="2575696" y="1367079"/>
                  </a:lnTo>
                  <a:lnTo>
                    <a:pt x="2557349" y="1416515"/>
                  </a:lnTo>
                  <a:lnTo>
                    <a:pt x="2520982" y="1515567"/>
                  </a:lnTo>
                  <a:lnTo>
                    <a:pt x="2502602" y="1565022"/>
                  </a:lnTo>
                  <a:lnTo>
                    <a:pt x="2483851" y="1614324"/>
                  </a:lnTo>
                  <a:lnTo>
                    <a:pt x="2464549" y="1663392"/>
                  </a:lnTo>
                  <a:lnTo>
                    <a:pt x="2444516" y="1712147"/>
                  </a:lnTo>
                  <a:lnTo>
                    <a:pt x="2423573" y="1760509"/>
                  </a:lnTo>
                  <a:lnTo>
                    <a:pt x="2401539" y="1808398"/>
                  </a:lnTo>
                  <a:lnTo>
                    <a:pt x="2378235" y="1855733"/>
                  </a:lnTo>
                  <a:lnTo>
                    <a:pt x="2353482" y="1902435"/>
                  </a:lnTo>
                  <a:lnTo>
                    <a:pt x="2328513" y="1945724"/>
                  </a:lnTo>
                  <a:lnTo>
                    <a:pt x="2301929" y="1987400"/>
                  </a:lnTo>
                  <a:lnTo>
                    <a:pt x="2273475" y="2027147"/>
                  </a:lnTo>
                  <a:lnTo>
                    <a:pt x="2242894" y="2064651"/>
                  </a:lnTo>
                  <a:lnTo>
                    <a:pt x="2209933" y="2099599"/>
                  </a:lnTo>
                  <a:lnTo>
                    <a:pt x="2174337" y="2131675"/>
                  </a:lnTo>
                  <a:lnTo>
                    <a:pt x="2135851" y="2160567"/>
                  </a:lnTo>
                  <a:lnTo>
                    <a:pt x="2094220" y="2185959"/>
                  </a:lnTo>
                  <a:lnTo>
                    <a:pt x="2049189" y="2207538"/>
                  </a:lnTo>
                  <a:lnTo>
                    <a:pt x="2000504" y="2224990"/>
                  </a:lnTo>
                  <a:lnTo>
                    <a:pt x="1947205" y="2237704"/>
                  </a:lnTo>
                  <a:lnTo>
                    <a:pt x="1893447" y="2244618"/>
                  </a:lnTo>
                  <a:lnTo>
                    <a:pt x="1839285" y="2246942"/>
                  </a:lnTo>
                  <a:lnTo>
                    <a:pt x="1784770" y="2245885"/>
                  </a:lnTo>
                  <a:lnTo>
                    <a:pt x="1729954" y="2242659"/>
                  </a:lnTo>
                  <a:lnTo>
                    <a:pt x="1678827" y="2237676"/>
                  </a:lnTo>
                  <a:lnTo>
                    <a:pt x="1628198" y="2230343"/>
                  </a:lnTo>
                  <a:lnTo>
                    <a:pt x="1577972" y="2221116"/>
                  </a:lnTo>
                  <a:lnTo>
                    <a:pt x="1528053" y="2210450"/>
                  </a:lnTo>
                  <a:lnTo>
                    <a:pt x="1478344" y="2198801"/>
                  </a:lnTo>
                  <a:lnTo>
                    <a:pt x="1379173" y="2174373"/>
                  </a:lnTo>
                  <a:lnTo>
                    <a:pt x="1329517" y="2162505"/>
                  </a:lnTo>
                  <a:lnTo>
                    <a:pt x="1279687" y="2151475"/>
                  </a:lnTo>
                  <a:lnTo>
                    <a:pt x="1229586" y="2141739"/>
                  </a:lnTo>
                  <a:lnTo>
                    <a:pt x="1178558" y="2136159"/>
                  </a:lnTo>
                  <a:lnTo>
                    <a:pt x="1135457" y="2139611"/>
                  </a:lnTo>
                  <a:lnTo>
                    <a:pt x="1099370" y="2152887"/>
                  </a:lnTo>
                  <a:lnTo>
                    <a:pt x="1069385" y="2176776"/>
                  </a:lnTo>
                  <a:lnTo>
                    <a:pt x="1044587" y="2212069"/>
                  </a:lnTo>
                  <a:lnTo>
                    <a:pt x="1024064" y="2259554"/>
                  </a:lnTo>
                  <a:lnTo>
                    <a:pt x="1008401" y="2307315"/>
                  </a:lnTo>
                  <a:lnTo>
                    <a:pt x="994253" y="2355425"/>
                  </a:lnTo>
                  <a:lnTo>
                    <a:pt x="981425" y="2403838"/>
                  </a:lnTo>
                  <a:lnTo>
                    <a:pt x="969719" y="2452510"/>
                  </a:lnTo>
                  <a:lnTo>
                    <a:pt x="958938" y="2501394"/>
                  </a:lnTo>
                  <a:lnTo>
                    <a:pt x="948884" y="2550446"/>
                  </a:lnTo>
                  <a:lnTo>
                    <a:pt x="939362" y="2599622"/>
                  </a:lnTo>
                  <a:lnTo>
                    <a:pt x="930174" y="2648875"/>
                  </a:lnTo>
                  <a:lnTo>
                    <a:pt x="912013" y="2747434"/>
                  </a:lnTo>
                  <a:lnTo>
                    <a:pt x="884330" y="2891911"/>
                  </a:lnTo>
                  <a:lnTo>
                    <a:pt x="874960" y="2939465"/>
                  </a:lnTo>
                  <a:lnTo>
                    <a:pt x="865133" y="2986867"/>
                  </a:lnTo>
                  <a:lnTo>
                    <a:pt x="854614" y="3034041"/>
                  </a:lnTo>
                  <a:lnTo>
                    <a:pt x="843166" y="3080909"/>
                  </a:lnTo>
                  <a:lnTo>
                    <a:pt x="830553" y="3127395"/>
                  </a:lnTo>
                  <a:lnTo>
                    <a:pt x="816538" y="3173424"/>
                  </a:lnTo>
                  <a:lnTo>
                    <a:pt x="800884" y="3218918"/>
                  </a:lnTo>
                  <a:lnTo>
                    <a:pt x="783357" y="3263802"/>
                  </a:lnTo>
                  <a:lnTo>
                    <a:pt x="763718" y="3307998"/>
                  </a:lnTo>
                  <a:lnTo>
                    <a:pt x="741733" y="3351431"/>
                  </a:lnTo>
                  <a:lnTo>
                    <a:pt x="717164" y="3394023"/>
                  </a:lnTo>
                  <a:lnTo>
                    <a:pt x="689776" y="3435699"/>
                  </a:lnTo>
                  <a:lnTo>
                    <a:pt x="660243" y="3476154"/>
                  </a:lnTo>
                  <a:lnTo>
                    <a:pt x="629351" y="3515229"/>
                  </a:lnTo>
                  <a:lnTo>
                    <a:pt x="597103" y="3552916"/>
                  </a:lnTo>
                  <a:lnTo>
                    <a:pt x="563506" y="3589207"/>
                  </a:lnTo>
                  <a:lnTo>
                    <a:pt x="528565" y="3624093"/>
                  </a:lnTo>
                  <a:lnTo>
                    <a:pt x="492286" y="3657566"/>
                  </a:lnTo>
                  <a:lnTo>
                    <a:pt x="454672" y="3689617"/>
                  </a:lnTo>
                  <a:lnTo>
                    <a:pt x="415731" y="3720238"/>
                  </a:lnTo>
                  <a:lnTo>
                    <a:pt x="375467" y="3749420"/>
                  </a:lnTo>
                  <a:lnTo>
                    <a:pt x="334427" y="3777478"/>
                  </a:lnTo>
                  <a:lnTo>
                    <a:pt x="293013" y="3804813"/>
                  </a:lnTo>
                  <a:lnTo>
                    <a:pt x="251217" y="3831406"/>
                  </a:lnTo>
                  <a:lnTo>
                    <a:pt x="209030" y="3857237"/>
                  </a:lnTo>
                  <a:lnTo>
                    <a:pt x="166443" y="3882287"/>
                  </a:lnTo>
                  <a:lnTo>
                    <a:pt x="123448" y="3906538"/>
                  </a:lnTo>
                  <a:lnTo>
                    <a:pt x="80037" y="3929970"/>
                  </a:lnTo>
                  <a:lnTo>
                    <a:pt x="36200" y="3952564"/>
                  </a:lnTo>
                  <a:lnTo>
                    <a:pt x="0" y="397033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65" y="11"/>
              <a:ext cx="18286730" cy="4356100"/>
            </a:xfrm>
            <a:custGeom>
              <a:avLst/>
              <a:gdLst/>
              <a:ahLst/>
              <a:cxnLst/>
              <a:rect l="l" t="t" r="r" b="b"/>
              <a:pathLst>
                <a:path w="18286730" h="4356100">
                  <a:moveTo>
                    <a:pt x="371856" y="2739567"/>
                  </a:moveTo>
                  <a:lnTo>
                    <a:pt x="369671" y="2726334"/>
                  </a:lnTo>
                  <a:lnTo>
                    <a:pt x="364934" y="2713799"/>
                  </a:lnTo>
                  <a:lnTo>
                    <a:pt x="357835" y="2702420"/>
                  </a:lnTo>
                  <a:lnTo>
                    <a:pt x="0" y="2343988"/>
                  </a:lnTo>
                  <a:lnTo>
                    <a:pt x="0" y="2536482"/>
                  </a:lnTo>
                  <a:lnTo>
                    <a:pt x="258940" y="2795447"/>
                  </a:lnTo>
                  <a:lnTo>
                    <a:pt x="294932" y="2811830"/>
                  </a:lnTo>
                  <a:lnTo>
                    <a:pt x="308279" y="2812275"/>
                  </a:lnTo>
                  <a:lnTo>
                    <a:pt x="321449" y="2810091"/>
                  </a:lnTo>
                  <a:lnTo>
                    <a:pt x="355003" y="2789123"/>
                  </a:lnTo>
                  <a:lnTo>
                    <a:pt x="371424" y="2752966"/>
                  </a:lnTo>
                  <a:lnTo>
                    <a:pt x="371856" y="2739567"/>
                  </a:lnTo>
                  <a:close/>
                </a:path>
                <a:path w="18286730" h="4356100">
                  <a:moveTo>
                    <a:pt x="427736" y="3283026"/>
                  </a:moveTo>
                  <a:lnTo>
                    <a:pt x="425538" y="3269792"/>
                  </a:lnTo>
                  <a:lnTo>
                    <a:pt x="420814" y="3257258"/>
                  </a:lnTo>
                  <a:lnTo>
                    <a:pt x="413715" y="3245878"/>
                  </a:lnTo>
                  <a:lnTo>
                    <a:pt x="0" y="2831566"/>
                  </a:lnTo>
                  <a:lnTo>
                    <a:pt x="0" y="3024073"/>
                  </a:lnTo>
                  <a:lnTo>
                    <a:pt x="314820" y="3338906"/>
                  </a:lnTo>
                  <a:lnTo>
                    <a:pt x="350799" y="3355289"/>
                  </a:lnTo>
                  <a:lnTo>
                    <a:pt x="364147" y="3355733"/>
                  </a:lnTo>
                  <a:lnTo>
                    <a:pt x="377329" y="3353549"/>
                  </a:lnTo>
                  <a:lnTo>
                    <a:pt x="410883" y="3332581"/>
                  </a:lnTo>
                  <a:lnTo>
                    <a:pt x="427291" y="3296424"/>
                  </a:lnTo>
                  <a:lnTo>
                    <a:pt x="427736" y="3283026"/>
                  </a:lnTo>
                  <a:close/>
                </a:path>
                <a:path w="18286730" h="4356100">
                  <a:moveTo>
                    <a:pt x="827138" y="2716873"/>
                  </a:moveTo>
                  <a:lnTo>
                    <a:pt x="824953" y="2703639"/>
                  </a:lnTo>
                  <a:lnTo>
                    <a:pt x="820216" y="2691092"/>
                  </a:lnTo>
                  <a:lnTo>
                    <a:pt x="813117" y="2679725"/>
                  </a:lnTo>
                  <a:lnTo>
                    <a:pt x="0" y="1865998"/>
                  </a:lnTo>
                  <a:lnTo>
                    <a:pt x="0" y="2058504"/>
                  </a:lnTo>
                  <a:lnTo>
                    <a:pt x="714222" y="2772753"/>
                  </a:lnTo>
                  <a:lnTo>
                    <a:pt x="750214" y="2789136"/>
                  </a:lnTo>
                  <a:lnTo>
                    <a:pt x="763562" y="2789580"/>
                  </a:lnTo>
                  <a:lnTo>
                    <a:pt x="776732" y="2787383"/>
                  </a:lnTo>
                  <a:lnTo>
                    <a:pt x="810285" y="2766415"/>
                  </a:lnTo>
                  <a:lnTo>
                    <a:pt x="826706" y="2730271"/>
                  </a:lnTo>
                  <a:lnTo>
                    <a:pt x="827138" y="2716873"/>
                  </a:lnTo>
                  <a:close/>
                </a:path>
                <a:path w="18286730" h="4356100">
                  <a:moveTo>
                    <a:pt x="884643" y="315912"/>
                  </a:moveTo>
                  <a:lnTo>
                    <a:pt x="882218" y="302780"/>
                  </a:lnTo>
                  <a:lnTo>
                    <a:pt x="877265" y="290385"/>
                  </a:lnTo>
                  <a:lnTo>
                    <a:pt x="869975" y="279184"/>
                  </a:lnTo>
                  <a:lnTo>
                    <a:pt x="591121" y="0"/>
                  </a:lnTo>
                  <a:lnTo>
                    <a:pt x="399097" y="0"/>
                  </a:lnTo>
                  <a:lnTo>
                    <a:pt x="774090" y="373278"/>
                  </a:lnTo>
                  <a:lnTo>
                    <a:pt x="785101" y="380682"/>
                  </a:lnTo>
                  <a:lnTo>
                    <a:pt x="797458" y="385851"/>
                  </a:lnTo>
                  <a:lnTo>
                    <a:pt x="810450" y="388493"/>
                  </a:lnTo>
                  <a:lnTo>
                    <a:pt x="823899" y="388467"/>
                  </a:lnTo>
                  <a:lnTo>
                    <a:pt x="860577" y="373265"/>
                  </a:lnTo>
                  <a:lnTo>
                    <a:pt x="884453" y="329272"/>
                  </a:lnTo>
                  <a:lnTo>
                    <a:pt x="884643" y="315912"/>
                  </a:lnTo>
                  <a:close/>
                </a:path>
                <a:path w="18286730" h="4356100">
                  <a:moveTo>
                    <a:pt x="915339" y="2221319"/>
                  </a:moveTo>
                  <a:lnTo>
                    <a:pt x="913041" y="2207793"/>
                  </a:lnTo>
                  <a:lnTo>
                    <a:pt x="908088" y="2194991"/>
                  </a:lnTo>
                  <a:lnTo>
                    <a:pt x="900684" y="2183447"/>
                  </a:lnTo>
                  <a:lnTo>
                    <a:pt x="0" y="1284135"/>
                  </a:lnTo>
                  <a:lnTo>
                    <a:pt x="0" y="1478381"/>
                  </a:lnTo>
                  <a:lnTo>
                    <a:pt x="801560" y="2278126"/>
                  </a:lnTo>
                  <a:lnTo>
                    <a:pt x="837552" y="2294217"/>
                  </a:lnTo>
                  <a:lnTo>
                    <a:pt x="850849" y="2294648"/>
                  </a:lnTo>
                  <a:lnTo>
                    <a:pt x="863981" y="2292502"/>
                  </a:lnTo>
                  <a:lnTo>
                    <a:pt x="897724" y="2271839"/>
                  </a:lnTo>
                  <a:lnTo>
                    <a:pt x="914882" y="2235035"/>
                  </a:lnTo>
                  <a:lnTo>
                    <a:pt x="915339" y="2221319"/>
                  </a:lnTo>
                  <a:close/>
                </a:path>
                <a:path w="18286730" h="4356100">
                  <a:moveTo>
                    <a:pt x="958100" y="1334871"/>
                  </a:moveTo>
                  <a:lnTo>
                    <a:pt x="955903" y="1321638"/>
                  </a:lnTo>
                  <a:lnTo>
                    <a:pt x="951166" y="1309090"/>
                  </a:lnTo>
                  <a:lnTo>
                    <a:pt x="944079" y="1297724"/>
                  </a:lnTo>
                  <a:lnTo>
                    <a:pt x="0" y="353047"/>
                  </a:lnTo>
                  <a:lnTo>
                    <a:pt x="0" y="545553"/>
                  </a:lnTo>
                  <a:lnTo>
                    <a:pt x="845185" y="1390751"/>
                  </a:lnTo>
                  <a:lnTo>
                    <a:pt x="881164" y="1407134"/>
                  </a:lnTo>
                  <a:lnTo>
                    <a:pt x="894511" y="1407579"/>
                  </a:lnTo>
                  <a:lnTo>
                    <a:pt x="907694" y="1405382"/>
                  </a:lnTo>
                  <a:lnTo>
                    <a:pt x="941247" y="1384414"/>
                  </a:lnTo>
                  <a:lnTo>
                    <a:pt x="957656" y="1348270"/>
                  </a:lnTo>
                  <a:lnTo>
                    <a:pt x="958100" y="1334871"/>
                  </a:lnTo>
                  <a:close/>
                </a:path>
                <a:path w="18286730" h="4356100">
                  <a:moveTo>
                    <a:pt x="1336548" y="2164245"/>
                  </a:moveTo>
                  <a:lnTo>
                    <a:pt x="1334363" y="2151011"/>
                  </a:lnTo>
                  <a:lnTo>
                    <a:pt x="1329626" y="2138476"/>
                  </a:lnTo>
                  <a:lnTo>
                    <a:pt x="1322527" y="2127097"/>
                  </a:lnTo>
                  <a:lnTo>
                    <a:pt x="0" y="803960"/>
                  </a:lnTo>
                  <a:lnTo>
                    <a:pt x="0" y="998220"/>
                  </a:lnTo>
                  <a:lnTo>
                    <a:pt x="1222235" y="2216962"/>
                  </a:lnTo>
                  <a:lnTo>
                    <a:pt x="1268514" y="2236597"/>
                  </a:lnTo>
                  <a:lnTo>
                    <a:pt x="1281747" y="2235377"/>
                  </a:lnTo>
                  <a:lnTo>
                    <a:pt x="1316520" y="2216962"/>
                  </a:lnTo>
                  <a:lnTo>
                    <a:pt x="1336116" y="2177643"/>
                  </a:lnTo>
                  <a:lnTo>
                    <a:pt x="1336548" y="2164245"/>
                  </a:lnTo>
                  <a:close/>
                </a:path>
                <a:path w="18286730" h="4356100">
                  <a:moveTo>
                    <a:pt x="1657413" y="1566545"/>
                  </a:moveTo>
                  <a:lnTo>
                    <a:pt x="1655114" y="1553019"/>
                  </a:lnTo>
                  <a:lnTo>
                    <a:pt x="1650161" y="1540230"/>
                  </a:lnTo>
                  <a:lnTo>
                    <a:pt x="1642757" y="1528686"/>
                  </a:lnTo>
                  <a:lnTo>
                    <a:pt x="112826" y="0"/>
                  </a:lnTo>
                  <a:lnTo>
                    <a:pt x="0" y="0"/>
                  </a:lnTo>
                  <a:lnTo>
                    <a:pt x="0" y="81534"/>
                  </a:lnTo>
                  <a:lnTo>
                    <a:pt x="1543596" y="1623415"/>
                  </a:lnTo>
                  <a:lnTo>
                    <a:pt x="1554429" y="1631226"/>
                  </a:lnTo>
                  <a:lnTo>
                    <a:pt x="1566583" y="1636750"/>
                  </a:lnTo>
                  <a:lnTo>
                    <a:pt x="1579587" y="1639798"/>
                  </a:lnTo>
                  <a:lnTo>
                    <a:pt x="1592935" y="1640230"/>
                  </a:lnTo>
                  <a:lnTo>
                    <a:pt x="1606105" y="1638046"/>
                  </a:lnTo>
                  <a:lnTo>
                    <a:pt x="1639798" y="1617065"/>
                  </a:lnTo>
                  <a:lnTo>
                    <a:pt x="1656956" y="1580261"/>
                  </a:lnTo>
                  <a:lnTo>
                    <a:pt x="1657413" y="1566545"/>
                  </a:lnTo>
                  <a:close/>
                </a:path>
                <a:path w="18286730" h="4356100">
                  <a:moveTo>
                    <a:pt x="1679676" y="649871"/>
                  </a:moveTo>
                  <a:lnTo>
                    <a:pt x="1677377" y="636346"/>
                  </a:lnTo>
                  <a:lnTo>
                    <a:pt x="1672424" y="623557"/>
                  </a:lnTo>
                  <a:lnTo>
                    <a:pt x="1665008" y="612000"/>
                  </a:lnTo>
                  <a:lnTo>
                    <a:pt x="1053388" y="0"/>
                  </a:lnTo>
                  <a:lnTo>
                    <a:pt x="859878" y="0"/>
                  </a:lnTo>
                  <a:lnTo>
                    <a:pt x="1565859" y="706729"/>
                  </a:lnTo>
                  <a:lnTo>
                    <a:pt x="1601851" y="723125"/>
                  </a:lnTo>
                  <a:lnTo>
                    <a:pt x="1615198" y="723557"/>
                  </a:lnTo>
                  <a:lnTo>
                    <a:pt x="1628368" y="721372"/>
                  </a:lnTo>
                  <a:lnTo>
                    <a:pt x="1662061" y="700392"/>
                  </a:lnTo>
                  <a:lnTo>
                    <a:pt x="1679206" y="663587"/>
                  </a:lnTo>
                  <a:lnTo>
                    <a:pt x="1679676" y="649871"/>
                  </a:lnTo>
                  <a:close/>
                </a:path>
                <a:path w="18286730" h="4356100">
                  <a:moveTo>
                    <a:pt x="2353970" y="837463"/>
                  </a:moveTo>
                  <a:lnTo>
                    <a:pt x="2345753" y="797661"/>
                  </a:lnTo>
                  <a:lnTo>
                    <a:pt x="1551457" y="0"/>
                  </a:lnTo>
                  <a:lnTo>
                    <a:pt x="1359192" y="0"/>
                  </a:lnTo>
                  <a:lnTo>
                    <a:pt x="2242020" y="881341"/>
                  </a:lnTo>
                  <a:lnTo>
                    <a:pt x="2278011" y="897724"/>
                  </a:lnTo>
                  <a:lnTo>
                    <a:pt x="2291359" y="898169"/>
                  </a:lnTo>
                  <a:lnTo>
                    <a:pt x="2304529" y="895972"/>
                  </a:lnTo>
                  <a:lnTo>
                    <a:pt x="2338108" y="874877"/>
                  </a:lnTo>
                  <a:lnTo>
                    <a:pt x="2353970" y="837463"/>
                  </a:lnTo>
                  <a:close/>
                </a:path>
                <a:path w="18286730" h="4356100">
                  <a:moveTo>
                    <a:pt x="2397620" y="270002"/>
                  </a:moveTo>
                  <a:lnTo>
                    <a:pt x="2389403" y="230200"/>
                  </a:lnTo>
                  <a:lnTo>
                    <a:pt x="2162568" y="0"/>
                  </a:lnTo>
                  <a:lnTo>
                    <a:pt x="1970608" y="0"/>
                  </a:lnTo>
                  <a:lnTo>
                    <a:pt x="2285669" y="313867"/>
                  </a:lnTo>
                  <a:lnTo>
                    <a:pt x="2321661" y="330263"/>
                  </a:lnTo>
                  <a:lnTo>
                    <a:pt x="2335009" y="330695"/>
                  </a:lnTo>
                  <a:lnTo>
                    <a:pt x="2348179" y="328510"/>
                  </a:lnTo>
                  <a:lnTo>
                    <a:pt x="2381758" y="307416"/>
                  </a:lnTo>
                  <a:lnTo>
                    <a:pt x="2397620" y="270002"/>
                  </a:lnTo>
                  <a:close/>
                </a:path>
                <a:path w="18286730" h="4356100">
                  <a:moveTo>
                    <a:pt x="18286222" y="0"/>
                  </a:moveTo>
                  <a:lnTo>
                    <a:pt x="13347497" y="0"/>
                  </a:lnTo>
                  <a:lnTo>
                    <a:pt x="13378167" y="25400"/>
                  </a:lnTo>
                  <a:lnTo>
                    <a:pt x="13410044" y="50800"/>
                  </a:lnTo>
                  <a:lnTo>
                    <a:pt x="13443064" y="76200"/>
                  </a:lnTo>
                  <a:lnTo>
                    <a:pt x="13477177" y="101600"/>
                  </a:lnTo>
                  <a:lnTo>
                    <a:pt x="13512343" y="127000"/>
                  </a:lnTo>
                  <a:lnTo>
                    <a:pt x="13585609" y="152400"/>
                  </a:lnTo>
                  <a:lnTo>
                    <a:pt x="13662470" y="177800"/>
                  </a:lnTo>
                  <a:lnTo>
                    <a:pt x="13783551" y="215900"/>
                  </a:lnTo>
                  <a:lnTo>
                    <a:pt x="13825271" y="215900"/>
                  </a:lnTo>
                  <a:lnTo>
                    <a:pt x="13867575" y="228600"/>
                  </a:lnTo>
                  <a:lnTo>
                    <a:pt x="13910412" y="228600"/>
                  </a:lnTo>
                  <a:lnTo>
                    <a:pt x="13953731" y="241300"/>
                  </a:lnTo>
                  <a:lnTo>
                    <a:pt x="14130896" y="241300"/>
                  </a:lnTo>
                  <a:lnTo>
                    <a:pt x="14175893" y="254000"/>
                  </a:lnTo>
                  <a:lnTo>
                    <a:pt x="14538160" y="254000"/>
                  </a:lnTo>
                  <a:lnTo>
                    <a:pt x="14582966" y="266700"/>
                  </a:lnTo>
                  <a:lnTo>
                    <a:pt x="14671688" y="266700"/>
                  </a:lnTo>
                  <a:lnTo>
                    <a:pt x="14715516" y="279400"/>
                  </a:lnTo>
                  <a:lnTo>
                    <a:pt x="14758912" y="279400"/>
                  </a:lnTo>
                  <a:lnTo>
                    <a:pt x="14801825" y="292100"/>
                  </a:lnTo>
                  <a:lnTo>
                    <a:pt x="14844205" y="292100"/>
                  </a:lnTo>
                  <a:lnTo>
                    <a:pt x="14967661" y="330200"/>
                  </a:lnTo>
                  <a:lnTo>
                    <a:pt x="15046376" y="355600"/>
                  </a:lnTo>
                  <a:lnTo>
                    <a:pt x="15084501" y="381000"/>
                  </a:lnTo>
                  <a:lnTo>
                    <a:pt x="15104720" y="393700"/>
                  </a:lnTo>
                  <a:lnTo>
                    <a:pt x="15139175" y="419100"/>
                  </a:lnTo>
                  <a:lnTo>
                    <a:pt x="15176818" y="457200"/>
                  </a:lnTo>
                  <a:lnTo>
                    <a:pt x="15185873" y="482600"/>
                  </a:lnTo>
                  <a:lnTo>
                    <a:pt x="15193277" y="495300"/>
                  </a:lnTo>
                  <a:lnTo>
                    <a:pt x="15199106" y="508000"/>
                  </a:lnTo>
                  <a:lnTo>
                    <a:pt x="15203412" y="533400"/>
                  </a:lnTo>
                  <a:lnTo>
                    <a:pt x="15206269" y="558800"/>
                  </a:lnTo>
                  <a:lnTo>
                    <a:pt x="15207717" y="571500"/>
                  </a:lnTo>
                  <a:lnTo>
                    <a:pt x="15206688" y="622300"/>
                  </a:lnTo>
                  <a:lnTo>
                    <a:pt x="15200808" y="673100"/>
                  </a:lnTo>
                  <a:lnTo>
                    <a:pt x="15190585" y="723900"/>
                  </a:lnTo>
                  <a:lnTo>
                    <a:pt x="15176500" y="774700"/>
                  </a:lnTo>
                  <a:lnTo>
                    <a:pt x="15159063" y="825500"/>
                  </a:lnTo>
                  <a:lnTo>
                    <a:pt x="15149246" y="850900"/>
                  </a:lnTo>
                  <a:lnTo>
                    <a:pt x="15138769" y="889000"/>
                  </a:lnTo>
                  <a:lnTo>
                    <a:pt x="15127694" y="914400"/>
                  </a:lnTo>
                  <a:lnTo>
                    <a:pt x="15116099" y="939800"/>
                  </a:lnTo>
                  <a:lnTo>
                    <a:pt x="15104034" y="977900"/>
                  </a:lnTo>
                  <a:lnTo>
                    <a:pt x="15091563" y="1003300"/>
                  </a:lnTo>
                  <a:lnTo>
                    <a:pt x="15078748" y="1028700"/>
                  </a:lnTo>
                  <a:lnTo>
                    <a:pt x="15065655" y="1066800"/>
                  </a:lnTo>
                  <a:lnTo>
                    <a:pt x="15052332" y="1092200"/>
                  </a:lnTo>
                  <a:lnTo>
                    <a:pt x="15025294" y="1155700"/>
                  </a:lnTo>
                  <a:lnTo>
                    <a:pt x="15011680" y="1193800"/>
                  </a:lnTo>
                  <a:lnTo>
                    <a:pt x="14998103" y="1219200"/>
                  </a:lnTo>
                  <a:lnTo>
                    <a:pt x="14984616" y="1257300"/>
                  </a:lnTo>
                  <a:lnTo>
                    <a:pt x="14971281" y="1282700"/>
                  </a:lnTo>
                  <a:lnTo>
                    <a:pt x="14958149" y="1320800"/>
                  </a:lnTo>
                  <a:lnTo>
                    <a:pt x="14945297" y="1358900"/>
                  </a:lnTo>
                  <a:lnTo>
                    <a:pt x="14932787" y="1384300"/>
                  </a:lnTo>
                  <a:lnTo>
                    <a:pt x="14920671" y="1422400"/>
                  </a:lnTo>
                  <a:lnTo>
                    <a:pt x="14909026" y="1447800"/>
                  </a:lnTo>
                  <a:lnTo>
                    <a:pt x="14897888" y="1485900"/>
                  </a:lnTo>
                  <a:lnTo>
                    <a:pt x="14887347" y="1511300"/>
                  </a:lnTo>
                  <a:lnTo>
                    <a:pt x="14877441" y="1549400"/>
                  </a:lnTo>
                  <a:lnTo>
                    <a:pt x="14868246" y="1574800"/>
                  </a:lnTo>
                  <a:lnTo>
                    <a:pt x="14859826" y="1612900"/>
                  </a:lnTo>
                  <a:lnTo>
                    <a:pt x="14852244" y="1638300"/>
                  </a:lnTo>
                  <a:lnTo>
                    <a:pt x="14845551" y="1676400"/>
                  </a:lnTo>
                  <a:lnTo>
                    <a:pt x="14839811" y="1701800"/>
                  </a:lnTo>
                  <a:lnTo>
                    <a:pt x="14835086" y="1739900"/>
                  </a:lnTo>
                  <a:lnTo>
                    <a:pt x="14831441" y="1765300"/>
                  </a:lnTo>
                  <a:lnTo>
                    <a:pt x="14828939" y="1790700"/>
                  </a:lnTo>
                  <a:lnTo>
                    <a:pt x="14827644" y="1828800"/>
                  </a:lnTo>
                  <a:lnTo>
                    <a:pt x="14827619" y="1854200"/>
                  </a:lnTo>
                  <a:lnTo>
                    <a:pt x="14828914" y="1879600"/>
                  </a:lnTo>
                  <a:lnTo>
                    <a:pt x="14831606" y="1917700"/>
                  </a:lnTo>
                  <a:lnTo>
                    <a:pt x="14841385" y="1968500"/>
                  </a:lnTo>
                  <a:lnTo>
                    <a:pt x="14857476" y="2019300"/>
                  </a:lnTo>
                  <a:lnTo>
                    <a:pt x="14880362" y="2070100"/>
                  </a:lnTo>
                  <a:lnTo>
                    <a:pt x="14910537" y="2120900"/>
                  </a:lnTo>
                  <a:lnTo>
                    <a:pt x="14948497" y="2159000"/>
                  </a:lnTo>
                  <a:lnTo>
                    <a:pt x="14970557" y="2184400"/>
                  </a:lnTo>
                  <a:lnTo>
                    <a:pt x="14994738" y="2209800"/>
                  </a:lnTo>
                  <a:lnTo>
                    <a:pt x="15021128" y="2222500"/>
                  </a:lnTo>
                  <a:lnTo>
                    <a:pt x="15049767" y="2247900"/>
                  </a:lnTo>
                  <a:lnTo>
                    <a:pt x="15080717" y="2260600"/>
                  </a:lnTo>
                  <a:lnTo>
                    <a:pt x="15114054" y="2286000"/>
                  </a:lnTo>
                  <a:lnTo>
                    <a:pt x="15149830" y="2298700"/>
                  </a:lnTo>
                  <a:lnTo>
                    <a:pt x="15188108" y="2311400"/>
                  </a:lnTo>
                  <a:lnTo>
                    <a:pt x="15228951" y="2324100"/>
                  </a:lnTo>
                  <a:lnTo>
                    <a:pt x="15272423" y="2336800"/>
                  </a:lnTo>
                  <a:lnTo>
                    <a:pt x="15318588" y="2349500"/>
                  </a:lnTo>
                  <a:lnTo>
                    <a:pt x="15395766" y="2374900"/>
                  </a:lnTo>
                  <a:lnTo>
                    <a:pt x="15606268" y="2374900"/>
                  </a:lnTo>
                  <a:lnTo>
                    <a:pt x="15669946" y="2349500"/>
                  </a:lnTo>
                  <a:lnTo>
                    <a:pt x="15700655" y="2349500"/>
                  </a:lnTo>
                  <a:lnTo>
                    <a:pt x="15759900" y="2324100"/>
                  </a:lnTo>
                  <a:lnTo>
                    <a:pt x="15816402" y="2298700"/>
                  </a:lnTo>
                  <a:lnTo>
                    <a:pt x="15843657" y="2273300"/>
                  </a:lnTo>
                  <a:lnTo>
                    <a:pt x="15870289" y="2260600"/>
                  </a:lnTo>
                  <a:lnTo>
                    <a:pt x="15896298" y="2247900"/>
                  </a:lnTo>
                  <a:lnTo>
                    <a:pt x="15921724" y="2222500"/>
                  </a:lnTo>
                  <a:lnTo>
                    <a:pt x="15946565" y="2197100"/>
                  </a:lnTo>
                  <a:lnTo>
                    <a:pt x="15970860" y="2184400"/>
                  </a:lnTo>
                  <a:lnTo>
                    <a:pt x="16017863" y="2133600"/>
                  </a:lnTo>
                  <a:lnTo>
                    <a:pt x="16062871" y="2082800"/>
                  </a:lnTo>
                  <a:lnTo>
                    <a:pt x="16106039" y="2032000"/>
                  </a:lnTo>
                  <a:lnTo>
                    <a:pt x="16147530" y="1981200"/>
                  </a:lnTo>
                  <a:lnTo>
                    <a:pt x="16187484" y="1917700"/>
                  </a:lnTo>
                  <a:lnTo>
                    <a:pt x="16206940" y="1892300"/>
                  </a:lnTo>
                  <a:lnTo>
                    <a:pt x="16226079" y="1866900"/>
                  </a:lnTo>
                  <a:lnTo>
                    <a:pt x="16244900" y="1841500"/>
                  </a:lnTo>
                  <a:lnTo>
                    <a:pt x="16263442" y="1803400"/>
                  </a:lnTo>
                  <a:lnTo>
                    <a:pt x="16281705" y="1778000"/>
                  </a:lnTo>
                  <a:lnTo>
                    <a:pt x="16299739" y="1752600"/>
                  </a:lnTo>
                  <a:lnTo>
                    <a:pt x="16317532" y="1714500"/>
                  </a:lnTo>
                  <a:lnTo>
                    <a:pt x="16335121" y="1689100"/>
                  </a:lnTo>
                  <a:lnTo>
                    <a:pt x="16352520" y="1663700"/>
                  </a:lnTo>
                  <a:lnTo>
                    <a:pt x="16386823" y="1600200"/>
                  </a:lnTo>
                  <a:lnTo>
                    <a:pt x="16403765" y="1574800"/>
                  </a:lnTo>
                  <a:lnTo>
                    <a:pt x="16420592" y="1549400"/>
                  </a:lnTo>
                  <a:lnTo>
                    <a:pt x="16453981" y="1498600"/>
                  </a:lnTo>
                  <a:lnTo>
                    <a:pt x="16470592" y="1460500"/>
                  </a:lnTo>
                  <a:lnTo>
                    <a:pt x="16503714" y="1409700"/>
                  </a:lnTo>
                  <a:lnTo>
                    <a:pt x="16520262" y="1397000"/>
                  </a:lnTo>
                  <a:lnTo>
                    <a:pt x="16570135" y="1320800"/>
                  </a:lnTo>
                  <a:lnTo>
                    <a:pt x="16586886" y="1308100"/>
                  </a:lnTo>
                  <a:lnTo>
                    <a:pt x="16603752" y="1282700"/>
                  </a:lnTo>
                  <a:lnTo>
                    <a:pt x="16620719" y="1257300"/>
                  </a:lnTo>
                  <a:lnTo>
                    <a:pt x="16637826" y="1244600"/>
                  </a:lnTo>
                  <a:lnTo>
                    <a:pt x="16672522" y="1219200"/>
                  </a:lnTo>
                  <a:lnTo>
                    <a:pt x="16690162" y="1193800"/>
                  </a:lnTo>
                  <a:lnTo>
                    <a:pt x="16708006" y="1193800"/>
                  </a:lnTo>
                  <a:lnTo>
                    <a:pt x="16744417" y="1168400"/>
                  </a:lnTo>
                  <a:lnTo>
                    <a:pt x="16763022" y="1155700"/>
                  </a:lnTo>
                  <a:lnTo>
                    <a:pt x="16781920" y="1155700"/>
                  </a:lnTo>
                  <a:lnTo>
                    <a:pt x="16801122" y="1143000"/>
                  </a:lnTo>
                  <a:lnTo>
                    <a:pt x="16881412" y="1143000"/>
                  </a:lnTo>
                  <a:lnTo>
                    <a:pt x="16902456" y="1155700"/>
                  </a:lnTo>
                  <a:lnTo>
                    <a:pt x="16923919" y="1155700"/>
                  </a:lnTo>
                  <a:lnTo>
                    <a:pt x="16945826" y="1168400"/>
                  </a:lnTo>
                  <a:lnTo>
                    <a:pt x="16968204" y="1181100"/>
                  </a:lnTo>
                  <a:lnTo>
                    <a:pt x="16991051" y="1193800"/>
                  </a:lnTo>
                  <a:lnTo>
                    <a:pt x="17014406" y="1206500"/>
                  </a:lnTo>
                  <a:lnTo>
                    <a:pt x="17038282" y="1219200"/>
                  </a:lnTo>
                  <a:lnTo>
                    <a:pt x="17062704" y="1244600"/>
                  </a:lnTo>
                  <a:lnTo>
                    <a:pt x="17113238" y="1282700"/>
                  </a:lnTo>
                  <a:lnTo>
                    <a:pt x="17156138" y="1333500"/>
                  </a:lnTo>
                  <a:lnTo>
                    <a:pt x="17189869" y="1397000"/>
                  </a:lnTo>
                  <a:lnTo>
                    <a:pt x="17203446" y="1422400"/>
                  </a:lnTo>
                  <a:lnTo>
                    <a:pt x="17214939" y="1447800"/>
                  </a:lnTo>
                  <a:lnTo>
                    <a:pt x="17224401" y="1485900"/>
                  </a:lnTo>
                  <a:lnTo>
                    <a:pt x="17231894" y="1511300"/>
                  </a:lnTo>
                  <a:lnTo>
                    <a:pt x="17237482" y="1549400"/>
                  </a:lnTo>
                  <a:lnTo>
                    <a:pt x="17241241" y="1587500"/>
                  </a:lnTo>
                  <a:lnTo>
                    <a:pt x="17243235" y="1625600"/>
                  </a:lnTo>
                  <a:lnTo>
                    <a:pt x="17243514" y="1651000"/>
                  </a:lnTo>
                  <a:lnTo>
                    <a:pt x="17242168" y="1689100"/>
                  </a:lnTo>
                  <a:lnTo>
                    <a:pt x="17239247" y="1727200"/>
                  </a:lnTo>
                  <a:lnTo>
                    <a:pt x="17234815" y="1765300"/>
                  </a:lnTo>
                  <a:lnTo>
                    <a:pt x="17228947" y="1803400"/>
                  </a:lnTo>
                  <a:lnTo>
                    <a:pt x="17221696" y="1854200"/>
                  </a:lnTo>
                  <a:lnTo>
                    <a:pt x="17213149" y="1892300"/>
                  </a:lnTo>
                  <a:lnTo>
                    <a:pt x="17203344" y="1930400"/>
                  </a:lnTo>
                  <a:lnTo>
                    <a:pt x="17192371" y="1968500"/>
                  </a:lnTo>
                  <a:lnTo>
                    <a:pt x="17180281" y="2019300"/>
                  </a:lnTo>
                  <a:lnTo>
                    <a:pt x="17167136" y="2057400"/>
                  </a:lnTo>
                  <a:lnTo>
                    <a:pt x="17153014" y="2095500"/>
                  </a:lnTo>
                  <a:lnTo>
                    <a:pt x="17137977" y="2146300"/>
                  </a:lnTo>
                  <a:lnTo>
                    <a:pt x="17122090" y="2184400"/>
                  </a:lnTo>
                  <a:lnTo>
                    <a:pt x="17105427" y="2235200"/>
                  </a:lnTo>
                  <a:lnTo>
                    <a:pt x="17088028" y="2273300"/>
                  </a:lnTo>
                  <a:lnTo>
                    <a:pt x="17069994" y="2311400"/>
                  </a:lnTo>
                  <a:lnTo>
                    <a:pt x="17051363" y="2362200"/>
                  </a:lnTo>
                  <a:lnTo>
                    <a:pt x="17032199" y="2400300"/>
                  </a:lnTo>
                  <a:lnTo>
                    <a:pt x="17012590" y="2451100"/>
                  </a:lnTo>
                  <a:lnTo>
                    <a:pt x="16992588" y="2489200"/>
                  </a:lnTo>
                  <a:lnTo>
                    <a:pt x="16972255" y="2540000"/>
                  </a:lnTo>
                  <a:lnTo>
                    <a:pt x="16951668" y="2578100"/>
                  </a:lnTo>
                  <a:lnTo>
                    <a:pt x="16930891" y="2628900"/>
                  </a:lnTo>
                  <a:lnTo>
                    <a:pt x="16909974" y="2667000"/>
                  </a:lnTo>
                  <a:lnTo>
                    <a:pt x="16889006" y="2717800"/>
                  </a:lnTo>
                  <a:lnTo>
                    <a:pt x="16847122" y="2794000"/>
                  </a:lnTo>
                  <a:lnTo>
                    <a:pt x="16805783" y="2882900"/>
                  </a:lnTo>
                  <a:lnTo>
                    <a:pt x="16785463" y="2921000"/>
                  </a:lnTo>
                  <a:lnTo>
                    <a:pt x="16765486" y="2971800"/>
                  </a:lnTo>
                  <a:lnTo>
                    <a:pt x="16745915" y="3009900"/>
                  </a:lnTo>
                  <a:lnTo>
                    <a:pt x="16726789" y="3048000"/>
                  </a:lnTo>
                  <a:lnTo>
                    <a:pt x="16708196" y="3086100"/>
                  </a:lnTo>
                  <a:lnTo>
                    <a:pt x="16690201" y="3124200"/>
                  </a:lnTo>
                  <a:lnTo>
                    <a:pt x="16672852" y="3162300"/>
                  </a:lnTo>
                  <a:lnTo>
                    <a:pt x="16656228" y="3200400"/>
                  </a:lnTo>
                  <a:lnTo>
                    <a:pt x="16640404" y="3238500"/>
                  </a:lnTo>
                  <a:lnTo>
                    <a:pt x="16625431" y="3276600"/>
                  </a:lnTo>
                  <a:lnTo>
                    <a:pt x="16611372" y="3302000"/>
                  </a:lnTo>
                  <a:lnTo>
                    <a:pt x="16598316" y="3340100"/>
                  </a:lnTo>
                  <a:lnTo>
                    <a:pt x="16586289" y="3378200"/>
                  </a:lnTo>
                  <a:lnTo>
                    <a:pt x="16575393" y="3403600"/>
                  </a:lnTo>
                  <a:lnTo>
                    <a:pt x="16565677" y="3441700"/>
                  </a:lnTo>
                  <a:lnTo>
                    <a:pt x="16557219" y="3467100"/>
                  </a:lnTo>
                  <a:lnTo>
                    <a:pt x="16550069" y="3492500"/>
                  </a:lnTo>
                  <a:lnTo>
                    <a:pt x="16544290" y="3517900"/>
                  </a:lnTo>
                  <a:lnTo>
                    <a:pt x="16539960" y="3543300"/>
                  </a:lnTo>
                  <a:lnTo>
                    <a:pt x="16537153" y="3568700"/>
                  </a:lnTo>
                  <a:lnTo>
                    <a:pt x="16535908" y="3594100"/>
                  </a:lnTo>
                  <a:lnTo>
                    <a:pt x="16536315" y="3619500"/>
                  </a:lnTo>
                  <a:lnTo>
                    <a:pt x="16538423" y="3644900"/>
                  </a:lnTo>
                  <a:lnTo>
                    <a:pt x="16542309" y="3657600"/>
                  </a:lnTo>
                  <a:lnTo>
                    <a:pt x="16548024" y="3683000"/>
                  </a:lnTo>
                  <a:lnTo>
                    <a:pt x="16576891" y="3721100"/>
                  </a:lnTo>
                  <a:lnTo>
                    <a:pt x="16606520" y="3746500"/>
                  </a:lnTo>
                  <a:lnTo>
                    <a:pt x="16624656" y="3746500"/>
                  </a:lnTo>
                  <a:lnTo>
                    <a:pt x="16645090" y="3759200"/>
                  </a:lnTo>
                  <a:lnTo>
                    <a:pt x="16706685" y="3771900"/>
                  </a:lnTo>
                  <a:lnTo>
                    <a:pt x="16765308" y="3784600"/>
                  </a:lnTo>
                  <a:lnTo>
                    <a:pt x="16821074" y="3784600"/>
                  </a:lnTo>
                  <a:lnTo>
                    <a:pt x="16874033" y="3797300"/>
                  </a:lnTo>
                  <a:lnTo>
                    <a:pt x="16924274" y="3797300"/>
                  </a:lnTo>
                  <a:lnTo>
                    <a:pt x="16971899" y="3784600"/>
                  </a:lnTo>
                  <a:lnTo>
                    <a:pt x="17016972" y="3784600"/>
                  </a:lnTo>
                  <a:lnTo>
                    <a:pt x="17059580" y="3771900"/>
                  </a:lnTo>
                  <a:lnTo>
                    <a:pt x="17099814" y="3759200"/>
                  </a:lnTo>
                  <a:lnTo>
                    <a:pt x="17137749" y="3746500"/>
                  </a:lnTo>
                  <a:lnTo>
                    <a:pt x="17207065" y="3708400"/>
                  </a:lnTo>
                  <a:lnTo>
                    <a:pt x="17238599" y="3695700"/>
                  </a:lnTo>
                  <a:lnTo>
                    <a:pt x="17268178" y="3670300"/>
                  </a:lnTo>
                  <a:lnTo>
                    <a:pt x="17321784" y="3619500"/>
                  </a:lnTo>
                  <a:lnTo>
                    <a:pt x="17368508" y="3556000"/>
                  </a:lnTo>
                  <a:lnTo>
                    <a:pt x="17389513" y="3530600"/>
                  </a:lnTo>
                  <a:lnTo>
                    <a:pt x="17409046" y="3492500"/>
                  </a:lnTo>
                  <a:lnTo>
                    <a:pt x="17427194" y="3467100"/>
                  </a:lnTo>
                  <a:lnTo>
                    <a:pt x="17444047" y="3429000"/>
                  </a:lnTo>
                  <a:lnTo>
                    <a:pt x="17459681" y="3403600"/>
                  </a:lnTo>
                  <a:lnTo>
                    <a:pt x="17474184" y="3365500"/>
                  </a:lnTo>
                  <a:lnTo>
                    <a:pt x="17487634" y="3327400"/>
                  </a:lnTo>
                  <a:lnTo>
                    <a:pt x="17500105" y="3302000"/>
                  </a:lnTo>
                  <a:lnTo>
                    <a:pt x="17511700" y="3263900"/>
                  </a:lnTo>
                  <a:lnTo>
                    <a:pt x="17522495" y="3225800"/>
                  </a:lnTo>
                  <a:lnTo>
                    <a:pt x="17532566" y="3200400"/>
                  </a:lnTo>
                  <a:lnTo>
                    <a:pt x="17542002" y="3162300"/>
                  </a:lnTo>
                  <a:lnTo>
                    <a:pt x="17550880" y="3124200"/>
                  </a:lnTo>
                  <a:lnTo>
                    <a:pt x="17559300" y="3098800"/>
                  </a:lnTo>
                  <a:lnTo>
                    <a:pt x="17575035" y="3035300"/>
                  </a:lnTo>
                  <a:lnTo>
                    <a:pt x="17582541" y="3009900"/>
                  </a:lnTo>
                  <a:lnTo>
                    <a:pt x="17589894" y="2984500"/>
                  </a:lnTo>
                  <a:lnTo>
                    <a:pt x="17597209" y="2959100"/>
                  </a:lnTo>
                  <a:lnTo>
                    <a:pt x="17604537" y="2933700"/>
                  </a:lnTo>
                  <a:lnTo>
                    <a:pt x="17611979" y="2908300"/>
                  </a:lnTo>
                  <a:lnTo>
                    <a:pt x="17619612" y="2895600"/>
                  </a:lnTo>
                  <a:lnTo>
                    <a:pt x="17627537" y="2870200"/>
                  </a:lnTo>
                  <a:lnTo>
                    <a:pt x="17635805" y="2857500"/>
                  </a:lnTo>
                  <a:lnTo>
                    <a:pt x="17644517" y="2844800"/>
                  </a:lnTo>
                  <a:lnTo>
                    <a:pt x="17653762" y="2832100"/>
                  </a:lnTo>
                  <a:lnTo>
                    <a:pt x="17663618" y="2832100"/>
                  </a:lnTo>
                  <a:lnTo>
                    <a:pt x="17674159" y="2819400"/>
                  </a:lnTo>
                  <a:lnTo>
                    <a:pt x="17733988" y="2819400"/>
                  </a:lnTo>
                  <a:lnTo>
                    <a:pt x="17755731" y="2832100"/>
                  </a:lnTo>
                  <a:lnTo>
                    <a:pt x="17775886" y="2832100"/>
                  </a:lnTo>
                  <a:lnTo>
                    <a:pt x="17794478" y="2844800"/>
                  </a:lnTo>
                  <a:lnTo>
                    <a:pt x="17811573" y="2857500"/>
                  </a:lnTo>
                  <a:lnTo>
                    <a:pt x="17827206" y="2857500"/>
                  </a:lnTo>
                  <a:lnTo>
                    <a:pt x="17841430" y="2870200"/>
                  </a:lnTo>
                  <a:lnTo>
                    <a:pt x="17854308" y="2882900"/>
                  </a:lnTo>
                  <a:lnTo>
                    <a:pt x="17865865" y="2908300"/>
                  </a:lnTo>
                  <a:lnTo>
                    <a:pt x="17876177" y="2921000"/>
                  </a:lnTo>
                  <a:lnTo>
                    <a:pt x="17885283" y="2933700"/>
                  </a:lnTo>
                  <a:lnTo>
                    <a:pt x="17893221" y="2959100"/>
                  </a:lnTo>
                  <a:lnTo>
                    <a:pt x="17900053" y="2971800"/>
                  </a:lnTo>
                  <a:lnTo>
                    <a:pt x="17905832" y="2997200"/>
                  </a:lnTo>
                  <a:lnTo>
                    <a:pt x="17910594" y="3009900"/>
                  </a:lnTo>
                  <a:lnTo>
                    <a:pt x="17914392" y="3035300"/>
                  </a:lnTo>
                  <a:lnTo>
                    <a:pt x="17917287" y="3060700"/>
                  </a:lnTo>
                  <a:lnTo>
                    <a:pt x="17919319" y="3086100"/>
                  </a:lnTo>
                  <a:lnTo>
                    <a:pt x="17920539" y="3111500"/>
                  </a:lnTo>
                  <a:lnTo>
                    <a:pt x="17920996" y="3136900"/>
                  </a:lnTo>
                  <a:lnTo>
                    <a:pt x="17920742" y="3162300"/>
                  </a:lnTo>
                  <a:lnTo>
                    <a:pt x="17918278" y="3225800"/>
                  </a:lnTo>
                  <a:lnTo>
                    <a:pt x="17913566" y="3276600"/>
                  </a:lnTo>
                  <a:lnTo>
                    <a:pt x="17910493" y="3302000"/>
                  </a:lnTo>
                  <a:lnTo>
                    <a:pt x="17907000" y="3340100"/>
                  </a:lnTo>
                  <a:lnTo>
                    <a:pt x="17903127" y="3365500"/>
                  </a:lnTo>
                  <a:lnTo>
                    <a:pt x="17898949" y="3403600"/>
                  </a:lnTo>
                  <a:lnTo>
                    <a:pt x="17894504" y="3429000"/>
                  </a:lnTo>
                  <a:lnTo>
                    <a:pt x="17889843" y="3467100"/>
                  </a:lnTo>
                  <a:lnTo>
                    <a:pt x="17885004" y="3492500"/>
                  </a:lnTo>
                  <a:lnTo>
                    <a:pt x="17880051" y="3530600"/>
                  </a:lnTo>
                  <a:lnTo>
                    <a:pt x="17869980" y="3594100"/>
                  </a:lnTo>
                  <a:lnTo>
                    <a:pt x="17864963" y="3619500"/>
                  </a:lnTo>
                  <a:lnTo>
                    <a:pt x="17860023" y="3657600"/>
                  </a:lnTo>
                  <a:lnTo>
                    <a:pt x="17855210" y="3683000"/>
                  </a:lnTo>
                  <a:lnTo>
                    <a:pt x="17850587" y="3721100"/>
                  </a:lnTo>
                  <a:lnTo>
                    <a:pt x="17846180" y="3746500"/>
                  </a:lnTo>
                  <a:lnTo>
                    <a:pt x="17842053" y="3784600"/>
                  </a:lnTo>
                  <a:lnTo>
                    <a:pt x="17838243" y="3810000"/>
                  </a:lnTo>
                  <a:lnTo>
                    <a:pt x="17834814" y="3835400"/>
                  </a:lnTo>
                  <a:lnTo>
                    <a:pt x="17831816" y="3873500"/>
                  </a:lnTo>
                  <a:lnTo>
                    <a:pt x="17829289" y="3898900"/>
                  </a:lnTo>
                  <a:lnTo>
                    <a:pt x="17827282" y="3924300"/>
                  </a:lnTo>
                  <a:lnTo>
                    <a:pt x="17825847" y="3962400"/>
                  </a:lnTo>
                  <a:lnTo>
                    <a:pt x="17825047" y="3987800"/>
                  </a:lnTo>
                  <a:lnTo>
                    <a:pt x="17824908" y="4013200"/>
                  </a:lnTo>
                  <a:lnTo>
                    <a:pt x="17825492" y="4038600"/>
                  </a:lnTo>
                  <a:lnTo>
                    <a:pt x="17829022" y="4089400"/>
                  </a:lnTo>
                  <a:lnTo>
                    <a:pt x="17836033" y="4140200"/>
                  </a:lnTo>
                  <a:lnTo>
                    <a:pt x="17846929" y="4178300"/>
                  </a:lnTo>
                  <a:lnTo>
                    <a:pt x="17853952" y="4203700"/>
                  </a:lnTo>
                  <a:lnTo>
                    <a:pt x="17862093" y="4229100"/>
                  </a:lnTo>
                  <a:lnTo>
                    <a:pt x="17871390" y="4241800"/>
                  </a:lnTo>
                  <a:lnTo>
                    <a:pt x="17881918" y="4254500"/>
                  </a:lnTo>
                  <a:lnTo>
                    <a:pt x="17893703" y="4279900"/>
                  </a:lnTo>
                  <a:lnTo>
                    <a:pt x="17906810" y="4292600"/>
                  </a:lnTo>
                  <a:lnTo>
                    <a:pt x="17921275" y="4305300"/>
                  </a:lnTo>
                  <a:lnTo>
                    <a:pt x="17937163" y="4318000"/>
                  </a:lnTo>
                  <a:lnTo>
                    <a:pt x="17954511" y="4318000"/>
                  </a:lnTo>
                  <a:lnTo>
                    <a:pt x="17973371" y="4330700"/>
                  </a:lnTo>
                  <a:lnTo>
                    <a:pt x="17993792" y="4343400"/>
                  </a:lnTo>
                  <a:lnTo>
                    <a:pt x="18015827" y="4343400"/>
                  </a:lnTo>
                  <a:lnTo>
                    <a:pt x="18039525" y="4356100"/>
                  </a:lnTo>
                  <a:lnTo>
                    <a:pt x="18121072" y="4356100"/>
                  </a:lnTo>
                  <a:lnTo>
                    <a:pt x="18151907" y="4343400"/>
                  </a:lnTo>
                  <a:lnTo>
                    <a:pt x="18184660" y="4343400"/>
                  </a:lnTo>
                  <a:lnTo>
                    <a:pt x="18219357" y="4330700"/>
                  </a:lnTo>
                  <a:lnTo>
                    <a:pt x="18256073" y="4330700"/>
                  </a:lnTo>
                  <a:lnTo>
                    <a:pt x="18286222" y="4318000"/>
                  </a:lnTo>
                  <a:lnTo>
                    <a:pt x="18286222" y="2819400"/>
                  </a:lnTo>
                  <a:lnTo>
                    <a:pt x="18286222" y="1143000"/>
                  </a:lnTo>
                  <a:lnTo>
                    <a:pt x="18286222" y="0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55139" y="2069048"/>
            <a:ext cx="11779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 err="1">
                <a:solidFill>
                  <a:srgbClr val="1D1D1D"/>
                </a:solidFill>
                <a:latin typeface="Tahoma"/>
                <a:cs typeface="Tahoma"/>
              </a:rPr>
              <a:t>Блок</a:t>
            </a:r>
            <a:r>
              <a:rPr sz="2400" b="1" spc="-6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lang="uk-UA" sz="2400" b="1" spc="-85" dirty="0">
                <a:solidFill>
                  <a:srgbClr val="1D1D1D"/>
                </a:solidFill>
                <a:latin typeface="Tahoma"/>
                <a:cs typeface="Tahoma"/>
              </a:rPr>
              <a:t>4</a:t>
            </a:r>
            <a:r>
              <a:rPr sz="2400" b="1" spc="-85" dirty="0">
                <a:solidFill>
                  <a:srgbClr val="1D1D1D"/>
                </a:solidFill>
                <a:latin typeface="Tahoma"/>
                <a:cs typeface="Tahoma"/>
              </a:rPr>
              <a:t>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4401" y="2717599"/>
            <a:ext cx="15621000" cy="1556836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3292475" marR="5080" indent="-3280410">
              <a:lnSpc>
                <a:spcPts val="5700"/>
              </a:lnSpc>
              <a:spcBef>
                <a:spcPts val="740"/>
              </a:spcBef>
            </a:pPr>
            <a:r>
              <a:rPr sz="5200" b="0" spc="-150" dirty="0">
                <a:solidFill>
                  <a:srgbClr val="1D1D1D"/>
                </a:solidFill>
                <a:latin typeface="Times New Roman"/>
                <a:cs typeface="Times New Roman"/>
              </a:rPr>
              <a:t>СТРУКТУРА ГРАНТОВОЇ ЗАЯВКИ,</a:t>
            </a:r>
            <a:r>
              <a:rPr lang="uk-UA" sz="5200" b="0" spc="-150" dirty="0">
                <a:solidFill>
                  <a:srgbClr val="1D1D1D"/>
                </a:solidFill>
                <a:latin typeface="Times New Roman"/>
                <a:cs typeface="Times New Roman"/>
              </a:rPr>
              <a:t> </a:t>
            </a:r>
            <a:r>
              <a:rPr sz="5200" b="0" spc="-150" dirty="0">
                <a:solidFill>
                  <a:srgbClr val="1D1D1D"/>
                </a:solidFill>
                <a:latin typeface="Times New Roman"/>
                <a:cs typeface="Times New Roman"/>
              </a:rPr>
              <a:t>НАПИСАННЯ ТА ПОДАННЯ</a:t>
            </a:r>
            <a:r>
              <a:rPr lang="uk-UA" sz="5200" b="0" spc="-150" dirty="0">
                <a:solidFill>
                  <a:srgbClr val="1D1D1D"/>
                </a:solidFill>
                <a:latin typeface="Times New Roman"/>
                <a:cs typeface="Times New Roman"/>
              </a:rPr>
              <a:t> </a:t>
            </a:r>
            <a:r>
              <a:rPr sz="5200" b="0" spc="-150" dirty="0">
                <a:solidFill>
                  <a:srgbClr val="1D1D1D"/>
                </a:solidFill>
                <a:latin typeface="Times New Roman"/>
                <a:cs typeface="Times New Roman"/>
              </a:rPr>
              <a:t>ДОКУМЕНТІВ</a:t>
            </a:r>
            <a:endParaRPr sz="5200" spc="-1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2087" y="1181100"/>
            <a:ext cx="1463873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50" dirty="0">
                <a:solidFill>
                  <a:srgbClr val="5C2437"/>
                </a:solidFill>
                <a:latin typeface="Times New Roman"/>
                <a:cs typeface="Times New Roman"/>
              </a:rPr>
              <a:t>ГРАНТОВА ЗАЯВКА: ОСНОВНІ БЛОКИ</a:t>
            </a:r>
            <a:endParaRPr sz="6000" spc="-15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094689" y="0"/>
            <a:ext cx="3193415" cy="2783840"/>
            <a:chOff x="15094689" y="0"/>
            <a:chExt cx="3193415" cy="2783840"/>
          </a:xfrm>
        </p:grpSpPr>
        <p:sp>
          <p:nvSpPr>
            <p:cNvPr id="4" name="object 4"/>
            <p:cNvSpPr/>
            <p:nvPr/>
          </p:nvSpPr>
          <p:spPr>
            <a:xfrm>
              <a:off x="15148953" y="0"/>
              <a:ext cx="3139440" cy="2783840"/>
            </a:xfrm>
            <a:custGeom>
              <a:avLst/>
              <a:gdLst/>
              <a:ahLst/>
              <a:cxnLst/>
              <a:rect l="l" t="t" r="r" b="b"/>
              <a:pathLst>
                <a:path w="3139440" h="2783840">
                  <a:moveTo>
                    <a:pt x="1137806" y="2739750"/>
                  </a:moveTo>
                  <a:lnTo>
                    <a:pt x="1092924" y="2717400"/>
                  </a:lnTo>
                  <a:lnTo>
                    <a:pt x="1050459" y="2690305"/>
                  </a:lnTo>
                  <a:lnTo>
                    <a:pt x="1010588" y="2658545"/>
                  </a:lnTo>
                  <a:lnTo>
                    <a:pt x="973590" y="2623462"/>
                  </a:lnTo>
                  <a:lnTo>
                    <a:pt x="938798" y="2585947"/>
                  </a:lnTo>
                  <a:lnTo>
                    <a:pt x="905548" y="2546889"/>
                  </a:lnTo>
                  <a:lnTo>
                    <a:pt x="268279" y="1759536"/>
                  </a:lnTo>
                  <a:lnTo>
                    <a:pt x="237257" y="1719830"/>
                  </a:lnTo>
                  <a:lnTo>
                    <a:pt x="206686" y="1679293"/>
                  </a:lnTo>
                  <a:lnTo>
                    <a:pt x="176915" y="1637961"/>
                  </a:lnTo>
                  <a:lnTo>
                    <a:pt x="148293" y="1595867"/>
                  </a:lnTo>
                  <a:lnTo>
                    <a:pt x="121169" y="1553045"/>
                  </a:lnTo>
                  <a:lnTo>
                    <a:pt x="95892" y="1509528"/>
                  </a:lnTo>
                  <a:lnTo>
                    <a:pt x="72812" y="1465351"/>
                  </a:lnTo>
                  <a:lnTo>
                    <a:pt x="52276" y="1420548"/>
                  </a:lnTo>
                  <a:lnTo>
                    <a:pt x="34636" y="1375151"/>
                  </a:lnTo>
                  <a:lnTo>
                    <a:pt x="20239" y="1329196"/>
                  </a:lnTo>
                  <a:lnTo>
                    <a:pt x="9434" y="1282716"/>
                  </a:lnTo>
                  <a:lnTo>
                    <a:pt x="2571" y="1235745"/>
                  </a:lnTo>
                  <a:lnTo>
                    <a:pt x="0" y="1188317"/>
                  </a:lnTo>
                  <a:lnTo>
                    <a:pt x="2067" y="1140465"/>
                  </a:lnTo>
                  <a:lnTo>
                    <a:pt x="9124" y="1092224"/>
                  </a:lnTo>
                  <a:lnTo>
                    <a:pt x="22217" y="1041472"/>
                  </a:lnTo>
                  <a:lnTo>
                    <a:pt x="40296" y="992456"/>
                  </a:lnTo>
                  <a:lnTo>
                    <a:pt x="62512" y="944978"/>
                  </a:lnTo>
                  <a:lnTo>
                    <a:pt x="88018" y="898839"/>
                  </a:lnTo>
                  <a:lnTo>
                    <a:pt x="115965" y="853840"/>
                  </a:lnTo>
                  <a:lnTo>
                    <a:pt x="145506" y="809780"/>
                  </a:lnTo>
                  <a:lnTo>
                    <a:pt x="175792" y="766463"/>
                  </a:lnTo>
                  <a:lnTo>
                    <a:pt x="204696" y="725506"/>
                  </a:lnTo>
                  <a:lnTo>
                    <a:pt x="233685" y="684606"/>
                  </a:lnTo>
                  <a:lnTo>
                    <a:pt x="262757" y="643763"/>
                  </a:lnTo>
                  <a:lnTo>
                    <a:pt x="291913" y="602977"/>
                  </a:lnTo>
                  <a:lnTo>
                    <a:pt x="321152" y="562249"/>
                  </a:lnTo>
                  <a:lnTo>
                    <a:pt x="350474" y="521580"/>
                  </a:lnTo>
                  <a:lnTo>
                    <a:pt x="379880" y="480968"/>
                  </a:lnTo>
                  <a:lnTo>
                    <a:pt x="409368" y="440415"/>
                  </a:lnTo>
                  <a:lnTo>
                    <a:pt x="438939" y="399920"/>
                  </a:lnTo>
                  <a:lnTo>
                    <a:pt x="468592" y="359484"/>
                  </a:lnTo>
                  <a:lnTo>
                    <a:pt x="498327" y="319108"/>
                  </a:lnTo>
                  <a:lnTo>
                    <a:pt x="528145" y="278791"/>
                  </a:lnTo>
                  <a:lnTo>
                    <a:pt x="558044" y="238533"/>
                  </a:lnTo>
                  <a:lnTo>
                    <a:pt x="588025" y="198335"/>
                  </a:lnTo>
                  <a:lnTo>
                    <a:pt x="618087" y="158198"/>
                  </a:lnTo>
                  <a:lnTo>
                    <a:pt x="648230" y="118120"/>
                  </a:lnTo>
                  <a:lnTo>
                    <a:pt x="678454" y="78104"/>
                  </a:lnTo>
                  <a:lnTo>
                    <a:pt x="708759" y="38148"/>
                  </a:lnTo>
                  <a:lnTo>
                    <a:pt x="737815" y="0"/>
                  </a:lnTo>
                  <a:lnTo>
                    <a:pt x="2872985" y="0"/>
                  </a:lnTo>
                  <a:lnTo>
                    <a:pt x="2879142" y="22678"/>
                  </a:lnTo>
                  <a:lnTo>
                    <a:pt x="2895099" y="74677"/>
                  </a:lnTo>
                  <a:lnTo>
                    <a:pt x="2913965" y="125470"/>
                  </a:lnTo>
                  <a:lnTo>
                    <a:pt x="2936994" y="174533"/>
                  </a:lnTo>
                  <a:lnTo>
                    <a:pt x="2961329" y="215884"/>
                  </a:lnTo>
                  <a:lnTo>
                    <a:pt x="2988725" y="255235"/>
                  </a:lnTo>
                  <a:lnTo>
                    <a:pt x="3018405" y="293092"/>
                  </a:lnTo>
                  <a:lnTo>
                    <a:pt x="3049591" y="329963"/>
                  </a:lnTo>
                  <a:lnTo>
                    <a:pt x="3113371" y="402774"/>
                  </a:lnTo>
                  <a:lnTo>
                    <a:pt x="3139046" y="433342"/>
                  </a:lnTo>
                  <a:lnTo>
                    <a:pt x="3139046" y="1284457"/>
                  </a:lnTo>
                  <a:lnTo>
                    <a:pt x="3092350" y="1357665"/>
                  </a:lnTo>
                  <a:lnTo>
                    <a:pt x="3063284" y="1397959"/>
                  </a:lnTo>
                  <a:lnTo>
                    <a:pt x="3032661" y="1437085"/>
                  </a:lnTo>
                  <a:lnTo>
                    <a:pt x="3000532" y="1474984"/>
                  </a:lnTo>
                  <a:lnTo>
                    <a:pt x="2966951" y="1511602"/>
                  </a:lnTo>
                  <a:lnTo>
                    <a:pt x="2931971" y="1546881"/>
                  </a:lnTo>
                  <a:lnTo>
                    <a:pt x="2895645" y="1580766"/>
                  </a:lnTo>
                  <a:lnTo>
                    <a:pt x="2858026" y="1613200"/>
                  </a:lnTo>
                  <a:lnTo>
                    <a:pt x="2819168" y="1644128"/>
                  </a:lnTo>
                  <a:lnTo>
                    <a:pt x="2779123" y="1673492"/>
                  </a:lnTo>
                  <a:lnTo>
                    <a:pt x="2737945" y="1701236"/>
                  </a:lnTo>
                  <a:lnTo>
                    <a:pt x="2695686" y="1727305"/>
                  </a:lnTo>
                  <a:lnTo>
                    <a:pt x="2652399" y="1751641"/>
                  </a:lnTo>
                  <a:lnTo>
                    <a:pt x="2608808" y="1774074"/>
                  </a:lnTo>
                  <a:lnTo>
                    <a:pt x="2564391" y="1795488"/>
                  </a:lnTo>
                  <a:lnTo>
                    <a:pt x="2474511" y="1837021"/>
                  </a:lnTo>
                  <a:lnTo>
                    <a:pt x="2429765" y="1858023"/>
                  </a:lnTo>
                  <a:lnTo>
                    <a:pt x="2385623" y="1879769"/>
                  </a:lnTo>
                  <a:lnTo>
                    <a:pt x="2342446" y="1902700"/>
                  </a:lnTo>
                  <a:lnTo>
                    <a:pt x="2300590" y="1927258"/>
                  </a:lnTo>
                  <a:lnTo>
                    <a:pt x="2260414" y="1953883"/>
                  </a:lnTo>
                  <a:lnTo>
                    <a:pt x="2222274" y="1983016"/>
                  </a:lnTo>
                  <a:lnTo>
                    <a:pt x="2186530" y="2015098"/>
                  </a:lnTo>
                  <a:lnTo>
                    <a:pt x="2153539" y="2050570"/>
                  </a:lnTo>
                  <a:lnTo>
                    <a:pt x="2122351" y="2091619"/>
                  </a:lnTo>
                  <a:lnTo>
                    <a:pt x="2094855" y="2135099"/>
                  </a:lnTo>
                  <a:lnTo>
                    <a:pt x="2070068" y="2180377"/>
                  </a:lnTo>
                  <a:lnTo>
                    <a:pt x="2047005" y="2226821"/>
                  </a:lnTo>
                  <a:lnTo>
                    <a:pt x="2024683" y="2273799"/>
                  </a:lnTo>
                  <a:lnTo>
                    <a:pt x="2002117" y="2320678"/>
                  </a:lnTo>
                  <a:lnTo>
                    <a:pt x="1978323" y="2366826"/>
                  </a:lnTo>
                  <a:lnTo>
                    <a:pt x="1953053" y="2410692"/>
                  </a:lnTo>
                  <a:lnTo>
                    <a:pt x="1925437" y="2453260"/>
                  </a:lnTo>
                  <a:lnTo>
                    <a:pt x="1895536" y="2494304"/>
                  </a:lnTo>
                  <a:lnTo>
                    <a:pt x="1863408" y="2533593"/>
                  </a:lnTo>
                  <a:lnTo>
                    <a:pt x="1829114" y="2570901"/>
                  </a:lnTo>
                  <a:lnTo>
                    <a:pt x="1792712" y="2605999"/>
                  </a:lnTo>
                  <a:lnTo>
                    <a:pt x="1754263" y="2638660"/>
                  </a:lnTo>
                  <a:lnTo>
                    <a:pt x="1713826" y="2668654"/>
                  </a:lnTo>
                  <a:lnTo>
                    <a:pt x="1671460" y="2695754"/>
                  </a:lnTo>
                  <a:lnTo>
                    <a:pt x="1627224" y="2719731"/>
                  </a:lnTo>
                  <a:lnTo>
                    <a:pt x="1581179" y="2740358"/>
                  </a:lnTo>
                  <a:lnTo>
                    <a:pt x="1533456" y="2757168"/>
                  </a:lnTo>
                  <a:lnTo>
                    <a:pt x="1484367" y="2769943"/>
                  </a:lnTo>
                  <a:lnTo>
                    <a:pt x="1434332" y="2778604"/>
                  </a:lnTo>
                  <a:lnTo>
                    <a:pt x="1383771" y="2783072"/>
                  </a:lnTo>
                  <a:lnTo>
                    <a:pt x="1333106" y="2783268"/>
                  </a:lnTo>
                  <a:lnTo>
                    <a:pt x="1282757" y="2779113"/>
                  </a:lnTo>
                  <a:lnTo>
                    <a:pt x="1233143" y="2770527"/>
                  </a:lnTo>
                  <a:lnTo>
                    <a:pt x="1184686" y="2757433"/>
                  </a:lnTo>
                  <a:lnTo>
                    <a:pt x="1137806" y="2739750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236327" y="0"/>
              <a:ext cx="1052195" cy="1923414"/>
            </a:xfrm>
            <a:custGeom>
              <a:avLst/>
              <a:gdLst/>
              <a:ahLst/>
              <a:cxnLst/>
              <a:rect l="l" t="t" r="r" b="b"/>
              <a:pathLst>
                <a:path w="1052194" h="1923414">
                  <a:moveTo>
                    <a:pt x="745936" y="1882372"/>
                  </a:moveTo>
                  <a:lnTo>
                    <a:pt x="701290" y="1860369"/>
                  </a:lnTo>
                  <a:lnTo>
                    <a:pt x="658927" y="1834174"/>
                  </a:lnTo>
                  <a:lnTo>
                    <a:pt x="619208" y="1804081"/>
                  </a:lnTo>
                  <a:lnTo>
                    <a:pt x="582492" y="1770390"/>
                  </a:lnTo>
                  <a:lnTo>
                    <a:pt x="549141" y="1733395"/>
                  </a:lnTo>
                  <a:lnTo>
                    <a:pt x="519515" y="1693394"/>
                  </a:lnTo>
                  <a:lnTo>
                    <a:pt x="493974" y="1650684"/>
                  </a:lnTo>
                  <a:lnTo>
                    <a:pt x="472879" y="1605562"/>
                  </a:lnTo>
                  <a:lnTo>
                    <a:pt x="456591" y="1560258"/>
                  </a:lnTo>
                  <a:lnTo>
                    <a:pt x="442815" y="1513888"/>
                  </a:lnTo>
                  <a:lnTo>
                    <a:pt x="429983" y="1467193"/>
                  </a:lnTo>
                  <a:lnTo>
                    <a:pt x="416524" y="1420918"/>
                  </a:lnTo>
                  <a:lnTo>
                    <a:pt x="400870" y="1375805"/>
                  </a:lnTo>
                  <a:lnTo>
                    <a:pt x="381452" y="1332598"/>
                  </a:lnTo>
                  <a:lnTo>
                    <a:pt x="356700" y="1292041"/>
                  </a:lnTo>
                  <a:lnTo>
                    <a:pt x="327194" y="1256564"/>
                  </a:lnTo>
                  <a:lnTo>
                    <a:pt x="293500" y="1224748"/>
                  </a:lnTo>
                  <a:lnTo>
                    <a:pt x="256858" y="1195563"/>
                  </a:lnTo>
                  <a:lnTo>
                    <a:pt x="218508" y="1167984"/>
                  </a:lnTo>
                  <a:lnTo>
                    <a:pt x="179692" y="1140982"/>
                  </a:lnTo>
                  <a:lnTo>
                    <a:pt x="141650" y="1113531"/>
                  </a:lnTo>
                  <a:lnTo>
                    <a:pt x="105621" y="1084603"/>
                  </a:lnTo>
                  <a:lnTo>
                    <a:pt x="72847" y="1053170"/>
                  </a:lnTo>
                  <a:lnTo>
                    <a:pt x="44568" y="1018206"/>
                  </a:lnTo>
                  <a:lnTo>
                    <a:pt x="22024" y="978684"/>
                  </a:lnTo>
                  <a:lnTo>
                    <a:pt x="6893" y="935159"/>
                  </a:lnTo>
                  <a:lnTo>
                    <a:pt x="0" y="890472"/>
                  </a:lnTo>
                  <a:lnTo>
                    <a:pt x="467" y="845089"/>
                  </a:lnTo>
                  <a:lnTo>
                    <a:pt x="7418" y="799475"/>
                  </a:lnTo>
                  <a:lnTo>
                    <a:pt x="19976" y="754097"/>
                  </a:lnTo>
                  <a:lnTo>
                    <a:pt x="37263" y="709422"/>
                  </a:lnTo>
                  <a:lnTo>
                    <a:pt x="58402" y="665915"/>
                  </a:lnTo>
                  <a:lnTo>
                    <a:pt x="82516" y="624043"/>
                  </a:lnTo>
                  <a:lnTo>
                    <a:pt x="108728" y="584271"/>
                  </a:lnTo>
                  <a:lnTo>
                    <a:pt x="136277" y="545927"/>
                  </a:lnTo>
                  <a:lnTo>
                    <a:pt x="164522" y="507661"/>
                  </a:lnTo>
                  <a:lnTo>
                    <a:pt x="192654" y="469199"/>
                  </a:lnTo>
                  <a:lnTo>
                    <a:pt x="219860" y="430269"/>
                  </a:lnTo>
                  <a:lnTo>
                    <a:pt x="245331" y="390595"/>
                  </a:lnTo>
                  <a:lnTo>
                    <a:pt x="268257" y="349907"/>
                  </a:lnTo>
                  <a:lnTo>
                    <a:pt x="287827" y="307928"/>
                  </a:lnTo>
                  <a:lnTo>
                    <a:pt x="303231" y="264388"/>
                  </a:lnTo>
                  <a:lnTo>
                    <a:pt x="313658" y="219011"/>
                  </a:lnTo>
                  <a:lnTo>
                    <a:pt x="318482" y="173123"/>
                  </a:lnTo>
                  <a:lnTo>
                    <a:pt x="318887" y="126982"/>
                  </a:lnTo>
                  <a:lnTo>
                    <a:pt x="316471" y="80651"/>
                  </a:lnTo>
                  <a:lnTo>
                    <a:pt x="312834" y="34196"/>
                  </a:lnTo>
                  <a:lnTo>
                    <a:pt x="310437" y="0"/>
                  </a:lnTo>
                  <a:lnTo>
                    <a:pt x="1051672" y="0"/>
                  </a:lnTo>
                  <a:lnTo>
                    <a:pt x="1051672" y="1910589"/>
                  </a:lnTo>
                  <a:lnTo>
                    <a:pt x="1038542" y="1913736"/>
                  </a:lnTo>
                  <a:lnTo>
                    <a:pt x="989226" y="1920723"/>
                  </a:lnTo>
                  <a:lnTo>
                    <a:pt x="939502" y="1922952"/>
                  </a:lnTo>
                  <a:lnTo>
                    <a:pt x="889822" y="1920291"/>
                  </a:lnTo>
                  <a:lnTo>
                    <a:pt x="840634" y="1912611"/>
                  </a:lnTo>
                  <a:lnTo>
                    <a:pt x="792504" y="1899885"/>
                  </a:lnTo>
                  <a:lnTo>
                    <a:pt x="745936" y="1882372"/>
                  </a:lnTo>
                  <a:close/>
                </a:path>
              </a:pathLst>
            </a:custGeom>
            <a:solidFill>
              <a:srgbClr val="E3A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094687" y="11"/>
              <a:ext cx="1696085" cy="1400810"/>
            </a:xfrm>
            <a:custGeom>
              <a:avLst/>
              <a:gdLst/>
              <a:ahLst/>
              <a:cxnLst/>
              <a:rect l="l" t="t" r="r" b="b"/>
              <a:pathLst>
                <a:path w="1696084" h="1400810">
                  <a:moveTo>
                    <a:pt x="1055039" y="62382"/>
                  </a:moveTo>
                  <a:lnTo>
                    <a:pt x="1053287" y="7594"/>
                  </a:lnTo>
                  <a:lnTo>
                    <a:pt x="1051471" y="0"/>
                  </a:lnTo>
                  <a:lnTo>
                    <a:pt x="372630" y="0"/>
                  </a:lnTo>
                  <a:lnTo>
                    <a:pt x="347129" y="22682"/>
                  </a:lnTo>
                  <a:lnTo>
                    <a:pt x="264528" y="94399"/>
                  </a:lnTo>
                  <a:lnTo>
                    <a:pt x="221640" y="132308"/>
                  </a:lnTo>
                  <a:lnTo>
                    <a:pt x="179298" y="171157"/>
                  </a:lnTo>
                  <a:lnTo>
                    <a:pt x="138722" y="210616"/>
                  </a:lnTo>
                  <a:lnTo>
                    <a:pt x="101117" y="250367"/>
                  </a:lnTo>
                  <a:lnTo>
                    <a:pt x="67691" y="290080"/>
                  </a:lnTo>
                  <a:lnTo>
                    <a:pt x="39662" y="329425"/>
                  </a:lnTo>
                  <a:lnTo>
                    <a:pt x="18224" y="368096"/>
                  </a:lnTo>
                  <a:lnTo>
                    <a:pt x="4597" y="405752"/>
                  </a:lnTo>
                  <a:lnTo>
                    <a:pt x="0" y="442087"/>
                  </a:lnTo>
                  <a:lnTo>
                    <a:pt x="7670" y="491007"/>
                  </a:lnTo>
                  <a:lnTo>
                    <a:pt x="27863" y="536168"/>
                  </a:lnTo>
                  <a:lnTo>
                    <a:pt x="57670" y="577278"/>
                  </a:lnTo>
                  <a:lnTo>
                    <a:pt x="94157" y="614083"/>
                  </a:lnTo>
                  <a:lnTo>
                    <a:pt x="134391" y="646303"/>
                  </a:lnTo>
                  <a:lnTo>
                    <a:pt x="176314" y="675449"/>
                  </a:lnTo>
                  <a:lnTo>
                    <a:pt x="218554" y="704380"/>
                  </a:lnTo>
                  <a:lnTo>
                    <a:pt x="259295" y="734822"/>
                  </a:lnTo>
                  <a:lnTo>
                    <a:pt x="296710" y="768515"/>
                  </a:lnTo>
                  <a:lnTo>
                    <a:pt x="328968" y="807173"/>
                  </a:lnTo>
                  <a:lnTo>
                    <a:pt x="348653" y="838962"/>
                  </a:lnTo>
                  <a:lnTo>
                    <a:pt x="367106" y="871639"/>
                  </a:lnTo>
                  <a:lnTo>
                    <a:pt x="387159" y="902881"/>
                  </a:lnTo>
                  <a:lnTo>
                    <a:pt x="437007" y="948575"/>
                  </a:lnTo>
                  <a:lnTo>
                    <a:pt x="495871" y="969975"/>
                  </a:lnTo>
                  <a:lnTo>
                    <a:pt x="527177" y="973975"/>
                  </a:lnTo>
                  <a:lnTo>
                    <a:pt x="574992" y="972489"/>
                  </a:lnTo>
                  <a:lnTo>
                    <a:pt x="620966" y="962914"/>
                  </a:lnTo>
                  <a:lnTo>
                    <a:pt x="664794" y="946086"/>
                  </a:lnTo>
                  <a:lnTo>
                    <a:pt x="706208" y="922820"/>
                  </a:lnTo>
                  <a:lnTo>
                    <a:pt x="744893" y="893940"/>
                  </a:lnTo>
                  <a:lnTo>
                    <a:pt x="780592" y="860272"/>
                  </a:lnTo>
                  <a:lnTo>
                    <a:pt x="812990" y="822655"/>
                  </a:lnTo>
                  <a:lnTo>
                    <a:pt x="841806" y="781900"/>
                  </a:lnTo>
                  <a:lnTo>
                    <a:pt x="866762" y="738835"/>
                  </a:lnTo>
                  <a:lnTo>
                    <a:pt x="887564" y="694296"/>
                  </a:lnTo>
                  <a:lnTo>
                    <a:pt x="904671" y="648804"/>
                  </a:lnTo>
                  <a:lnTo>
                    <a:pt x="919289" y="602538"/>
                  </a:lnTo>
                  <a:lnTo>
                    <a:pt x="931951" y="555650"/>
                  </a:lnTo>
                  <a:lnTo>
                    <a:pt x="943190" y="508304"/>
                  </a:lnTo>
                  <a:lnTo>
                    <a:pt x="953541" y="460667"/>
                  </a:lnTo>
                  <a:lnTo>
                    <a:pt x="963549" y="412902"/>
                  </a:lnTo>
                  <a:lnTo>
                    <a:pt x="973747" y="365163"/>
                  </a:lnTo>
                  <a:lnTo>
                    <a:pt x="984656" y="317627"/>
                  </a:lnTo>
                  <a:lnTo>
                    <a:pt x="996848" y="270433"/>
                  </a:lnTo>
                  <a:lnTo>
                    <a:pt x="1010831" y="223761"/>
                  </a:lnTo>
                  <a:lnTo>
                    <a:pt x="1028839" y="170535"/>
                  </a:lnTo>
                  <a:lnTo>
                    <a:pt x="1045235" y="116725"/>
                  </a:lnTo>
                  <a:lnTo>
                    <a:pt x="1055039" y="62382"/>
                  </a:lnTo>
                  <a:close/>
                </a:path>
                <a:path w="1696084" h="1400810">
                  <a:moveTo>
                    <a:pt x="1695805" y="1202931"/>
                  </a:moveTo>
                  <a:lnTo>
                    <a:pt x="1690497" y="1160360"/>
                  </a:lnTo>
                  <a:lnTo>
                    <a:pt x="1676133" y="1120140"/>
                  </a:lnTo>
                  <a:lnTo>
                    <a:pt x="1653273" y="1083830"/>
                  </a:lnTo>
                  <a:lnTo>
                    <a:pt x="1622463" y="1052995"/>
                  </a:lnTo>
                  <a:lnTo>
                    <a:pt x="1584248" y="1029208"/>
                  </a:lnTo>
                  <a:lnTo>
                    <a:pt x="1541640" y="1014717"/>
                  </a:lnTo>
                  <a:lnTo>
                    <a:pt x="1498269" y="1010399"/>
                  </a:lnTo>
                  <a:lnTo>
                    <a:pt x="1455686" y="1015707"/>
                  </a:lnTo>
                  <a:lnTo>
                    <a:pt x="1415465" y="1030071"/>
                  </a:lnTo>
                  <a:lnTo>
                    <a:pt x="1379093" y="1052995"/>
                  </a:lnTo>
                  <a:lnTo>
                    <a:pt x="1348282" y="1083830"/>
                  </a:lnTo>
                  <a:lnTo>
                    <a:pt x="1324533" y="1121956"/>
                  </a:lnTo>
                  <a:lnTo>
                    <a:pt x="1310043" y="1164564"/>
                  </a:lnTo>
                  <a:lnTo>
                    <a:pt x="1305725" y="1207935"/>
                  </a:lnTo>
                  <a:lnTo>
                    <a:pt x="1311033" y="1250518"/>
                  </a:lnTo>
                  <a:lnTo>
                    <a:pt x="1325397" y="1290739"/>
                  </a:lnTo>
                  <a:lnTo>
                    <a:pt x="1348346" y="1327124"/>
                  </a:lnTo>
                  <a:lnTo>
                    <a:pt x="1379181" y="1357947"/>
                  </a:lnTo>
                  <a:lnTo>
                    <a:pt x="1417281" y="1381671"/>
                  </a:lnTo>
                  <a:lnTo>
                    <a:pt x="1459890" y="1396161"/>
                  </a:lnTo>
                  <a:lnTo>
                    <a:pt x="1503273" y="1400479"/>
                  </a:lnTo>
                  <a:lnTo>
                    <a:pt x="1545844" y="1395171"/>
                  </a:lnTo>
                  <a:lnTo>
                    <a:pt x="1586064" y="1380807"/>
                  </a:lnTo>
                  <a:lnTo>
                    <a:pt x="1622374" y="1357947"/>
                  </a:lnTo>
                  <a:lnTo>
                    <a:pt x="1653209" y="1327124"/>
                  </a:lnTo>
                  <a:lnTo>
                    <a:pt x="1676996" y="1288923"/>
                  </a:lnTo>
                  <a:lnTo>
                    <a:pt x="1691487" y="1246314"/>
                  </a:lnTo>
                  <a:lnTo>
                    <a:pt x="1695805" y="1202931"/>
                  </a:lnTo>
                  <a:close/>
                </a:path>
              </a:pathLst>
            </a:custGeom>
            <a:solidFill>
              <a:srgbClr val="EDD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4294068" y="584702"/>
            <a:ext cx="685800" cy="817244"/>
          </a:xfrm>
          <a:custGeom>
            <a:avLst/>
            <a:gdLst/>
            <a:ahLst/>
            <a:cxnLst/>
            <a:rect l="l" t="t" r="r" b="b"/>
            <a:pathLst>
              <a:path w="685800" h="817244">
                <a:moveTo>
                  <a:pt x="229572" y="810729"/>
                </a:moveTo>
                <a:lnTo>
                  <a:pt x="172942" y="754726"/>
                </a:lnTo>
                <a:lnTo>
                  <a:pt x="147579" y="711836"/>
                </a:lnTo>
                <a:lnTo>
                  <a:pt x="123988" y="663742"/>
                </a:lnTo>
                <a:lnTo>
                  <a:pt x="102020" y="613985"/>
                </a:lnTo>
                <a:lnTo>
                  <a:pt x="81528" y="566106"/>
                </a:lnTo>
                <a:lnTo>
                  <a:pt x="62366" y="523646"/>
                </a:lnTo>
                <a:lnTo>
                  <a:pt x="26681" y="456662"/>
                </a:lnTo>
                <a:lnTo>
                  <a:pt x="13122" y="419745"/>
                </a:lnTo>
                <a:lnTo>
                  <a:pt x="4098" y="380050"/>
                </a:lnTo>
                <a:lnTo>
                  <a:pt x="0" y="338234"/>
                </a:lnTo>
                <a:lnTo>
                  <a:pt x="1217" y="294955"/>
                </a:lnTo>
                <a:lnTo>
                  <a:pt x="8140" y="250870"/>
                </a:lnTo>
                <a:lnTo>
                  <a:pt x="21160" y="206635"/>
                </a:lnTo>
                <a:lnTo>
                  <a:pt x="40665" y="162907"/>
                </a:lnTo>
                <a:lnTo>
                  <a:pt x="67048" y="120344"/>
                </a:lnTo>
                <a:lnTo>
                  <a:pt x="100697" y="79601"/>
                </a:lnTo>
                <a:lnTo>
                  <a:pt x="142004" y="41337"/>
                </a:lnTo>
                <a:lnTo>
                  <a:pt x="174014" y="18738"/>
                </a:lnTo>
                <a:lnTo>
                  <a:pt x="238928" y="0"/>
                </a:lnTo>
                <a:lnTo>
                  <a:pt x="269035" y="5022"/>
                </a:lnTo>
                <a:lnTo>
                  <a:pt x="297600" y="15321"/>
                </a:lnTo>
                <a:lnTo>
                  <a:pt x="325544" y="27007"/>
                </a:lnTo>
                <a:lnTo>
                  <a:pt x="375738" y="42965"/>
                </a:lnTo>
                <a:lnTo>
                  <a:pt x="427831" y="54839"/>
                </a:lnTo>
                <a:lnTo>
                  <a:pt x="480194" y="66122"/>
                </a:lnTo>
                <a:lnTo>
                  <a:pt x="531200" y="80302"/>
                </a:lnTo>
                <a:lnTo>
                  <a:pt x="579220" y="100873"/>
                </a:lnTo>
                <a:lnTo>
                  <a:pt x="638191" y="150297"/>
                </a:lnTo>
                <a:lnTo>
                  <a:pt x="660743" y="184541"/>
                </a:lnTo>
                <a:lnTo>
                  <a:pt x="676991" y="224406"/>
                </a:lnTo>
                <a:lnTo>
                  <a:pt x="685673" y="269342"/>
                </a:lnTo>
                <a:lnTo>
                  <a:pt x="685526" y="318798"/>
                </a:lnTo>
                <a:lnTo>
                  <a:pt x="675288" y="372224"/>
                </a:lnTo>
                <a:lnTo>
                  <a:pt x="656125" y="421768"/>
                </a:lnTo>
                <a:lnTo>
                  <a:pt x="627423" y="466017"/>
                </a:lnTo>
                <a:lnTo>
                  <a:pt x="584262" y="504167"/>
                </a:lnTo>
                <a:lnTo>
                  <a:pt x="561440" y="520384"/>
                </a:lnTo>
                <a:lnTo>
                  <a:pt x="538947" y="537629"/>
                </a:lnTo>
                <a:lnTo>
                  <a:pt x="503034" y="572725"/>
                </a:lnTo>
                <a:lnTo>
                  <a:pt x="469959" y="613324"/>
                </a:lnTo>
                <a:lnTo>
                  <a:pt x="438391" y="656678"/>
                </a:lnTo>
                <a:lnTo>
                  <a:pt x="406996" y="700044"/>
                </a:lnTo>
                <a:lnTo>
                  <a:pt x="373374" y="741479"/>
                </a:lnTo>
                <a:lnTo>
                  <a:pt x="336933" y="777807"/>
                </a:lnTo>
                <a:lnTo>
                  <a:pt x="299058" y="804432"/>
                </a:lnTo>
                <a:lnTo>
                  <a:pt x="261134" y="816761"/>
                </a:lnTo>
                <a:lnTo>
                  <a:pt x="229572" y="810729"/>
                </a:lnTo>
                <a:close/>
              </a:path>
            </a:pathLst>
          </a:custGeom>
          <a:solidFill>
            <a:srgbClr val="EDD0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069141" y="3032787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278524" y="18802"/>
                </a:moveTo>
                <a:lnTo>
                  <a:pt x="316728" y="42599"/>
                </a:lnTo>
                <a:lnTo>
                  <a:pt x="347542" y="73430"/>
                </a:lnTo>
                <a:lnTo>
                  <a:pt x="370409" y="109735"/>
                </a:lnTo>
                <a:lnTo>
                  <a:pt x="384772" y="149956"/>
                </a:lnTo>
                <a:lnTo>
                  <a:pt x="390074" y="192534"/>
                </a:lnTo>
                <a:lnTo>
                  <a:pt x="385760" y="235909"/>
                </a:lnTo>
                <a:lnTo>
                  <a:pt x="371271" y="278523"/>
                </a:lnTo>
                <a:lnTo>
                  <a:pt x="347475" y="316727"/>
                </a:lnTo>
                <a:lnTo>
                  <a:pt x="316644" y="347541"/>
                </a:lnTo>
                <a:lnTo>
                  <a:pt x="280339" y="370408"/>
                </a:lnTo>
                <a:lnTo>
                  <a:pt x="240117" y="384771"/>
                </a:lnTo>
                <a:lnTo>
                  <a:pt x="197540" y="390074"/>
                </a:lnTo>
                <a:lnTo>
                  <a:pt x="154164" y="385760"/>
                </a:lnTo>
                <a:lnTo>
                  <a:pt x="111550" y="371271"/>
                </a:lnTo>
                <a:lnTo>
                  <a:pt x="73453" y="347541"/>
                </a:lnTo>
                <a:lnTo>
                  <a:pt x="42616" y="316727"/>
                </a:lnTo>
                <a:lnTo>
                  <a:pt x="19665" y="280338"/>
                </a:lnTo>
                <a:lnTo>
                  <a:pt x="5302" y="240117"/>
                </a:lnTo>
                <a:lnTo>
                  <a:pt x="0" y="197540"/>
                </a:lnTo>
                <a:lnTo>
                  <a:pt x="4314" y="154164"/>
                </a:lnTo>
                <a:lnTo>
                  <a:pt x="18802" y="111550"/>
                </a:lnTo>
                <a:lnTo>
                  <a:pt x="42547" y="73430"/>
                </a:lnTo>
                <a:lnTo>
                  <a:pt x="73363" y="42599"/>
                </a:lnTo>
                <a:lnTo>
                  <a:pt x="109736" y="19665"/>
                </a:lnTo>
                <a:lnTo>
                  <a:pt x="149957" y="5302"/>
                </a:lnTo>
                <a:lnTo>
                  <a:pt x="192534" y="0"/>
                </a:lnTo>
                <a:lnTo>
                  <a:pt x="235910" y="4314"/>
                </a:lnTo>
                <a:lnTo>
                  <a:pt x="278524" y="18802"/>
                </a:lnTo>
                <a:close/>
              </a:path>
            </a:pathLst>
          </a:custGeom>
          <a:solidFill>
            <a:srgbClr val="954E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0" y="137095"/>
            <a:ext cx="723900" cy="1840864"/>
            <a:chOff x="0" y="137095"/>
            <a:chExt cx="723900" cy="1840864"/>
          </a:xfrm>
        </p:grpSpPr>
        <p:sp>
          <p:nvSpPr>
            <p:cNvPr id="10" name="object 10"/>
            <p:cNvSpPr/>
            <p:nvPr/>
          </p:nvSpPr>
          <p:spPr>
            <a:xfrm>
              <a:off x="0" y="782061"/>
              <a:ext cx="341630" cy="1196340"/>
            </a:xfrm>
            <a:custGeom>
              <a:avLst/>
              <a:gdLst/>
              <a:ahLst/>
              <a:cxnLst/>
              <a:rect l="l" t="t" r="r" b="b"/>
              <a:pathLst>
                <a:path w="341630" h="1196339">
                  <a:moveTo>
                    <a:pt x="0" y="1195816"/>
                  </a:moveTo>
                  <a:lnTo>
                    <a:pt x="0" y="0"/>
                  </a:lnTo>
                  <a:lnTo>
                    <a:pt x="20306" y="8199"/>
                  </a:lnTo>
                  <a:lnTo>
                    <a:pt x="59365" y="30217"/>
                  </a:lnTo>
                  <a:lnTo>
                    <a:pt x="93306" y="57012"/>
                  </a:lnTo>
                  <a:lnTo>
                    <a:pt x="121246" y="88824"/>
                  </a:lnTo>
                  <a:lnTo>
                    <a:pt x="142299" y="125894"/>
                  </a:lnTo>
                  <a:lnTo>
                    <a:pt x="197837" y="202830"/>
                  </a:lnTo>
                  <a:lnTo>
                    <a:pt x="226948" y="232384"/>
                  </a:lnTo>
                  <a:lnTo>
                    <a:pt x="252592" y="265767"/>
                  </a:lnTo>
                  <a:lnTo>
                    <a:pt x="274840" y="302559"/>
                  </a:lnTo>
                  <a:lnTo>
                    <a:pt x="293762" y="342341"/>
                  </a:lnTo>
                  <a:lnTo>
                    <a:pt x="309429" y="384693"/>
                  </a:lnTo>
                  <a:lnTo>
                    <a:pt x="321909" y="429197"/>
                  </a:lnTo>
                  <a:lnTo>
                    <a:pt x="331274" y="475434"/>
                  </a:lnTo>
                  <a:lnTo>
                    <a:pt x="337594" y="522983"/>
                  </a:lnTo>
                  <a:lnTo>
                    <a:pt x="340938" y="571426"/>
                  </a:lnTo>
                  <a:lnTo>
                    <a:pt x="341378" y="620344"/>
                  </a:lnTo>
                  <a:lnTo>
                    <a:pt x="338982" y="669317"/>
                  </a:lnTo>
                  <a:lnTo>
                    <a:pt x="333821" y="717926"/>
                  </a:lnTo>
                  <a:lnTo>
                    <a:pt x="325966" y="765752"/>
                  </a:lnTo>
                  <a:lnTo>
                    <a:pt x="315485" y="812376"/>
                  </a:lnTo>
                  <a:lnTo>
                    <a:pt x="302451" y="857378"/>
                  </a:lnTo>
                  <a:lnTo>
                    <a:pt x="286932" y="900339"/>
                  </a:lnTo>
                  <a:lnTo>
                    <a:pt x="268999" y="940840"/>
                  </a:lnTo>
                  <a:lnTo>
                    <a:pt x="248722" y="978461"/>
                  </a:lnTo>
                  <a:lnTo>
                    <a:pt x="226170" y="1012784"/>
                  </a:lnTo>
                  <a:lnTo>
                    <a:pt x="201415" y="1043389"/>
                  </a:lnTo>
                  <a:lnTo>
                    <a:pt x="170279" y="1077949"/>
                  </a:lnTo>
                  <a:lnTo>
                    <a:pt x="137613" y="1108902"/>
                  </a:lnTo>
                  <a:lnTo>
                    <a:pt x="103558" y="1136335"/>
                  </a:lnTo>
                  <a:lnTo>
                    <a:pt x="68257" y="1160335"/>
                  </a:lnTo>
                  <a:lnTo>
                    <a:pt x="31848" y="1180990"/>
                  </a:lnTo>
                  <a:lnTo>
                    <a:pt x="0" y="1195816"/>
                  </a:lnTo>
                  <a:close/>
                </a:path>
              </a:pathLst>
            </a:custGeom>
            <a:solidFill>
              <a:srgbClr val="EDE2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137095"/>
              <a:ext cx="723900" cy="1306195"/>
            </a:xfrm>
            <a:custGeom>
              <a:avLst/>
              <a:gdLst/>
              <a:ahLst/>
              <a:cxnLst/>
              <a:rect l="l" t="t" r="r" b="b"/>
              <a:pathLst>
                <a:path w="723900" h="1306195">
                  <a:moveTo>
                    <a:pt x="146202" y="66802"/>
                  </a:moveTo>
                  <a:lnTo>
                    <a:pt x="117614" y="61239"/>
                  </a:lnTo>
                  <a:lnTo>
                    <a:pt x="68770" y="55816"/>
                  </a:lnTo>
                  <a:lnTo>
                    <a:pt x="20383" y="55626"/>
                  </a:lnTo>
                  <a:lnTo>
                    <a:pt x="0" y="58064"/>
                  </a:lnTo>
                  <a:lnTo>
                    <a:pt x="0" y="58280"/>
                  </a:lnTo>
                  <a:lnTo>
                    <a:pt x="0" y="85890"/>
                  </a:lnTo>
                  <a:lnTo>
                    <a:pt x="31254" y="81800"/>
                  </a:lnTo>
                  <a:lnTo>
                    <a:pt x="146202" y="66802"/>
                  </a:lnTo>
                  <a:close/>
                </a:path>
                <a:path w="723900" h="1306195">
                  <a:moveTo>
                    <a:pt x="660158" y="681875"/>
                  </a:moveTo>
                  <a:lnTo>
                    <a:pt x="657237" y="633844"/>
                  </a:lnTo>
                  <a:lnTo>
                    <a:pt x="649757" y="585990"/>
                  </a:lnTo>
                  <a:lnTo>
                    <a:pt x="637667" y="538670"/>
                  </a:lnTo>
                  <a:lnTo>
                    <a:pt x="621969" y="493610"/>
                  </a:lnTo>
                  <a:lnTo>
                    <a:pt x="602792" y="448970"/>
                  </a:lnTo>
                  <a:lnTo>
                    <a:pt x="580313" y="405104"/>
                  </a:lnTo>
                  <a:lnTo>
                    <a:pt x="554723" y="362331"/>
                  </a:lnTo>
                  <a:lnTo>
                    <a:pt x="526199" y="321017"/>
                  </a:lnTo>
                  <a:lnTo>
                    <a:pt x="494931" y="281495"/>
                  </a:lnTo>
                  <a:lnTo>
                    <a:pt x="461098" y="244119"/>
                  </a:lnTo>
                  <a:lnTo>
                    <a:pt x="424891" y="209207"/>
                  </a:lnTo>
                  <a:lnTo>
                    <a:pt x="386486" y="177126"/>
                  </a:lnTo>
                  <a:lnTo>
                    <a:pt x="346062" y="148209"/>
                  </a:lnTo>
                  <a:lnTo>
                    <a:pt x="303822" y="122796"/>
                  </a:lnTo>
                  <a:lnTo>
                    <a:pt x="259943" y="101244"/>
                  </a:lnTo>
                  <a:lnTo>
                    <a:pt x="214591" y="83870"/>
                  </a:lnTo>
                  <a:lnTo>
                    <a:pt x="180111" y="74383"/>
                  </a:lnTo>
                  <a:lnTo>
                    <a:pt x="180111" y="96469"/>
                  </a:lnTo>
                  <a:lnTo>
                    <a:pt x="179641" y="87122"/>
                  </a:lnTo>
                  <a:lnTo>
                    <a:pt x="179717" y="88430"/>
                  </a:lnTo>
                  <a:lnTo>
                    <a:pt x="180111" y="96469"/>
                  </a:lnTo>
                  <a:lnTo>
                    <a:pt x="180111" y="74383"/>
                  </a:lnTo>
                  <a:lnTo>
                    <a:pt x="167982" y="71043"/>
                  </a:lnTo>
                  <a:lnTo>
                    <a:pt x="148132" y="67183"/>
                  </a:lnTo>
                  <a:lnTo>
                    <a:pt x="37160" y="81673"/>
                  </a:lnTo>
                  <a:lnTo>
                    <a:pt x="68338" y="80937"/>
                  </a:lnTo>
                  <a:lnTo>
                    <a:pt x="103873" y="84632"/>
                  </a:lnTo>
                  <a:lnTo>
                    <a:pt x="175094" y="99517"/>
                  </a:lnTo>
                  <a:lnTo>
                    <a:pt x="219633" y="111760"/>
                  </a:lnTo>
                  <a:lnTo>
                    <a:pt x="263004" y="128333"/>
                  </a:lnTo>
                  <a:lnTo>
                    <a:pt x="305015" y="148932"/>
                  </a:lnTo>
                  <a:lnTo>
                    <a:pt x="345490" y="173228"/>
                  </a:lnTo>
                  <a:lnTo>
                    <a:pt x="384225" y="200914"/>
                  </a:lnTo>
                  <a:lnTo>
                    <a:pt x="421043" y="231660"/>
                  </a:lnTo>
                  <a:lnTo>
                    <a:pt x="455752" y="265176"/>
                  </a:lnTo>
                  <a:lnTo>
                    <a:pt x="488149" y="301117"/>
                  </a:lnTo>
                  <a:lnTo>
                    <a:pt x="518071" y="339191"/>
                  </a:lnTo>
                  <a:lnTo>
                    <a:pt x="545312" y="379082"/>
                  </a:lnTo>
                  <a:lnTo>
                    <a:pt x="569683" y="420458"/>
                  </a:lnTo>
                  <a:lnTo>
                    <a:pt x="591007" y="463016"/>
                  </a:lnTo>
                  <a:lnTo>
                    <a:pt x="609079" y="506437"/>
                  </a:lnTo>
                  <a:lnTo>
                    <a:pt x="623735" y="550418"/>
                  </a:lnTo>
                  <a:lnTo>
                    <a:pt x="634758" y="594626"/>
                  </a:lnTo>
                  <a:lnTo>
                    <a:pt x="641832" y="642315"/>
                  </a:lnTo>
                  <a:lnTo>
                    <a:pt x="643432" y="689571"/>
                  </a:lnTo>
                  <a:lnTo>
                    <a:pt x="639826" y="736104"/>
                  </a:lnTo>
                  <a:lnTo>
                    <a:pt x="631253" y="781634"/>
                  </a:lnTo>
                  <a:lnTo>
                    <a:pt x="617994" y="825881"/>
                  </a:lnTo>
                  <a:lnTo>
                    <a:pt x="600329" y="868565"/>
                  </a:lnTo>
                  <a:lnTo>
                    <a:pt x="578510" y="909383"/>
                  </a:lnTo>
                  <a:lnTo>
                    <a:pt x="552805" y="948067"/>
                  </a:lnTo>
                  <a:lnTo>
                    <a:pt x="523494" y="984338"/>
                  </a:lnTo>
                  <a:lnTo>
                    <a:pt x="490829" y="1017892"/>
                  </a:lnTo>
                  <a:lnTo>
                    <a:pt x="455079" y="1048461"/>
                  </a:lnTo>
                  <a:lnTo>
                    <a:pt x="416521" y="1075766"/>
                  </a:lnTo>
                  <a:lnTo>
                    <a:pt x="375983" y="1099426"/>
                  </a:lnTo>
                  <a:lnTo>
                    <a:pt x="333514" y="1119733"/>
                  </a:lnTo>
                  <a:lnTo>
                    <a:pt x="289433" y="1136611"/>
                  </a:lnTo>
                  <a:lnTo>
                    <a:pt x="244068" y="1150035"/>
                  </a:lnTo>
                  <a:lnTo>
                    <a:pt x="197751" y="1159916"/>
                  </a:lnTo>
                  <a:lnTo>
                    <a:pt x="155956" y="1165542"/>
                  </a:lnTo>
                  <a:lnTo>
                    <a:pt x="281051" y="1149223"/>
                  </a:lnTo>
                  <a:lnTo>
                    <a:pt x="150520" y="1166253"/>
                  </a:lnTo>
                  <a:lnTo>
                    <a:pt x="103530" y="1168920"/>
                  </a:lnTo>
                  <a:lnTo>
                    <a:pt x="56286" y="1167904"/>
                  </a:lnTo>
                  <a:lnTo>
                    <a:pt x="9372" y="1163154"/>
                  </a:lnTo>
                  <a:lnTo>
                    <a:pt x="0" y="1161415"/>
                  </a:lnTo>
                  <a:lnTo>
                    <a:pt x="0" y="1188326"/>
                  </a:lnTo>
                  <a:lnTo>
                    <a:pt x="28371" y="1193304"/>
                  </a:lnTo>
                  <a:lnTo>
                    <a:pt x="77127" y="1197394"/>
                  </a:lnTo>
                  <a:lnTo>
                    <a:pt x="126072" y="1197317"/>
                  </a:lnTo>
                  <a:lnTo>
                    <a:pt x="174917" y="1193190"/>
                  </a:lnTo>
                  <a:lnTo>
                    <a:pt x="223316" y="1185151"/>
                  </a:lnTo>
                  <a:lnTo>
                    <a:pt x="270979" y="1173289"/>
                  </a:lnTo>
                  <a:lnTo>
                    <a:pt x="317563" y="1157757"/>
                  </a:lnTo>
                  <a:lnTo>
                    <a:pt x="363105" y="1138504"/>
                  </a:lnTo>
                  <a:lnTo>
                    <a:pt x="406285" y="1116088"/>
                  </a:lnTo>
                  <a:lnTo>
                    <a:pt x="447776" y="1090218"/>
                  </a:lnTo>
                  <a:lnTo>
                    <a:pt x="486943" y="1061123"/>
                  </a:lnTo>
                  <a:lnTo>
                    <a:pt x="523481" y="1028128"/>
                  </a:lnTo>
                  <a:lnTo>
                    <a:pt x="555790" y="991984"/>
                  </a:lnTo>
                  <a:lnTo>
                    <a:pt x="583819" y="953071"/>
                  </a:lnTo>
                  <a:lnTo>
                    <a:pt x="607529" y="911733"/>
                  </a:lnTo>
                  <a:lnTo>
                    <a:pt x="626897" y="868375"/>
                  </a:lnTo>
                  <a:lnTo>
                    <a:pt x="641883" y="823328"/>
                  </a:lnTo>
                  <a:lnTo>
                    <a:pt x="652449" y="776986"/>
                  </a:lnTo>
                  <a:lnTo>
                    <a:pt x="658545" y="729716"/>
                  </a:lnTo>
                  <a:lnTo>
                    <a:pt x="660158" y="681875"/>
                  </a:lnTo>
                  <a:close/>
                </a:path>
                <a:path w="723900" h="1306195">
                  <a:moveTo>
                    <a:pt x="723595" y="675424"/>
                  </a:moveTo>
                  <a:lnTo>
                    <a:pt x="723480" y="622147"/>
                  </a:lnTo>
                  <a:lnTo>
                    <a:pt x="719582" y="572744"/>
                  </a:lnTo>
                  <a:lnTo>
                    <a:pt x="712203" y="523341"/>
                  </a:lnTo>
                  <a:lnTo>
                    <a:pt x="701395" y="474294"/>
                  </a:lnTo>
                  <a:lnTo>
                    <a:pt x="687171" y="425983"/>
                  </a:lnTo>
                  <a:lnTo>
                    <a:pt x="669582" y="378752"/>
                  </a:lnTo>
                  <a:lnTo>
                    <a:pt x="648627" y="332981"/>
                  </a:lnTo>
                  <a:lnTo>
                    <a:pt x="624370" y="289039"/>
                  </a:lnTo>
                  <a:lnTo>
                    <a:pt x="596823" y="247269"/>
                  </a:lnTo>
                  <a:lnTo>
                    <a:pt x="566013" y="208051"/>
                  </a:lnTo>
                  <a:lnTo>
                    <a:pt x="531977" y="171742"/>
                  </a:lnTo>
                  <a:lnTo>
                    <a:pt x="494753" y="138709"/>
                  </a:lnTo>
                  <a:lnTo>
                    <a:pt x="454456" y="109131"/>
                  </a:lnTo>
                  <a:lnTo>
                    <a:pt x="411797" y="83197"/>
                  </a:lnTo>
                  <a:lnTo>
                    <a:pt x="367106" y="60883"/>
                  </a:lnTo>
                  <a:lnTo>
                    <a:pt x="320725" y="42138"/>
                  </a:lnTo>
                  <a:lnTo>
                    <a:pt x="272961" y="26898"/>
                  </a:lnTo>
                  <a:lnTo>
                    <a:pt x="224180" y="15113"/>
                  </a:lnTo>
                  <a:lnTo>
                    <a:pt x="174675" y="6731"/>
                  </a:lnTo>
                  <a:lnTo>
                    <a:pt x="124802" y="1714"/>
                  </a:lnTo>
                  <a:lnTo>
                    <a:pt x="74904" y="0"/>
                  </a:lnTo>
                  <a:lnTo>
                    <a:pt x="25273" y="1549"/>
                  </a:lnTo>
                  <a:lnTo>
                    <a:pt x="0" y="4152"/>
                  </a:lnTo>
                  <a:lnTo>
                    <a:pt x="0" y="4851"/>
                  </a:lnTo>
                  <a:lnTo>
                    <a:pt x="0" y="33388"/>
                  </a:lnTo>
                  <a:lnTo>
                    <a:pt x="22110" y="30772"/>
                  </a:lnTo>
                  <a:lnTo>
                    <a:pt x="70154" y="28460"/>
                  </a:lnTo>
                  <a:lnTo>
                    <a:pt x="118249" y="29375"/>
                  </a:lnTo>
                  <a:lnTo>
                    <a:pt x="166128" y="33401"/>
                  </a:lnTo>
                  <a:lnTo>
                    <a:pt x="213499" y="40436"/>
                  </a:lnTo>
                  <a:lnTo>
                    <a:pt x="260096" y="50406"/>
                  </a:lnTo>
                  <a:lnTo>
                    <a:pt x="307124" y="63944"/>
                  </a:lnTo>
                  <a:lnTo>
                    <a:pt x="351929" y="80759"/>
                  </a:lnTo>
                  <a:lnTo>
                    <a:pt x="394462" y="100774"/>
                  </a:lnTo>
                  <a:lnTo>
                    <a:pt x="434644" y="123901"/>
                  </a:lnTo>
                  <a:lnTo>
                    <a:pt x="472389" y="150037"/>
                  </a:lnTo>
                  <a:lnTo>
                    <a:pt x="507657" y="179120"/>
                  </a:lnTo>
                  <a:lnTo>
                    <a:pt x="540346" y="211061"/>
                  </a:lnTo>
                  <a:lnTo>
                    <a:pt x="570395" y="245770"/>
                  </a:lnTo>
                  <a:lnTo>
                    <a:pt x="597738" y="283159"/>
                  </a:lnTo>
                  <a:lnTo>
                    <a:pt x="622223" y="323037"/>
                  </a:lnTo>
                  <a:lnTo>
                    <a:pt x="643991" y="365671"/>
                  </a:lnTo>
                  <a:lnTo>
                    <a:pt x="662774" y="410616"/>
                  </a:lnTo>
                  <a:lnTo>
                    <a:pt x="679183" y="460375"/>
                  </a:lnTo>
                  <a:lnTo>
                    <a:pt x="691629" y="511263"/>
                  </a:lnTo>
                  <a:lnTo>
                    <a:pt x="700062" y="562902"/>
                  </a:lnTo>
                  <a:lnTo>
                    <a:pt x="704418" y="615010"/>
                  </a:lnTo>
                  <a:lnTo>
                    <a:pt x="704672" y="667283"/>
                  </a:lnTo>
                  <a:lnTo>
                    <a:pt x="700760" y="719416"/>
                  </a:lnTo>
                  <a:lnTo>
                    <a:pt x="692658" y="771105"/>
                  </a:lnTo>
                  <a:lnTo>
                    <a:pt x="680491" y="818794"/>
                  </a:lnTo>
                  <a:lnTo>
                    <a:pt x="663778" y="863955"/>
                  </a:lnTo>
                  <a:lnTo>
                    <a:pt x="642988" y="906792"/>
                  </a:lnTo>
                  <a:lnTo>
                    <a:pt x="618604" y="947534"/>
                  </a:lnTo>
                  <a:lnTo>
                    <a:pt x="591083" y="986396"/>
                  </a:lnTo>
                  <a:lnTo>
                    <a:pt x="560882" y="1023607"/>
                  </a:lnTo>
                  <a:lnTo>
                    <a:pt x="528485" y="1059383"/>
                  </a:lnTo>
                  <a:lnTo>
                    <a:pt x="494360" y="1093939"/>
                  </a:lnTo>
                  <a:lnTo>
                    <a:pt x="456666" y="1128268"/>
                  </a:lnTo>
                  <a:lnTo>
                    <a:pt x="416674" y="1159891"/>
                  </a:lnTo>
                  <a:lnTo>
                    <a:pt x="374548" y="1188504"/>
                  </a:lnTo>
                  <a:lnTo>
                    <a:pt x="330631" y="1213662"/>
                  </a:lnTo>
                  <a:lnTo>
                    <a:pt x="284645" y="1235316"/>
                  </a:lnTo>
                  <a:lnTo>
                    <a:pt x="236943" y="1252982"/>
                  </a:lnTo>
                  <a:lnTo>
                    <a:pt x="187896" y="1266291"/>
                  </a:lnTo>
                  <a:lnTo>
                    <a:pt x="137515" y="1274965"/>
                  </a:lnTo>
                  <a:lnTo>
                    <a:pt x="93637" y="1278280"/>
                  </a:lnTo>
                  <a:lnTo>
                    <a:pt x="45859" y="1277632"/>
                  </a:lnTo>
                  <a:lnTo>
                    <a:pt x="0" y="1272463"/>
                  </a:lnTo>
                  <a:lnTo>
                    <a:pt x="0" y="1298168"/>
                  </a:lnTo>
                  <a:lnTo>
                    <a:pt x="48539" y="1303934"/>
                  </a:lnTo>
                  <a:lnTo>
                    <a:pt x="94576" y="1306042"/>
                  </a:lnTo>
                  <a:lnTo>
                    <a:pt x="146786" y="1303832"/>
                  </a:lnTo>
                  <a:lnTo>
                    <a:pt x="198450" y="1295527"/>
                  </a:lnTo>
                  <a:lnTo>
                    <a:pt x="249148" y="1281709"/>
                  </a:lnTo>
                  <a:lnTo>
                    <a:pt x="298450" y="1262976"/>
                  </a:lnTo>
                  <a:lnTo>
                    <a:pt x="345922" y="1239939"/>
                  </a:lnTo>
                  <a:lnTo>
                    <a:pt x="391147" y="1213180"/>
                  </a:lnTo>
                  <a:lnTo>
                    <a:pt x="433692" y="1183322"/>
                  </a:lnTo>
                  <a:lnTo>
                    <a:pt x="474726" y="1150353"/>
                  </a:lnTo>
                  <a:lnTo>
                    <a:pt x="513257" y="1115669"/>
                  </a:lnTo>
                  <a:lnTo>
                    <a:pt x="549097" y="1079284"/>
                  </a:lnTo>
                  <a:lnTo>
                    <a:pt x="582091" y="1041171"/>
                  </a:lnTo>
                  <a:lnTo>
                    <a:pt x="612076" y="1001369"/>
                  </a:lnTo>
                  <a:lnTo>
                    <a:pt x="638886" y="959866"/>
                  </a:lnTo>
                  <a:lnTo>
                    <a:pt x="662343" y="916673"/>
                  </a:lnTo>
                  <a:lnTo>
                    <a:pt x="682282" y="871791"/>
                  </a:lnTo>
                  <a:lnTo>
                    <a:pt x="698550" y="825207"/>
                  </a:lnTo>
                  <a:lnTo>
                    <a:pt x="710971" y="776960"/>
                  </a:lnTo>
                  <a:lnTo>
                    <a:pt x="719366" y="727024"/>
                  </a:lnTo>
                  <a:lnTo>
                    <a:pt x="723595" y="675424"/>
                  </a:lnTo>
                  <a:close/>
                </a:path>
              </a:pathLst>
            </a:custGeom>
            <a:solidFill>
              <a:srgbClr val="B18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832087" y="0"/>
            <a:ext cx="1844675" cy="1153160"/>
            <a:chOff x="832087" y="0"/>
            <a:chExt cx="1844675" cy="1153160"/>
          </a:xfrm>
        </p:grpSpPr>
        <p:sp>
          <p:nvSpPr>
            <p:cNvPr id="14" name="object 14"/>
            <p:cNvSpPr/>
            <p:nvPr/>
          </p:nvSpPr>
          <p:spPr>
            <a:xfrm>
              <a:off x="832087" y="0"/>
              <a:ext cx="1248410" cy="732155"/>
            </a:xfrm>
            <a:custGeom>
              <a:avLst/>
              <a:gdLst/>
              <a:ahLst/>
              <a:cxnLst/>
              <a:rect l="l" t="t" r="r" b="b"/>
              <a:pathLst>
                <a:path w="1248410" h="732155">
                  <a:moveTo>
                    <a:pt x="680067" y="728699"/>
                  </a:moveTo>
                  <a:lnTo>
                    <a:pt x="633493" y="732028"/>
                  </a:lnTo>
                  <a:lnTo>
                    <a:pt x="588722" y="729417"/>
                  </a:lnTo>
                  <a:lnTo>
                    <a:pt x="546441" y="720264"/>
                  </a:lnTo>
                  <a:lnTo>
                    <a:pt x="507340" y="703962"/>
                  </a:lnTo>
                  <a:lnTo>
                    <a:pt x="472108" y="679908"/>
                  </a:lnTo>
                  <a:lnTo>
                    <a:pt x="388498" y="635242"/>
                  </a:lnTo>
                  <a:lnTo>
                    <a:pt x="349368" y="621512"/>
                  </a:lnTo>
                  <a:lnTo>
                    <a:pt x="311665" y="602818"/>
                  </a:lnTo>
                  <a:lnTo>
                    <a:pt x="275510" y="579566"/>
                  </a:lnTo>
                  <a:lnTo>
                    <a:pt x="241026" y="552164"/>
                  </a:lnTo>
                  <a:lnTo>
                    <a:pt x="208333" y="521021"/>
                  </a:lnTo>
                  <a:lnTo>
                    <a:pt x="177553" y="486543"/>
                  </a:lnTo>
                  <a:lnTo>
                    <a:pt x="148808" y="449138"/>
                  </a:lnTo>
                  <a:lnTo>
                    <a:pt x="122219" y="409213"/>
                  </a:lnTo>
                  <a:lnTo>
                    <a:pt x="97908" y="367176"/>
                  </a:lnTo>
                  <a:lnTo>
                    <a:pt x="75996" y="323435"/>
                  </a:lnTo>
                  <a:lnTo>
                    <a:pt x="56605" y="278398"/>
                  </a:lnTo>
                  <a:lnTo>
                    <a:pt x="39856" y="232471"/>
                  </a:lnTo>
                  <a:lnTo>
                    <a:pt x="25871" y="186062"/>
                  </a:lnTo>
                  <a:lnTo>
                    <a:pt x="14771" y="139580"/>
                  </a:lnTo>
                  <a:lnTo>
                    <a:pt x="6678" y="93430"/>
                  </a:lnTo>
                  <a:lnTo>
                    <a:pt x="1714" y="48022"/>
                  </a:lnTo>
                  <a:lnTo>
                    <a:pt x="0" y="3763"/>
                  </a:lnTo>
                  <a:lnTo>
                    <a:pt x="146" y="0"/>
                  </a:lnTo>
                  <a:lnTo>
                    <a:pt x="1239641" y="0"/>
                  </a:lnTo>
                  <a:lnTo>
                    <a:pt x="1245700" y="48453"/>
                  </a:lnTo>
                  <a:lnTo>
                    <a:pt x="1248213" y="96109"/>
                  </a:lnTo>
                  <a:lnTo>
                    <a:pt x="1247223" y="143827"/>
                  </a:lnTo>
                  <a:lnTo>
                    <a:pt x="1242564" y="191389"/>
                  </a:lnTo>
                  <a:lnTo>
                    <a:pt x="1234070" y="238581"/>
                  </a:lnTo>
                  <a:lnTo>
                    <a:pt x="1221577" y="285186"/>
                  </a:lnTo>
                  <a:lnTo>
                    <a:pt x="1204918" y="330988"/>
                  </a:lnTo>
                  <a:lnTo>
                    <a:pt x="1183930" y="375771"/>
                  </a:lnTo>
                  <a:lnTo>
                    <a:pt x="1158446" y="419320"/>
                  </a:lnTo>
                  <a:lnTo>
                    <a:pt x="1128301" y="461418"/>
                  </a:lnTo>
                  <a:lnTo>
                    <a:pt x="1093330" y="501849"/>
                  </a:lnTo>
                  <a:lnTo>
                    <a:pt x="1066632" y="531300"/>
                  </a:lnTo>
                  <a:lnTo>
                    <a:pt x="1034846" y="560860"/>
                  </a:lnTo>
                  <a:lnTo>
                    <a:pt x="998661" y="589924"/>
                  </a:lnTo>
                  <a:lnTo>
                    <a:pt x="958766" y="617889"/>
                  </a:lnTo>
                  <a:lnTo>
                    <a:pt x="915849" y="644148"/>
                  </a:lnTo>
                  <a:lnTo>
                    <a:pt x="870601" y="668097"/>
                  </a:lnTo>
                  <a:lnTo>
                    <a:pt x="823709" y="689131"/>
                  </a:lnTo>
                  <a:lnTo>
                    <a:pt x="775864" y="706647"/>
                  </a:lnTo>
                  <a:lnTo>
                    <a:pt x="727754" y="720037"/>
                  </a:lnTo>
                  <a:lnTo>
                    <a:pt x="680067" y="72869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36141" y="0"/>
              <a:ext cx="1240790" cy="1153160"/>
            </a:xfrm>
            <a:custGeom>
              <a:avLst/>
              <a:gdLst/>
              <a:ahLst/>
              <a:cxnLst/>
              <a:rect l="l" t="t" r="r" b="b"/>
              <a:pathLst>
                <a:path w="1240789" h="1153160">
                  <a:moveTo>
                    <a:pt x="1177150" y="528396"/>
                  </a:moveTo>
                  <a:lnTo>
                    <a:pt x="1174216" y="480364"/>
                  </a:lnTo>
                  <a:lnTo>
                    <a:pt x="1166723" y="432511"/>
                  </a:lnTo>
                  <a:lnTo>
                    <a:pt x="1154607" y="385191"/>
                  </a:lnTo>
                  <a:lnTo>
                    <a:pt x="1138910" y="340144"/>
                  </a:lnTo>
                  <a:lnTo>
                    <a:pt x="1119746" y="295503"/>
                  </a:lnTo>
                  <a:lnTo>
                    <a:pt x="1097267" y="251625"/>
                  </a:lnTo>
                  <a:lnTo>
                    <a:pt x="1071689" y="208864"/>
                  </a:lnTo>
                  <a:lnTo>
                    <a:pt x="1043178" y="167551"/>
                  </a:lnTo>
                  <a:lnTo>
                    <a:pt x="1011923" y="128028"/>
                  </a:lnTo>
                  <a:lnTo>
                    <a:pt x="978103" y="90639"/>
                  </a:lnTo>
                  <a:lnTo>
                    <a:pt x="941908" y="55740"/>
                  </a:lnTo>
                  <a:lnTo>
                    <a:pt x="903516" y="23647"/>
                  </a:lnTo>
                  <a:lnTo>
                    <a:pt x="870470" y="0"/>
                  </a:lnTo>
                  <a:lnTo>
                    <a:pt x="829373" y="0"/>
                  </a:lnTo>
                  <a:lnTo>
                    <a:pt x="862444" y="19862"/>
                  </a:lnTo>
                  <a:lnTo>
                    <a:pt x="901179" y="47548"/>
                  </a:lnTo>
                  <a:lnTo>
                    <a:pt x="937996" y="78295"/>
                  </a:lnTo>
                  <a:lnTo>
                    <a:pt x="972705" y="111810"/>
                  </a:lnTo>
                  <a:lnTo>
                    <a:pt x="1005103" y="147751"/>
                  </a:lnTo>
                  <a:lnTo>
                    <a:pt x="1035024" y="185826"/>
                  </a:lnTo>
                  <a:lnTo>
                    <a:pt x="1062266" y="225691"/>
                  </a:lnTo>
                  <a:lnTo>
                    <a:pt x="1086637" y="267068"/>
                  </a:lnTo>
                  <a:lnTo>
                    <a:pt x="1107960" y="309613"/>
                  </a:lnTo>
                  <a:lnTo>
                    <a:pt x="1126032" y="353021"/>
                  </a:lnTo>
                  <a:lnTo>
                    <a:pt x="1140675" y="396963"/>
                  </a:lnTo>
                  <a:lnTo>
                    <a:pt x="1151686" y="441159"/>
                  </a:lnTo>
                  <a:lnTo>
                    <a:pt x="1158773" y="488848"/>
                  </a:lnTo>
                  <a:lnTo>
                    <a:pt x="1160373" y="536105"/>
                  </a:lnTo>
                  <a:lnTo>
                    <a:pt x="1156754" y="582637"/>
                  </a:lnTo>
                  <a:lnTo>
                    <a:pt x="1148194" y="628167"/>
                  </a:lnTo>
                  <a:lnTo>
                    <a:pt x="1134935" y="672426"/>
                  </a:lnTo>
                  <a:lnTo>
                    <a:pt x="1117269" y="715111"/>
                  </a:lnTo>
                  <a:lnTo>
                    <a:pt x="1095451" y="755942"/>
                  </a:lnTo>
                  <a:lnTo>
                    <a:pt x="1069746" y="794639"/>
                  </a:lnTo>
                  <a:lnTo>
                    <a:pt x="1040434" y="830922"/>
                  </a:lnTo>
                  <a:lnTo>
                    <a:pt x="1007770" y="864501"/>
                  </a:lnTo>
                  <a:lnTo>
                    <a:pt x="972032" y="895096"/>
                  </a:lnTo>
                  <a:lnTo>
                    <a:pt x="933475" y="922426"/>
                  </a:lnTo>
                  <a:lnTo>
                    <a:pt x="892962" y="946061"/>
                  </a:lnTo>
                  <a:lnTo>
                    <a:pt x="850519" y="966330"/>
                  </a:lnTo>
                  <a:lnTo>
                    <a:pt x="806450" y="983208"/>
                  </a:lnTo>
                  <a:lnTo>
                    <a:pt x="761085" y="996619"/>
                  </a:lnTo>
                  <a:lnTo>
                    <a:pt x="714756" y="1006513"/>
                  </a:lnTo>
                  <a:lnTo>
                    <a:pt x="672668" y="1012164"/>
                  </a:lnTo>
                  <a:lnTo>
                    <a:pt x="782421" y="997851"/>
                  </a:lnTo>
                  <a:lnTo>
                    <a:pt x="667550" y="1012837"/>
                  </a:lnTo>
                  <a:lnTo>
                    <a:pt x="620547" y="1015504"/>
                  </a:lnTo>
                  <a:lnTo>
                    <a:pt x="573303" y="1014488"/>
                  </a:lnTo>
                  <a:lnTo>
                    <a:pt x="526402" y="1009713"/>
                  </a:lnTo>
                  <a:lnTo>
                    <a:pt x="480187" y="1001141"/>
                  </a:lnTo>
                  <a:lnTo>
                    <a:pt x="434975" y="988707"/>
                  </a:lnTo>
                  <a:lnTo>
                    <a:pt x="389864" y="971296"/>
                  </a:lnTo>
                  <a:lnTo>
                    <a:pt x="347154" y="949083"/>
                  </a:lnTo>
                  <a:lnTo>
                    <a:pt x="306997" y="922489"/>
                  </a:lnTo>
                  <a:lnTo>
                    <a:pt x="269582" y="891933"/>
                  </a:lnTo>
                  <a:lnTo>
                    <a:pt x="235077" y="857808"/>
                  </a:lnTo>
                  <a:lnTo>
                    <a:pt x="203657" y="820521"/>
                  </a:lnTo>
                  <a:lnTo>
                    <a:pt x="175475" y="780491"/>
                  </a:lnTo>
                  <a:lnTo>
                    <a:pt x="150736" y="738111"/>
                  </a:lnTo>
                  <a:lnTo>
                    <a:pt x="129590" y="693813"/>
                  </a:lnTo>
                  <a:lnTo>
                    <a:pt x="112217" y="647979"/>
                  </a:lnTo>
                  <a:lnTo>
                    <a:pt x="98793" y="601027"/>
                  </a:lnTo>
                  <a:lnTo>
                    <a:pt x="89484" y="553377"/>
                  </a:lnTo>
                  <a:lnTo>
                    <a:pt x="89281" y="551434"/>
                  </a:lnTo>
                  <a:lnTo>
                    <a:pt x="84467" y="505421"/>
                  </a:lnTo>
                  <a:lnTo>
                    <a:pt x="83908" y="457568"/>
                  </a:lnTo>
                  <a:lnTo>
                    <a:pt x="87998" y="410235"/>
                  </a:lnTo>
                  <a:lnTo>
                    <a:pt x="97523" y="361365"/>
                  </a:lnTo>
                  <a:lnTo>
                    <a:pt x="112318" y="312521"/>
                  </a:lnTo>
                  <a:lnTo>
                    <a:pt x="131851" y="264274"/>
                  </a:lnTo>
                  <a:lnTo>
                    <a:pt x="155625" y="217182"/>
                  </a:lnTo>
                  <a:lnTo>
                    <a:pt x="183108" y="171818"/>
                  </a:lnTo>
                  <a:lnTo>
                    <a:pt x="213804" y="128752"/>
                  </a:lnTo>
                  <a:lnTo>
                    <a:pt x="247167" y="88544"/>
                  </a:lnTo>
                  <a:lnTo>
                    <a:pt x="282689" y="51777"/>
                  </a:lnTo>
                  <a:lnTo>
                    <a:pt x="319862" y="18999"/>
                  </a:lnTo>
                  <a:lnTo>
                    <a:pt x="346722" y="0"/>
                  </a:lnTo>
                  <a:lnTo>
                    <a:pt x="297256" y="0"/>
                  </a:lnTo>
                  <a:lnTo>
                    <a:pt x="259626" y="34264"/>
                  </a:lnTo>
                  <a:lnTo>
                    <a:pt x="223647" y="73647"/>
                  </a:lnTo>
                  <a:lnTo>
                    <a:pt x="191084" y="115620"/>
                  </a:lnTo>
                  <a:lnTo>
                    <a:pt x="161455" y="160083"/>
                  </a:lnTo>
                  <a:lnTo>
                    <a:pt x="134696" y="207022"/>
                  </a:lnTo>
                  <a:lnTo>
                    <a:pt x="111340" y="255981"/>
                  </a:lnTo>
                  <a:lnTo>
                    <a:pt x="91922" y="306527"/>
                  </a:lnTo>
                  <a:lnTo>
                    <a:pt x="76987" y="358190"/>
                  </a:lnTo>
                  <a:lnTo>
                    <a:pt x="67056" y="410514"/>
                  </a:lnTo>
                  <a:lnTo>
                    <a:pt x="63131" y="458482"/>
                  </a:lnTo>
                  <a:lnTo>
                    <a:pt x="64350" y="506374"/>
                  </a:lnTo>
                  <a:lnTo>
                    <a:pt x="70421" y="553885"/>
                  </a:lnTo>
                  <a:lnTo>
                    <a:pt x="80403" y="600824"/>
                  </a:lnTo>
                  <a:lnTo>
                    <a:pt x="94335" y="646849"/>
                  </a:lnTo>
                  <a:lnTo>
                    <a:pt x="111607" y="691705"/>
                  </a:lnTo>
                  <a:lnTo>
                    <a:pt x="131762" y="735126"/>
                  </a:lnTo>
                  <a:lnTo>
                    <a:pt x="156006" y="778979"/>
                  </a:lnTo>
                  <a:lnTo>
                    <a:pt x="183248" y="820191"/>
                  </a:lnTo>
                  <a:lnTo>
                    <a:pt x="213360" y="858558"/>
                  </a:lnTo>
                  <a:lnTo>
                    <a:pt x="246265" y="893889"/>
                  </a:lnTo>
                  <a:lnTo>
                    <a:pt x="281838" y="925995"/>
                  </a:lnTo>
                  <a:lnTo>
                    <a:pt x="319963" y="954671"/>
                  </a:lnTo>
                  <a:lnTo>
                    <a:pt x="360553" y="979741"/>
                  </a:lnTo>
                  <a:lnTo>
                    <a:pt x="403491" y="1001001"/>
                  </a:lnTo>
                  <a:lnTo>
                    <a:pt x="448678" y="1018247"/>
                  </a:lnTo>
                  <a:lnTo>
                    <a:pt x="495757" y="1031240"/>
                  </a:lnTo>
                  <a:lnTo>
                    <a:pt x="545325" y="1039964"/>
                  </a:lnTo>
                  <a:lnTo>
                    <a:pt x="594067" y="1044016"/>
                  </a:lnTo>
                  <a:lnTo>
                    <a:pt x="643026" y="1043927"/>
                  </a:lnTo>
                  <a:lnTo>
                    <a:pt x="691857" y="1039787"/>
                  </a:lnTo>
                  <a:lnTo>
                    <a:pt x="740257" y="1031735"/>
                  </a:lnTo>
                  <a:lnTo>
                    <a:pt x="787920" y="1019886"/>
                  </a:lnTo>
                  <a:lnTo>
                    <a:pt x="834517" y="1004341"/>
                  </a:lnTo>
                  <a:lnTo>
                    <a:pt x="880021" y="985100"/>
                  </a:lnTo>
                  <a:lnTo>
                    <a:pt x="923226" y="962672"/>
                  </a:lnTo>
                  <a:lnTo>
                    <a:pt x="964857" y="936675"/>
                  </a:lnTo>
                  <a:lnTo>
                    <a:pt x="1003884" y="907656"/>
                  </a:lnTo>
                  <a:lnTo>
                    <a:pt x="1040422" y="874661"/>
                  </a:lnTo>
                  <a:lnTo>
                    <a:pt x="1072743" y="838517"/>
                  </a:lnTo>
                  <a:lnTo>
                    <a:pt x="1100772" y="799592"/>
                  </a:lnTo>
                  <a:lnTo>
                    <a:pt x="1124508" y="758266"/>
                  </a:lnTo>
                  <a:lnTo>
                    <a:pt x="1143876" y="714895"/>
                  </a:lnTo>
                  <a:lnTo>
                    <a:pt x="1158875" y="669848"/>
                  </a:lnTo>
                  <a:lnTo>
                    <a:pt x="1169441" y="623506"/>
                  </a:lnTo>
                  <a:lnTo>
                    <a:pt x="1175550" y="576237"/>
                  </a:lnTo>
                  <a:lnTo>
                    <a:pt x="1177150" y="528396"/>
                  </a:lnTo>
                  <a:close/>
                </a:path>
                <a:path w="1240789" h="1153160">
                  <a:moveTo>
                    <a:pt x="1240536" y="521944"/>
                  </a:moveTo>
                  <a:lnTo>
                    <a:pt x="1240421" y="468668"/>
                  </a:lnTo>
                  <a:lnTo>
                    <a:pt x="1236548" y="419303"/>
                  </a:lnTo>
                  <a:lnTo>
                    <a:pt x="1229207" y="369912"/>
                  </a:lnTo>
                  <a:lnTo>
                    <a:pt x="1218425" y="320890"/>
                  </a:lnTo>
                  <a:lnTo>
                    <a:pt x="1204226" y="272592"/>
                  </a:lnTo>
                  <a:lnTo>
                    <a:pt x="1186637" y="225361"/>
                  </a:lnTo>
                  <a:lnTo>
                    <a:pt x="1165707" y="179590"/>
                  </a:lnTo>
                  <a:lnTo>
                    <a:pt x="1141450" y="135636"/>
                  </a:lnTo>
                  <a:lnTo>
                    <a:pt x="1113891" y="93853"/>
                  </a:lnTo>
                  <a:lnTo>
                    <a:pt x="1083094" y="54622"/>
                  </a:lnTo>
                  <a:lnTo>
                    <a:pt x="1049058" y="18288"/>
                  </a:lnTo>
                  <a:lnTo>
                    <a:pt x="1028471" y="0"/>
                  </a:lnTo>
                  <a:lnTo>
                    <a:pt x="993444" y="0"/>
                  </a:lnTo>
                  <a:lnTo>
                    <a:pt x="1024597" y="25704"/>
                  </a:lnTo>
                  <a:lnTo>
                    <a:pt x="1057287" y="57645"/>
                  </a:lnTo>
                  <a:lnTo>
                    <a:pt x="1087335" y="92354"/>
                  </a:lnTo>
                  <a:lnTo>
                    <a:pt x="1114679" y="129743"/>
                  </a:lnTo>
                  <a:lnTo>
                    <a:pt x="1139177" y="169646"/>
                  </a:lnTo>
                  <a:lnTo>
                    <a:pt x="1160932" y="212217"/>
                  </a:lnTo>
                  <a:lnTo>
                    <a:pt x="1179715" y="257136"/>
                  </a:lnTo>
                  <a:lnTo>
                    <a:pt x="1196111" y="306895"/>
                  </a:lnTo>
                  <a:lnTo>
                    <a:pt x="1208570" y="357797"/>
                  </a:lnTo>
                  <a:lnTo>
                    <a:pt x="1216990" y="409448"/>
                  </a:lnTo>
                  <a:lnTo>
                    <a:pt x="1221359" y="461568"/>
                  </a:lnTo>
                  <a:lnTo>
                    <a:pt x="1221613" y="513854"/>
                  </a:lnTo>
                  <a:lnTo>
                    <a:pt x="1217714" y="566026"/>
                  </a:lnTo>
                  <a:lnTo>
                    <a:pt x="1209611" y="617766"/>
                  </a:lnTo>
                  <a:lnTo>
                    <a:pt x="1197444" y="665416"/>
                  </a:lnTo>
                  <a:lnTo>
                    <a:pt x="1180744" y="710539"/>
                  </a:lnTo>
                  <a:lnTo>
                    <a:pt x="1159967" y="753351"/>
                  </a:lnTo>
                  <a:lnTo>
                    <a:pt x="1135595" y="794067"/>
                  </a:lnTo>
                  <a:lnTo>
                    <a:pt x="1108075" y="832929"/>
                  </a:lnTo>
                  <a:lnTo>
                    <a:pt x="1077963" y="870026"/>
                  </a:lnTo>
                  <a:lnTo>
                    <a:pt x="1045464" y="905903"/>
                  </a:lnTo>
                  <a:lnTo>
                    <a:pt x="1011288" y="940473"/>
                  </a:lnTo>
                  <a:lnTo>
                    <a:pt x="973607" y="974801"/>
                  </a:lnTo>
                  <a:lnTo>
                    <a:pt x="933615" y="1006436"/>
                  </a:lnTo>
                  <a:lnTo>
                    <a:pt x="891489" y="1035062"/>
                  </a:lnTo>
                  <a:lnTo>
                    <a:pt x="847382" y="1060348"/>
                  </a:lnTo>
                  <a:lnTo>
                    <a:pt x="801458" y="1081963"/>
                  </a:lnTo>
                  <a:lnTo>
                    <a:pt x="753897" y="1099566"/>
                  </a:lnTo>
                  <a:lnTo>
                    <a:pt x="704837" y="1112862"/>
                  </a:lnTo>
                  <a:lnTo>
                    <a:pt x="654456" y="1121486"/>
                  </a:lnTo>
                  <a:lnTo>
                    <a:pt x="610577" y="1124851"/>
                  </a:lnTo>
                  <a:lnTo>
                    <a:pt x="562800" y="1124216"/>
                  </a:lnTo>
                  <a:lnTo>
                    <a:pt x="514350" y="1118730"/>
                  </a:lnTo>
                  <a:lnTo>
                    <a:pt x="468439" y="1107554"/>
                  </a:lnTo>
                  <a:lnTo>
                    <a:pt x="428282" y="1089837"/>
                  </a:lnTo>
                  <a:lnTo>
                    <a:pt x="387769" y="1066126"/>
                  </a:lnTo>
                  <a:lnTo>
                    <a:pt x="349351" y="1043470"/>
                  </a:lnTo>
                  <a:lnTo>
                    <a:pt x="349173" y="1043355"/>
                  </a:lnTo>
                  <a:lnTo>
                    <a:pt x="307924" y="1016876"/>
                  </a:lnTo>
                  <a:lnTo>
                    <a:pt x="269252" y="986612"/>
                  </a:lnTo>
                  <a:lnTo>
                    <a:pt x="233324" y="953020"/>
                  </a:lnTo>
                  <a:lnTo>
                    <a:pt x="200164" y="916444"/>
                  </a:lnTo>
                  <a:lnTo>
                    <a:pt x="169773" y="877214"/>
                  </a:lnTo>
                  <a:lnTo>
                    <a:pt x="142151" y="835672"/>
                  </a:lnTo>
                  <a:lnTo>
                    <a:pt x="117322" y="792137"/>
                  </a:lnTo>
                  <a:lnTo>
                    <a:pt x="95262" y="746963"/>
                  </a:lnTo>
                  <a:lnTo>
                    <a:pt x="75996" y="700468"/>
                  </a:lnTo>
                  <a:lnTo>
                    <a:pt x="59537" y="653008"/>
                  </a:lnTo>
                  <a:lnTo>
                    <a:pt x="45872" y="604913"/>
                  </a:lnTo>
                  <a:lnTo>
                    <a:pt x="35013" y="556514"/>
                  </a:lnTo>
                  <a:lnTo>
                    <a:pt x="26987" y="508152"/>
                  </a:lnTo>
                  <a:lnTo>
                    <a:pt x="21767" y="460159"/>
                  </a:lnTo>
                  <a:lnTo>
                    <a:pt x="20116" y="411010"/>
                  </a:lnTo>
                  <a:lnTo>
                    <a:pt x="22923" y="362318"/>
                  </a:lnTo>
                  <a:lnTo>
                    <a:pt x="30035" y="314388"/>
                  </a:lnTo>
                  <a:lnTo>
                    <a:pt x="41338" y="267487"/>
                  </a:lnTo>
                  <a:lnTo>
                    <a:pt x="56705" y="221919"/>
                  </a:lnTo>
                  <a:lnTo>
                    <a:pt x="76022" y="177977"/>
                  </a:lnTo>
                  <a:lnTo>
                    <a:pt x="99161" y="135940"/>
                  </a:lnTo>
                  <a:lnTo>
                    <a:pt x="125984" y="96100"/>
                  </a:lnTo>
                  <a:lnTo>
                    <a:pt x="156362" y="58737"/>
                  </a:lnTo>
                  <a:lnTo>
                    <a:pt x="190195" y="24168"/>
                  </a:lnTo>
                  <a:lnTo>
                    <a:pt x="218668" y="0"/>
                  </a:lnTo>
                  <a:lnTo>
                    <a:pt x="178333" y="0"/>
                  </a:lnTo>
                  <a:lnTo>
                    <a:pt x="128206" y="51663"/>
                  </a:lnTo>
                  <a:lnTo>
                    <a:pt x="99796" y="88646"/>
                  </a:lnTo>
                  <a:lnTo>
                    <a:pt x="74510" y="128193"/>
                  </a:lnTo>
                  <a:lnTo>
                    <a:pt x="52527" y="170205"/>
                  </a:lnTo>
                  <a:lnTo>
                    <a:pt x="34036" y="214566"/>
                  </a:lnTo>
                  <a:lnTo>
                    <a:pt x="19227" y="261175"/>
                  </a:lnTo>
                  <a:lnTo>
                    <a:pt x="8293" y="309892"/>
                  </a:lnTo>
                  <a:lnTo>
                    <a:pt x="2082" y="357238"/>
                  </a:lnTo>
                  <a:lnTo>
                    <a:pt x="0" y="405104"/>
                  </a:lnTo>
                  <a:lnTo>
                    <a:pt x="1727" y="453212"/>
                  </a:lnTo>
                  <a:lnTo>
                    <a:pt x="6908" y="501307"/>
                  </a:lnTo>
                  <a:lnTo>
                    <a:pt x="15201" y="549122"/>
                  </a:lnTo>
                  <a:lnTo>
                    <a:pt x="26263" y="596404"/>
                  </a:lnTo>
                  <a:lnTo>
                    <a:pt x="39763" y="642874"/>
                  </a:lnTo>
                  <a:lnTo>
                    <a:pt x="55346" y="688276"/>
                  </a:lnTo>
                  <a:lnTo>
                    <a:pt x="72682" y="732358"/>
                  </a:lnTo>
                  <a:lnTo>
                    <a:pt x="92938" y="777367"/>
                  </a:lnTo>
                  <a:lnTo>
                    <a:pt x="115874" y="821385"/>
                  </a:lnTo>
                  <a:lnTo>
                    <a:pt x="141490" y="864031"/>
                  </a:lnTo>
                  <a:lnTo>
                    <a:pt x="169786" y="904951"/>
                  </a:lnTo>
                  <a:lnTo>
                    <a:pt x="200774" y="943762"/>
                  </a:lnTo>
                  <a:lnTo>
                    <a:pt x="234442" y="980109"/>
                  </a:lnTo>
                  <a:lnTo>
                    <a:pt x="270789" y="1013625"/>
                  </a:lnTo>
                  <a:lnTo>
                    <a:pt x="309829" y="1043952"/>
                  </a:lnTo>
                  <a:lnTo>
                    <a:pt x="351548" y="1070698"/>
                  </a:lnTo>
                  <a:lnTo>
                    <a:pt x="427367" y="1115161"/>
                  </a:lnTo>
                  <a:lnTo>
                    <a:pt x="469658" y="1133589"/>
                  </a:lnTo>
                  <a:lnTo>
                    <a:pt x="516978" y="1144778"/>
                  </a:lnTo>
                  <a:lnTo>
                    <a:pt x="565543" y="1150531"/>
                  </a:lnTo>
                  <a:lnTo>
                    <a:pt x="611530" y="1152702"/>
                  </a:lnTo>
                  <a:lnTo>
                    <a:pt x="663727" y="1150454"/>
                  </a:lnTo>
                  <a:lnTo>
                    <a:pt x="715391" y="1142123"/>
                  </a:lnTo>
                  <a:lnTo>
                    <a:pt x="766089" y="1128306"/>
                  </a:lnTo>
                  <a:lnTo>
                    <a:pt x="815403" y="1109599"/>
                  </a:lnTo>
                  <a:lnTo>
                    <a:pt x="841108" y="1097127"/>
                  </a:lnTo>
                  <a:lnTo>
                    <a:pt x="862876" y="1086573"/>
                  </a:lnTo>
                  <a:lnTo>
                    <a:pt x="908100" y="1059840"/>
                  </a:lnTo>
                  <a:lnTo>
                    <a:pt x="950645" y="1029982"/>
                  </a:lnTo>
                  <a:lnTo>
                    <a:pt x="991679" y="996988"/>
                  </a:lnTo>
                  <a:lnTo>
                    <a:pt x="1030198" y="962279"/>
                  </a:lnTo>
                  <a:lnTo>
                    <a:pt x="1066038" y="925868"/>
                  </a:lnTo>
                  <a:lnTo>
                    <a:pt x="1099032" y="887755"/>
                  </a:lnTo>
                  <a:lnTo>
                    <a:pt x="1129017" y="847928"/>
                  </a:lnTo>
                  <a:lnTo>
                    <a:pt x="1155814" y="806424"/>
                  </a:lnTo>
                  <a:lnTo>
                    <a:pt x="1179271" y="763219"/>
                  </a:lnTo>
                  <a:lnTo>
                    <a:pt x="1199222" y="718324"/>
                  </a:lnTo>
                  <a:lnTo>
                    <a:pt x="1215478" y="671741"/>
                  </a:lnTo>
                  <a:lnTo>
                    <a:pt x="1227899" y="623481"/>
                  </a:lnTo>
                  <a:lnTo>
                    <a:pt x="1236306" y="573557"/>
                  </a:lnTo>
                  <a:lnTo>
                    <a:pt x="1240536" y="521944"/>
                  </a:lnTo>
                  <a:close/>
                </a:path>
              </a:pathLst>
            </a:custGeom>
            <a:solidFill>
              <a:srgbClr val="B180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B3F32E-0D65-A50C-63A3-B12C92B89D71}"/>
              </a:ext>
            </a:extLst>
          </p:cNvPr>
          <p:cNvSpPr txBox="1"/>
          <p:nvPr/>
        </p:nvSpPr>
        <p:spPr>
          <a:xfrm>
            <a:off x="609600" y="2400300"/>
            <a:ext cx="1501140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моєї практики проведення навчальних семінарів з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грантрайтингу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можу впевнено сказати:</a:t>
            </a:r>
          </a:p>
          <a:p>
            <a:pPr algn="just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окрема велика й розгорнута тема.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Повноцінне опрацювання структури та заповнення грантової заявки займає від 5 до 15 годин навчання. Тож, наразі надаю лише короткий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ананс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 основних блоків, які містить типова грантова заявка</a:t>
            </a:r>
          </a:p>
          <a:p>
            <a:pPr algn="just"/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 про заявника</a:t>
            </a:r>
          </a:p>
          <a:p>
            <a:pPr marL="514350" indent="-514350" algn="just">
              <a:buAutoNum type="arabicPeriod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 проблеми/потреби</a:t>
            </a:r>
          </a:p>
          <a:p>
            <a:pPr marL="514350" indent="-514350" algn="just">
              <a:buAutoNum type="arabicPeriod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і завдання </a:t>
            </a:r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реалізації/заходи</a:t>
            </a:r>
          </a:p>
          <a:p>
            <a:pPr marL="514350" indent="-514350" algn="just">
              <a:buAutoNum type="arabicPeriod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Цільова аудиторія</a:t>
            </a:r>
          </a:p>
          <a:p>
            <a:pPr marL="514350" indent="-514350" algn="just">
              <a:buAutoNum type="arabicPeriod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Очікувані результати та вплив</a:t>
            </a:r>
          </a:p>
          <a:p>
            <a:pPr marL="514350" indent="-514350" algn="just">
              <a:buAutoNum type="arabicPeriod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 </a:t>
            </a:r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uk-UA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Ризики та шляхи їх подолання</a:t>
            </a:r>
          </a:p>
          <a:p>
            <a:pPr marL="514350" indent="-514350" algn="just">
              <a:buAutoNum type="arabicPeriod"/>
            </a:pPr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Додатки (за потреби)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6AFDD20-8407-17EE-FA8F-630C2E4A0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27"/>
          <a:stretch/>
        </p:blipFill>
        <p:spPr>
          <a:xfrm>
            <a:off x="10957027" y="3979216"/>
            <a:ext cx="4957127" cy="593395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13721" y="3849618"/>
            <a:ext cx="6286499" cy="628390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128587"/>
            <a:ext cx="18288000" cy="9840595"/>
            <a:chOff x="0" y="0"/>
            <a:chExt cx="18288000" cy="9840595"/>
          </a:xfrm>
        </p:grpSpPr>
        <p:sp>
          <p:nvSpPr>
            <p:cNvPr id="4" name="object 4"/>
            <p:cNvSpPr/>
            <p:nvPr/>
          </p:nvSpPr>
          <p:spPr>
            <a:xfrm>
              <a:off x="474008" y="257829"/>
              <a:ext cx="17335500" cy="9563100"/>
            </a:xfrm>
            <a:custGeom>
              <a:avLst/>
              <a:gdLst/>
              <a:ahLst/>
              <a:cxnLst/>
              <a:rect l="l" t="t" r="r" b="b"/>
              <a:pathLst>
                <a:path w="17335500" h="9563100">
                  <a:moveTo>
                    <a:pt x="17335498" y="9143744"/>
                  </a:moveTo>
                  <a:lnTo>
                    <a:pt x="17318958" y="9223070"/>
                  </a:lnTo>
                  <a:lnTo>
                    <a:pt x="17302978" y="9267687"/>
                  </a:lnTo>
                  <a:lnTo>
                    <a:pt x="17282729" y="9310536"/>
                  </a:lnTo>
                  <a:lnTo>
                    <a:pt x="17258340" y="9351298"/>
                  </a:lnTo>
                  <a:lnTo>
                    <a:pt x="17229945" y="9389653"/>
                  </a:lnTo>
                  <a:lnTo>
                    <a:pt x="17197676" y="9425284"/>
                  </a:lnTo>
                  <a:lnTo>
                    <a:pt x="17162045" y="9457553"/>
                  </a:lnTo>
                  <a:lnTo>
                    <a:pt x="17123690" y="9485948"/>
                  </a:lnTo>
                  <a:lnTo>
                    <a:pt x="17082928" y="9510337"/>
                  </a:lnTo>
                  <a:lnTo>
                    <a:pt x="17040080" y="9530587"/>
                  </a:lnTo>
                  <a:lnTo>
                    <a:pt x="16995462" y="9546566"/>
                  </a:lnTo>
                  <a:lnTo>
                    <a:pt x="16949394" y="9558144"/>
                  </a:lnTo>
                  <a:lnTo>
                    <a:pt x="16916186" y="9563098"/>
                  </a:lnTo>
                </a:path>
                <a:path w="17335500" h="9563100">
                  <a:moveTo>
                    <a:pt x="423777" y="9563098"/>
                  </a:moveTo>
                  <a:lnTo>
                    <a:pt x="344500" y="9546566"/>
                  </a:lnTo>
                  <a:lnTo>
                    <a:pt x="299883" y="9530586"/>
                  </a:lnTo>
                  <a:lnTo>
                    <a:pt x="257034" y="9510336"/>
                  </a:lnTo>
                  <a:lnTo>
                    <a:pt x="216273" y="9485948"/>
                  </a:lnTo>
                  <a:lnTo>
                    <a:pt x="177917" y="9457553"/>
                  </a:lnTo>
                  <a:lnTo>
                    <a:pt x="142286" y="9425284"/>
                  </a:lnTo>
                  <a:lnTo>
                    <a:pt x="110017" y="9389653"/>
                  </a:lnTo>
                  <a:lnTo>
                    <a:pt x="81622" y="9351297"/>
                  </a:lnTo>
                  <a:lnTo>
                    <a:pt x="57234" y="9310536"/>
                  </a:lnTo>
                  <a:lnTo>
                    <a:pt x="36984" y="9267687"/>
                  </a:lnTo>
                  <a:lnTo>
                    <a:pt x="21004" y="9223070"/>
                  </a:lnTo>
                  <a:lnTo>
                    <a:pt x="9427" y="9177002"/>
                  </a:lnTo>
                  <a:lnTo>
                    <a:pt x="2384" y="9129802"/>
                  </a:lnTo>
                  <a:lnTo>
                    <a:pt x="0" y="9081790"/>
                  </a:lnTo>
                  <a:lnTo>
                    <a:pt x="0" y="485773"/>
                  </a:lnTo>
                  <a:lnTo>
                    <a:pt x="2384" y="437761"/>
                  </a:lnTo>
                  <a:lnTo>
                    <a:pt x="9427" y="390561"/>
                  </a:lnTo>
                  <a:lnTo>
                    <a:pt x="21004" y="344493"/>
                  </a:lnTo>
                  <a:lnTo>
                    <a:pt x="36984" y="299876"/>
                  </a:lnTo>
                  <a:lnTo>
                    <a:pt x="57234" y="257027"/>
                  </a:lnTo>
                  <a:lnTo>
                    <a:pt x="81622" y="216266"/>
                  </a:lnTo>
                  <a:lnTo>
                    <a:pt x="110017" y="177910"/>
                  </a:lnTo>
                  <a:lnTo>
                    <a:pt x="142287" y="142279"/>
                  </a:lnTo>
                  <a:lnTo>
                    <a:pt x="177918" y="110010"/>
                  </a:lnTo>
                  <a:lnTo>
                    <a:pt x="216273" y="81615"/>
                  </a:lnTo>
                  <a:lnTo>
                    <a:pt x="257034" y="57227"/>
                  </a:lnTo>
                  <a:lnTo>
                    <a:pt x="299883" y="36977"/>
                  </a:lnTo>
                  <a:lnTo>
                    <a:pt x="344501" y="20997"/>
                  </a:lnTo>
                  <a:lnTo>
                    <a:pt x="390568" y="9420"/>
                  </a:lnTo>
                  <a:lnTo>
                    <a:pt x="437768" y="2377"/>
                  </a:lnTo>
                  <a:lnTo>
                    <a:pt x="485781" y="0"/>
                  </a:lnTo>
                  <a:lnTo>
                    <a:pt x="16854181" y="0"/>
                  </a:lnTo>
                  <a:lnTo>
                    <a:pt x="16902194" y="2376"/>
                  </a:lnTo>
                  <a:lnTo>
                    <a:pt x="16949394" y="9420"/>
                  </a:lnTo>
                  <a:lnTo>
                    <a:pt x="16995462" y="20997"/>
                  </a:lnTo>
                  <a:lnTo>
                    <a:pt x="17040079" y="36977"/>
                  </a:lnTo>
                  <a:lnTo>
                    <a:pt x="17082928" y="57227"/>
                  </a:lnTo>
                  <a:lnTo>
                    <a:pt x="17123690" y="81615"/>
                  </a:lnTo>
                  <a:lnTo>
                    <a:pt x="17162045" y="110010"/>
                  </a:lnTo>
                  <a:lnTo>
                    <a:pt x="17197676" y="142279"/>
                  </a:lnTo>
                  <a:lnTo>
                    <a:pt x="17229945" y="177910"/>
                  </a:lnTo>
                  <a:lnTo>
                    <a:pt x="17258340" y="216266"/>
                  </a:lnTo>
                  <a:lnTo>
                    <a:pt x="17282728" y="257027"/>
                  </a:lnTo>
                  <a:lnTo>
                    <a:pt x="17302978" y="299876"/>
                  </a:lnTo>
                  <a:lnTo>
                    <a:pt x="17318958" y="344493"/>
                  </a:lnTo>
                  <a:lnTo>
                    <a:pt x="17330535" y="390561"/>
                  </a:lnTo>
                  <a:lnTo>
                    <a:pt x="17335498" y="423820"/>
                  </a:lnTo>
                </a:path>
              </a:pathLst>
            </a:custGeom>
            <a:ln w="38099">
              <a:solidFill>
                <a:srgbClr val="5C24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50"/>
              <a:ext cx="5166995" cy="3970654"/>
            </a:xfrm>
            <a:custGeom>
              <a:avLst/>
              <a:gdLst/>
              <a:ahLst/>
              <a:cxnLst/>
              <a:rect l="l" t="t" r="r" b="b"/>
              <a:pathLst>
                <a:path w="5166995" h="3970654">
                  <a:moveTo>
                    <a:pt x="0" y="3970339"/>
                  </a:moveTo>
                  <a:lnTo>
                    <a:pt x="0" y="0"/>
                  </a:lnTo>
                  <a:lnTo>
                    <a:pt x="5103897" y="638"/>
                  </a:lnTo>
                  <a:lnTo>
                    <a:pt x="5146777" y="1621"/>
                  </a:lnTo>
                  <a:lnTo>
                    <a:pt x="5165911" y="8940"/>
                  </a:lnTo>
                  <a:lnTo>
                    <a:pt x="5166558" y="29148"/>
                  </a:lnTo>
                  <a:lnTo>
                    <a:pt x="5153973" y="68798"/>
                  </a:lnTo>
                  <a:lnTo>
                    <a:pt x="5136410" y="117781"/>
                  </a:lnTo>
                  <a:lnTo>
                    <a:pt x="5117296" y="165590"/>
                  </a:lnTo>
                  <a:lnTo>
                    <a:pt x="5096633" y="212226"/>
                  </a:lnTo>
                  <a:lnTo>
                    <a:pt x="5074423" y="257691"/>
                  </a:lnTo>
                  <a:lnTo>
                    <a:pt x="5050669" y="301987"/>
                  </a:lnTo>
                  <a:lnTo>
                    <a:pt x="5025374" y="345115"/>
                  </a:lnTo>
                  <a:lnTo>
                    <a:pt x="4998538" y="387076"/>
                  </a:lnTo>
                  <a:lnTo>
                    <a:pt x="4970165" y="427873"/>
                  </a:lnTo>
                  <a:lnTo>
                    <a:pt x="4940257" y="467505"/>
                  </a:lnTo>
                  <a:lnTo>
                    <a:pt x="4908816" y="505976"/>
                  </a:lnTo>
                  <a:lnTo>
                    <a:pt x="4875844" y="543287"/>
                  </a:lnTo>
                  <a:lnTo>
                    <a:pt x="4841344" y="579438"/>
                  </a:lnTo>
                  <a:lnTo>
                    <a:pt x="4805318" y="614432"/>
                  </a:lnTo>
                  <a:lnTo>
                    <a:pt x="4767768" y="648270"/>
                  </a:lnTo>
                  <a:lnTo>
                    <a:pt x="4728697" y="680953"/>
                  </a:lnTo>
                  <a:lnTo>
                    <a:pt x="4688107" y="712483"/>
                  </a:lnTo>
                  <a:lnTo>
                    <a:pt x="4645999" y="742862"/>
                  </a:lnTo>
                  <a:lnTo>
                    <a:pt x="4603989" y="770519"/>
                  </a:lnTo>
                  <a:lnTo>
                    <a:pt x="4561002" y="795789"/>
                  </a:lnTo>
                  <a:lnTo>
                    <a:pt x="4517078" y="818709"/>
                  </a:lnTo>
                  <a:lnTo>
                    <a:pt x="4472253" y="839318"/>
                  </a:lnTo>
                  <a:lnTo>
                    <a:pt x="4426565" y="857654"/>
                  </a:lnTo>
                  <a:lnTo>
                    <a:pt x="4380051" y="873756"/>
                  </a:lnTo>
                  <a:lnTo>
                    <a:pt x="4332749" y="887662"/>
                  </a:lnTo>
                  <a:lnTo>
                    <a:pt x="4284697" y="899409"/>
                  </a:lnTo>
                  <a:lnTo>
                    <a:pt x="4235932" y="909038"/>
                  </a:lnTo>
                  <a:lnTo>
                    <a:pt x="4186491" y="916585"/>
                  </a:lnTo>
                  <a:lnTo>
                    <a:pt x="4134070" y="922700"/>
                  </a:lnTo>
                  <a:lnTo>
                    <a:pt x="4081638" y="927346"/>
                  </a:lnTo>
                  <a:lnTo>
                    <a:pt x="4029199" y="930548"/>
                  </a:lnTo>
                  <a:lnTo>
                    <a:pt x="3976757" y="932334"/>
                  </a:lnTo>
                  <a:lnTo>
                    <a:pt x="3924316" y="932731"/>
                  </a:lnTo>
                  <a:lnTo>
                    <a:pt x="3871881" y="931765"/>
                  </a:lnTo>
                  <a:lnTo>
                    <a:pt x="3819456" y="929462"/>
                  </a:lnTo>
                  <a:lnTo>
                    <a:pt x="3767046" y="925851"/>
                  </a:lnTo>
                  <a:lnTo>
                    <a:pt x="3714654" y="920957"/>
                  </a:lnTo>
                  <a:lnTo>
                    <a:pt x="3662286" y="914807"/>
                  </a:lnTo>
                  <a:lnTo>
                    <a:pt x="3609945" y="907428"/>
                  </a:lnTo>
                  <a:lnTo>
                    <a:pt x="3575644" y="903118"/>
                  </a:lnTo>
                  <a:lnTo>
                    <a:pt x="3541156" y="900125"/>
                  </a:lnTo>
                  <a:lnTo>
                    <a:pt x="3506583" y="897689"/>
                  </a:lnTo>
                  <a:lnTo>
                    <a:pt x="3472028" y="895047"/>
                  </a:lnTo>
                  <a:lnTo>
                    <a:pt x="3464054" y="887666"/>
                  </a:lnTo>
                  <a:lnTo>
                    <a:pt x="3455803" y="884940"/>
                  </a:lnTo>
                  <a:lnTo>
                    <a:pt x="3447286" y="886832"/>
                  </a:lnTo>
                  <a:lnTo>
                    <a:pt x="3438515" y="893307"/>
                  </a:lnTo>
                  <a:lnTo>
                    <a:pt x="3388855" y="886003"/>
                  </a:lnTo>
                  <a:lnTo>
                    <a:pt x="3339081" y="883771"/>
                  </a:lnTo>
                  <a:lnTo>
                    <a:pt x="3289222" y="885082"/>
                  </a:lnTo>
                  <a:lnTo>
                    <a:pt x="3239309" y="888406"/>
                  </a:lnTo>
                  <a:lnTo>
                    <a:pt x="3229632" y="885619"/>
                  </a:lnTo>
                  <a:lnTo>
                    <a:pt x="3220426" y="885262"/>
                  </a:lnTo>
                  <a:lnTo>
                    <a:pt x="3211848" y="888170"/>
                  </a:lnTo>
                  <a:lnTo>
                    <a:pt x="3204056" y="895176"/>
                  </a:lnTo>
                  <a:lnTo>
                    <a:pt x="3150834" y="901243"/>
                  </a:lnTo>
                  <a:lnTo>
                    <a:pt x="3099603" y="909938"/>
                  </a:lnTo>
                  <a:lnTo>
                    <a:pt x="3050371" y="921280"/>
                  </a:lnTo>
                  <a:lnTo>
                    <a:pt x="3003147" y="935285"/>
                  </a:lnTo>
                  <a:lnTo>
                    <a:pt x="2957939" y="951968"/>
                  </a:lnTo>
                  <a:lnTo>
                    <a:pt x="2914755" y="971346"/>
                  </a:lnTo>
                  <a:lnTo>
                    <a:pt x="2873603" y="993436"/>
                  </a:lnTo>
                  <a:lnTo>
                    <a:pt x="2834493" y="1018255"/>
                  </a:lnTo>
                  <a:lnTo>
                    <a:pt x="2797431" y="1045817"/>
                  </a:lnTo>
                  <a:lnTo>
                    <a:pt x="2762427" y="1076140"/>
                  </a:lnTo>
                  <a:lnTo>
                    <a:pt x="2729488" y="1109240"/>
                  </a:lnTo>
                  <a:lnTo>
                    <a:pt x="2698623" y="1145134"/>
                  </a:lnTo>
                  <a:lnTo>
                    <a:pt x="2669841" y="1183838"/>
                  </a:lnTo>
                  <a:lnTo>
                    <a:pt x="2643148" y="1225368"/>
                  </a:lnTo>
                  <a:lnTo>
                    <a:pt x="2618554" y="1269740"/>
                  </a:lnTo>
                  <a:lnTo>
                    <a:pt x="2596067" y="1316972"/>
                  </a:lnTo>
                  <a:lnTo>
                    <a:pt x="2575696" y="1367079"/>
                  </a:lnTo>
                  <a:lnTo>
                    <a:pt x="2557349" y="1416515"/>
                  </a:lnTo>
                  <a:lnTo>
                    <a:pt x="2520982" y="1515567"/>
                  </a:lnTo>
                  <a:lnTo>
                    <a:pt x="2502602" y="1565022"/>
                  </a:lnTo>
                  <a:lnTo>
                    <a:pt x="2483851" y="1614324"/>
                  </a:lnTo>
                  <a:lnTo>
                    <a:pt x="2464549" y="1663392"/>
                  </a:lnTo>
                  <a:lnTo>
                    <a:pt x="2444516" y="1712147"/>
                  </a:lnTo>
                  <a:lnTo>
                    <a:pt x="2423573" y="1760509"/>
                  </a:lnTo>
                  <a:lnTo>
                    <a:pt x="2401539" y="1808398"/>
                  </a:lnTo>
                  <a:lnTo>
                    <a:pt x="2378235" y="1855733"/>
                  </a:lnTo>
                  <a:lnTo>
                    <a:pt x="2353482" y="1902435"/>
                  </a:lnTo>
                  <a:lnTo>
                    <a:pt x="2328513" y="1945724"/>
                  </a:lnTo>
                  <a:lnTo>
                    <a:pt x="2301929" y="1987400"/>
                  </a:lnTo>
                  <a:lnTo>
                    <a:pt x="2273475" y="2027147"/>
                  </a:lnTo>
                  <a:lnTo>
                    <a:pt x="2242894" y="2064651"/>
                  </a:lnTo>
                  <a:lnTo>
                    <a:pt x="2209933" y="2099599"/>
                  </a:lnTo>
                  <a:lnTo>
                    <a:pt x="2174337" y="2131675"/>
                  </a:lnTo>
                  <a:lnTo>
                    <a:pt x="2135851" y="2160567"/>
                  </a:lnTo>
                  <a:lnTo>
                    <a:pt x="2094220" y="2185959"/>
                  </a:lnTo>
                  <a:lnTo>
                    <a:pt x="2049189" y="2207538"/>
                  </a:lnTo>
                  <a:lnTo>
                    <a:pt x="2000504" y="2224990"/>
                  </a:lnTo>
                  <a:lnTo>
                    <a:pt x="1947205" y="2237704"/>
                  </a:lnTo>
                  <a:lnTo>
                    <a:pt x="1893447" y="2244618"/>
                  </a:lnTo>
                  <a:lnTo>
                    <a:pt x="1839285" y="2246942"/>
                  </a:lnTo>
                  <a:lnTo>
                    <a:pt x="1784770" y="2245885"/>
                  </a:lnTo>
                  <a:lnTo>
                    <a:pt x="1729954" y="2242659"/>
                  </a:lnTo>
                  <a:lnTo>
                    <a:pt x="1678827" y="2237676"/>
                  </a:lnTo>
                  <a:lnTo>
                    <a:pt x="1628198" y="2230343"/>
                  </a:lnTo>
                  <a:lnTo>
                    <a:pt x="1577972" y="2221116"/>
                  </a:lnTo>
                  <a:lnTo>
                    <a:pt x="1528053" y="2210450"/>
                  </a:lnTo>
                  <a:lnTo>
                    <a:pt x="1478344" y="2198801"/>
                  </a:lnTo>
                  <a:lnTo>
                    <a:pt x="1379173" y="2174373"/>
                  </a:lnTo>
                  <a:lnTo>
                    <a:pt x="1329517" y="2162505"/>
                  </a:lnTo>
                  <a:lnTo>
                    <a:pt x="1279687" y="2151475"/>
                  </a:lnTo>
                  <a:lnTo>
                    <a:pt x="1229586" y="2141739"/>
                  </a:lnTo>
                  <a:lnTo>
                    <a:pt x="1178558" y="2136159"/>
                  </a:lnTo>
                  <a:lnTo>
                    <a:pt x="1135457" y="2139611"/>
                  </a:lnTo>
                  <a:lnTo>
                    <a:pt x="1099370" y="2152887"/>
                  </a:lnTo>
                  <a:lnTo>
                    <a:pt x="1069385" y="2176776"/>
                  </a:lnTo>
                  <a:lnTo>
                    <a:pt x="1044587" y="2212069"/>
                  </a:lnTo>
                  <a:lnTo>
                    <a:pt x="1024064" y="2259554"/>
                  </a:lnTo>
                  <a:lnTo>
                    <a:pt x="1008401" y="2307315"/>
                  </a:lnTo>
                  <a:lnTo>
                    <a:pt x="994253" y="2355425"/>
                  </a:lnTo>
                  <a:lnTo>
                    <a:pt x="981425" y="2403838"/>
                  </a:lnTo>
                  <a:lnTo>
                    <a:pt x="969719" y="2452510"/>
                  </a:lnTo>
                  <a:lnTo>
                    <a:pt x="958938" y="2501394"/>
                  </a:lnTo>
                  <a:lnTo>
                    <a:pt x="948884" y="2550446"/>
                  </a:lnTo>
                  <a:lnTo>
                    <a:pt x="939362" y="2599622"/>
                  </a:lnTo>
                  <a:lnTo>
                    <a:pt x="930174" y="2648875"/>
                  </a:lnTo>
                  <a:lnTo>
                    <a:pt x="912013" y="2747434"/>
                  </a:lnTo>
                  <a:lnTo>
                    <a:pt x="884330" y="2891911"/>
                  </a:lnTo>
                  <a:lnTo>
                    <a:pt x="874960" y="2939465"/>
                  </a:lnTo>
                  <a:lnTo>
                    <a:pt x="865133" y="2986867"/>
                  </a:lnTo>
                  <a:lnTo>
                    <a:pt x="854614" y="3034041"/>
                  </a:lnTo>
                  <a:lnTo>
                    <a:pt x="843166" y="3080909"/>
                  </a:lnTo>
                  <a:lnTo>
                    <a:pt x="830553" y="3127395"/>
                  </a:lnTo>
                  <a:lnTo>
                    <a:pt x="816538" y="3173424"/>
                  </a:lnTo>
                  <a:lnTo>
                    <a:pt x="800884" y="3218918"/>
                  </a:lnTo>
                  <a:lnTo>
                    <a:pt x="783357" y="3263802"/>
                  </a:lnTo>
                  <a:lnTo>
                    <a:pt x="763718" y="3307998"/>
                  </a:lnTo>
                  <a:lnTo>
                    <a:pt x="741733" y="3351431"/>
                  </a:lnTo>
                  <a:lnTo>
                    <a:pt x="717164" y="3394023"/>
                  </a:lnTo>
                  <a:lnTo>
                    <a:pt x="689776" y="3435699"/>
                  </a:lnTo>
                  <a:lnTo>
                    <a:pt x="660243" y="3476154"/>
                  </a:lnTo>
                  <a:lnTo>
                    <a:pt x="629351" y="3515229"/>
                  </a:lnTo>
                  <a:lnTo>
                    <a:pt x="597103" y="3552916"/>
                  </a:lnTo>
                  <a:lnTo>
                    <a:pt x="563506" y="3589207"/>
                  </a:lnTo>
                  <a:lnTo>
                    <a:pt x="528565" y="3624093"/>
                  </a:lnTo>
                  <a:lnTo>
                    <a:pt x="492286" y="3657566"/>
                  </a:lnTo>
                  <a:lnTo>
                    <a:pt x="454672" y="3689617"/>
                  </a:lnTo>
                  <a:lnTo>
                    <a:pt x="415731" y="3720238"/>
                  </a:lnTo>
                  <a:lnTo>
                    <a:pt x="375467" y="3749420"/>
                  </a:lnTo>
                  <a:lnTo>
                    <a:pt x="334427" y="3777478"/>
                  </a:lnTo>
                  <a:lnTo>
                    <a:pt x="293013" y="3804813"/>
                  </a:lnTo>
                  <a:lnTo>
                    <a:pt x="251217" y="3831406"/>
                  </a:lnTo>
                  <a:lnTo>
                    <a:pt x="209030" y="3857237"/>
                  </a:lnTo>
                  <a:lnTo>
                    <a:pt x="166443" y="3882287"/>
                  </a:lnTo>
                  <a:lnTo>
                    <a:pt x="123448" y="3906538"/>
                  </a:lnTo>
                  <a:lnTo>
                    <a:pt x="80037" y="3929970"/>
                  </a:lnTo>
                  <a:lnTo>
                    <a:pt x="36200" y="3952564"/>
                  </a:lnTo>
                  <a:lnTo>
                    <a:pt x="0" y="397033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65" y="11"/>
              <a:ext cx="18286730" cy="4356100"/>
            </a:xfrm>
            <a:custGeom>
              <a:avLst/>
              <a:gdLst/>
              <a:ahLst/>
              <a:cxnLst/>
              <a:rect l="l" t="t" r="r" b="b"/>
              <a:pathLst>
                <a:path w="18286730" h="4356100">
                  <a:moveTo>
                    <a:pt x="371856" y="2739567"/>
                  </a:moveTo>
                  <a:lnTo>
                    <a:pt x="369671" y="2726334"/>
                  </a:lnTo>
                  <a:lnTo>
                    <a:pt x="364934" y="2713799"/>
                  </a:lnTo>
                  <a:lnTo>
                    <a:pt x="357835" y="2702420"/>
                  </a:lnTo>
                  <a:lnTo>
                    <a:pt x="0" y="2343988"/>
                  </a:lnTo>
                  <a:lnTo>
                    <a:pt x="0" y="2536482"/>
                  </a:lnTo>
                  <a:lnTo>
                    <a:pt x="258940" y="2795447"/>
                  </a:lnTo>
                  <a:lnTo>
                    <a:pt x="294932" y="2811830"/>
                  </a:lnTo>
                  <a:lnTo>
                    <a:pt x="308279" y="2812275"/>
                  </a:lnTo>
                  <a:lnTo>
                    <a:pt x="321449" y="2810091"/>
                  </a:lnTo>
                  <a:lnTo>
                    <a:pt x="355003" y="2789123"/>
                  </a:lnTo>
                  <a:lnTo>
                    <a:pt x="371424" y="2752966"/>
                  </a:lnTo>
                  <a:lnTo>
                    <a:pt x="371856" y="2739567"/>
                  </a:lnTo>
                  <a:close/>
                </a:path>
                <a:path w="18286730" h="4356100">
                  <a:moveTo>
                    <a:pt x="427736" y="3283026"/>
                  </a:moveTo>
                  <a:lnTo>
                    <a:pt x="425538" y="3269792"/>
                  </a:lnTo>
                  <a:lnTo>
                    <a:pt x="420814" y="3257258"/>
                  </a:lnTo>
                  <a:lnTo>
                    <a:pt x="413715" y="3245878"/>
                  </a:lnTo>
                  <a:lnTo>
                    <a:pt x="0" y="2831566"/>
                  </a:lnTo>
                  <a:lnTo>
                    <a:pt x="0" y="3024073"/>
                  </a:lnTo>
                  <a:lnTo>
                    <a:pt x="314820" y="3338906"/>
                  </a:lnTo>
                  <a:lnTo>
                    <a:pt x="350799" y="3355289"/>
                  </a:lnTo>
                  <a:lnTo>
                    <a:pt x="364147" y="3355733"/>
                  </a:lnTo>
                  <a:lnTo>
                    <a:pt x="377329" y="3353549"/>
                  </a:lnTo>
                  <a:lnTo>
                    <a:pt x="410883" y="3332581"/>
                  </a:lnTo>
                  <a:lnTo>
                    <a:pt x="427291" y="3296424"/>
                  </a:lnTo>
                  <a:lnTo>
                    <a:pt x="427736" y="3283026"/>
                  </a:lnTo>
                  <a:close/>
                </a:path>
                <a:path w="18286730" h="4356100">
                  <a:moveTo>
                    <a:pt x="827138" y="2716873"/>
                  </a:moveTo>
                  <a:lnTo>
                    <a:pt x="824953" y="2703639"/>
                  </a:lnTo>
                  <a:lnTo>
                    <a:pt x="820216" y="2691092"/>
                  </a:lnTo>
                  <a:lnTo>
                    <a:pt x="813117" y="2679725"/>
                  </a:lnTo>
                  <a:lnTo>
                    <a:pt x="0" y="1865998"/>
                  </a:lnTo>
                  <a:lnTo>
                    <a:pt x="0" y="2058504"/>
                  </a:lnTo>
                  <a:lnTo>
                    <a:pt x="714222" y="2772753"/>
                  </a:lnTo>
                  <a:lnTo>
                    <a:pt x="750214" y="2789136"/>
                  </a:lnTo>
                  <a:lnTo>
                    <a:pt x="763562" y="2789580"/>
                  </a:lnTo>
                  <a:lnTo>
                    <a:pt x="776732" y="2787383"/>
                  </a:lnTo>
                  <a:lnTo>
                    <a:pt x="810285" y="2766415"/>
                  </a:lnTo>
                  <a:lnTo>
                    <a:pt x="826706" y="2730271"/>
                  </a:lnTo>
                  <a:lnTo>
                    <a:pt x="827138" y="2716873"/>
                  </a:lnTo>
                  <a:close/>
                </a:path>
                <a:path w="18286730" h="4356100">
                  <a:moveTo>
                    <a:pt x="884643" y="315912"/>
                  </a:moveTo>
                  <a:lnTo>
                    <a:pt x="882218" y="302780"/>
                  </a:lnTo>
                  <a:lnTo>
                    <a:pt x="877265" y="290385"/>
                  </a:lnTo>
                  <a:lnTo>
                    <a:pt x="869975" y="279184"/>
                  </a:lnTo>
                  <a:lnTo>
                    <a:pt x="591121" y="0"/>
                  </a:lnTo>
                  <a:lnTo>
                    <a:pt x="399097" y="0"/>
                  </a:lnTo>
                  <a:lnTo>
                    <a:pt x="774090" y="373278"/>
                  </a:lnTo>
                  <a:lnTo>
                    <a:pt x="785101" y="380682"/>
                  </a:lnTo>
                  <a:lnTo>
                    <a:pt x="797458" y="385851"/>
                  </a:lnTo>
                  <a:lnTo>
                    <a:pt x="810450" y="388493"/>
                  </a:lnTo>
                  <a:lnTo>
                    <a:pt x="823899" y="388467"/>
                  </a:lnTo>
                  <a:lnTo>
                    <a:pt x="860577" y="373265"/>
                  </a:lnTo>
                  <a:lnTo>
                    <a:pt x="884453" y="329272"/>
                  </a:lnTo>
                  <a:lnTo>
                    <a:pt x="884643" y="315912"/>
                  </a:lnTo>
                  <a:close/>
                </a:path>
                <a:path w="18286730" h="4356100">
                  <a:moveTo>
                    <a:pt x="915339" y="2221319"/>
                  </a:moveTo>
                  <a:lnTo>
                    <a:pt x="913041" y="2207793"/>
                  </a:lnTo>
                  <a:lnTo>
                    <a:pt x="908088" y="2194991"/>
                  </a:lnTo>
                  <a:lnTo>
                    <a:pt x="900684" y="2183447"/>
                  </a:lnTo>
                  <a:lnTo>
                    <a:pt x="0" y="1284135"/>
                  </a:lnTo>
                  <a:lnTo>
                    <a:pt x="0" y="1478381"/>
                  </a:lnTo>
                  <a:lnTo>
                    <a:pt x="801560" y="2278126"/>
                  </a:lnTo>
                  <a:lnTo>
                    <a:pt x="837552" y="2294217"/>
                  </a:lnTo>
                  <a:lnTo>
                    <a:pt x="850849" y="2294648"/>
                  </a:lnTo>
                  <a:lnTo>
                    <a:pt x="863981" y="2292502"/>
                  </a:lnTo>
                  <a:lnTo>
                    <a:pt x="897724" y="2271839"/>
                  </a:lnTo>
                  <a:lnTo>
                    <a:pt x="914882" y="2235035"/>
                  </a:lnTo>
                  <a:lnTo>
                    <a:pt x="915339" y="2221319"/>
                  </a:lnTo>
                  <a:close/>
                </a:path>
                <a:path w="18286730" h="4356100">
                  <a:moveTo>
                    <a:pt x="958100" y="1334871"/>
                  </a:moveTo>
                  <a:lnTo>
                    <a:pt x="955903" y="1321638"/>
                  </a:lnTo>
                  <a:lnTo>
                    <a:pt x="951166" y="1309090"/>
                  </a:lnTo>
                  <a:lnTo>
                    <a:pt x="944079" y="1297724"/>
                  </a:lnTo>
                  <a:lnTo>
                    <a:pt x="0" y="353047"/>
                  </a:lnTo>
                  <a:lnTo>
                    <a:pt x="0" y="545553"/>
                  </a:lnTo>
                  <a:lnTo>
                    <a:pt x="845185" y="1390751"/>
                  </a:lnTo>
                  <a:lnTo>
                    <a:pt x="881164" y="1407134"/>
                  </a:lnTo>
                  <a:lnTo>
                    <a:pt x="894511" y="1407579"/>
                  </a:lnTo>
                  <a:lnTo>
                    <a:pt x="907694" y="1405382"/>
                  </a:lnTo>
                  <a:lnTo>
                    <a:pt x="941247" y="1384414"/>
                  </a:lnTo>
                  <a:lnTo>
                    <a:pt x="957656" y="1348270"/>
                  </a:lnTo>
                  <a:lnTo>
                    <a:pt x="958100" y="1334871"/>
                  </a:lnTo>
                  <a:close/>
                </a:path>
                <a:path w="18286730" h="4356100">
                  <a:moveTo>
                    <a:pt x="1336548" y="2164245"/>
                  </a:moveTo>
                  <a:lnTo>
                    <a:pt x="1334363" y="2151011"/>
                  </a:lnTo>
                  <a:lnTo>
                    <a:pt x="1329626" y="2138476"/>
                  </a:lnTo>
                  <a:lnTo>
                    <a:pt x="1322527" y="2127097"/>
                  </a:lnTo>
                  <a:lnTo>
                    <a:pt x="0" y="803960"/>
                  </a:lnTo>
                  <a:lnTo>
                    <a:pt x="0" y="998220"/>
                  </a:lnTo>
                  <a:lnTo>
                    <a:pt x="1222235" y="2216962"/>
                  </a:lnTo>
                  <a:lnTo>
                    <a:pt x="1268514" y="2236597"/>
                  </a:lnTo>
                  <a:lnTo>
                    <a:pt x="1281747" y="2235377"/>
                  </a:lnTo>
                  <a:lnTo>
                    <a:pt x="1316520" y="2216962"/>
                  </a:lnTo>
                  <a:lnTo>
                    <a:pt x="1336116" y="2177643"/>
                  </a:lnTo>
                  <a:lnTo>
                    <a:pt x="1336548" y="2164245"/>
                  </a:lnTo>
                  <a:close/>
                </a:path>
                <a:path w="18286730" h="4356100">
                  <a:moveTo>
                    <a:pt x="1657413" y="1566545"/>
                  </a:moveTo>
                  <a:lnTo>
                    <a:pt x="1655114" y="1553019"/>
                  </a:lnTo>
                  <a:lnTo>
                    <a:pt x="1650161" y="1540230"/>
                  </a:lnTo>
                  <a:lnTo>
                    <a:pt x="1642757" y="1528686"/>
                  </a:lnTo>
                  <a:lnTo>
                    <a:pt x="112826" y="0"/>
                  </a:lnTo>
                  <a:lnTo>
                    <a:pt x="0" y="0"/>
                  </a:lnTo>
                  <a:lnTo>
                    <a:pt x="0" y="81534"/>
                  </a:lnTo>
                  <a:lnTo>
                    <a:pt x="1543596" y="1623415"/>
                  </a:lnTo>
                  <a:lnTo>
                    <a:pt x="1554429" y="1631226"/>
                  </a:lnTo>
                  <a:lnTo>
                    <a:pt x="1566583" y="1636750"/>
                  </a:lnTo>
                  <a:lnTo>
                    <a:pt x="1579587" y="1639798"/>
                  </a:lnTo>
                  <a:lnTo>
                    <a:pt x="1592935" y="1640230"/>
                  </a:lnTo>
                  <a:lnTo>
                    <a:pt x="1606105" y="1638046"/>
                  </a:lnTo>
                  <a:lnTo>
                    <a:pt x="1639798" y="1617065"/>
                  </a:lnTo>
                  <a:lnTo>
                    <a:pt x="1656956" y="1580261"/>
                  </a:lnTo>
                  <a:lnTo>
                    <a:pt x="1657413" y="1566545"/>
                  </a:lnTo>
                  <a:close/>
                </a:path>
                <a:path w="18286730" h="4356100">
                  <a:moveTo>
                    <a:pt x="1679676" y="649871"/>
                  </a:moveTo>
                  <a:lnTo>
                    <a:pt x="1677377" y="636346"/>
                  </a:lnTo>
                  <a:lnTo>
                    <a:pt x="1672424" y="623557"/>
                  </a:lnTo>
                  <a:lnTo>
                    <a:pt x="1665008" y="612000"/>
                  </a:lnTo>
                  <a:lnTo>
                    <a:pt x="1053388" y="0"/>
                  </a:lnTo>
                  <a:lnTo>
                    <a:pt x="859878" y="0"/>
                  </a:lnTo>
                  <a:lnTo>
                    <a:pt x="1565859" y="706729"/>
                  </a:lnTo>
                  <a:lnTo>
                    <a:pt x="1601851" y="723125"/>
                  </a:lnTo>
                  <a:lnTo>
                    <a:pt x="1615198" y="723557"/>
                  </a:lnTo>
                  <a:lnTo>
                    <a:pt x="1628368" y="721372"/>
                  </a:lnTo>
                  <a:lnTo>
                    <a:pt x="1662061" y="700392"/>
                  </a:lnTo>
                  <a:lnTo>
                    <a:pt x="1679206" y="663587"/>
                  </a:lnTo>
                  <a:lnTo>
                    <a:pt x="1679676" y="649871"/>
                  </a:lnTo>
                  <a:close/>
                </a:path>
                <a:path w="18286730" h="4356100">
                  <a:moveTo>
                    <a:pt x="2353970" y="837463"/>
                  </a:moveTo>
                  <a:lnTo>
                    <a:pt x="2345753" y="797661"/>
                  </a:lnTo>
                  <a:lnTo>
                    <a:pt x="1551457" y="0"/>
                  </a:lnTo>
                  <a:lnTo>
                    <a:pt x="1359192" y="0"/>
                  </a:lnTo>
                  <a:lnTo>
                    <a:pt x="2242020" y="881341"/>
                  </a:lnTo>
                  <a:lnTo>
                    <a:pt x="2278011" y="897724"/>
                  </a:lnTo>
                  <a:lnTo>
                    <a:pt x="2291359" y="898169"/>
                  </a:lnTo>
                  <a:lnTo>
                    <a:pt x="2304529" y="895972"/>
                  </a:lnTo>
                  <a:lnTo>
                    <a:pt x="2338108" y="874877"/>
                  </a:lnTo>
                  <a:lnTo>
                    <a:pt x="2353970" y="837463"/>
                  </a:lnTo>
                  <a:close/>
                </a:path>
                <a:path w="18286730" h="4356100">
                  <a:moveTo>
                    <a:pt x="2397620" y="270002"/>
                  </a:moveTo>
                  <a:lnTo>
                    <a:pt x="2389403" y="230200"/>
                  </a:lnTo>
                  <a:lnTo>
                    <a:pt x="2162568" y="0"/>
                  </a:lnTo>
                  <a:lnTo>
                    <a:pt x="1970608" y="0"/>
                  </a:lnTo>
                  <a:lnTo>
                    <a:pt x="2285669" y="313867"/>
                  </a:lnTo>
                  <a:lnTo>
                    <a:pt x="2321661" y="330263"/>
                  </a:lnTo>
                  <a:lnTo>
                    <a:pt x="2335009" y="330695"/>
                  </a:lnTo>
                  <a:lnTo>
                    <a:pt x="2348179" y="328510"/>
                  </a:lnTo>
                  <a:lnTo>
                    <a:pt x="2381758" y="307416"/>
                  </a:lnTo>
                  <a:lnTo>
                    <a:pt x="2397620" y="270002"/>
                  </a:lnTo>
                  <a:close/>
                </a:path>
                <a:path w="18286730" h="4356100">
                  <a:moveTo>
                    <a:pt x="18286222" y="0"/>
                  </a:moveTo>
                  <a:lnTo>
                    <a:pt x="13347497" y="0"/>
                  </a:lnTo>
                  <a:lnTo>
                    <a:pt x="13378167" y="25400"/>
                  </a:lnTo>
                  <a:lnTo>
                    <a:pt x="13410044" y="50800"/>
                  </a:lnTo>
                  <a:lnTo>
                    <a:pt x="13443064" y="76200"/>
                  </a:lnTo>
                  <a:lnTo>
                    <a:pt x="13477177" y="101600"/>
                  </a:lnTo>
                  <a:lnTo>
                    <a:pt x="13512343" y="127000"/>
                  </a:lnTo>
                  <a:lnTo>
                    <a:pt x="13585609" y="152400"/>
                  </a:lnTo>
                  <a:lnTo>
                    <a:pt x="13662470" y="177800"/>
                  </a:lnTo>
                  <a:lnTo>
                    <a:pt x="13783551" y="215900"/>
                  </a:lnTo>
                  <a:lnTo>
                    <a:pt x="13825271" y="215900"/>
                  </a:lnTo>
                  <a:lnTo>
                    <a:pt x="13867575" y="228600"/>
                  </a:lnTo>
                  <a:lnTo>
                    <a:pt x="13910412" y="228600"/>
                  </a:lnTo>
                  <a:lnTo>
                    <a:pt x="13953731" y="241300"/>
                  </a:lnTo>
                  <a:lnTo>
                    <a:pt x="14130896" y="241300"/>
                  </a:lnTo>
                  <a:lnTo>
                    <a:pt x="14175893" y="254000"/>
                  </a:lnTo>
                  <a:lnTo>
                    <a:pt x="14538160" y="254000"/>
                  </a:lnTo>
                  <a:lnTo>
                    <a:pt x="14582966" y="266700"/>
                  </a:lnTo>
                  <a:lnTo>
                    <a:pt x="14671688" y="266700"/>
                  </a:lnTo>
                  <a:lnTo>
                    <a:pt x="14715516" y="279400"/>
                  </a:lnTo>
                  <a:lnTo>
                    <a:pt x="14758912" y="279400"/>
                  </a:lnTo>
                  <a:lnTo>
                    <a:pt x="14801825" y="292100"/>
                  </a:lnTo>
                  <a:lnTo>
                    <a:pt x="14844205" y="292100"/>
                  </a:lnTo>
                  <a:lnTo>
                    <a:pt x="14967661" y="330200"/>
                  </a:lnTo>
                  <a:lnTo>
                    <a:pt x="15046376" y="355600"/>
                  </a:lnTo>
                  <a:lnTo>
                    <a:pt x="15084501" y="381000"/>
                  </a:lnTo>
                  <a:lnTo>
                    <a:pt x="15104720" y="393700"/>
                  </a:lnTo>
                  <a:lnTo>
                    <a:pt x="15139175" y="419100"/>
                  </a:lnTo>
                  <a:lnTo>
                    <a:pt x="15176818" y="457200"/>
                  </a:lnTo>
                  <a:lnTo>
                    <a:pt x="15185873" y="482600"/>
                  </a:lnTo>
                  <a:lnTo>
                    <a:pt x="15193277" y="495300"/>
                  </a:lnTo>
                  <a:lnTo>
                    <a:pt x="15199106" y="508000"/>
                  </a:lnTo>
                  <a:lnTo>
                    <a:pt x="15203412" y="533400"/>
                  </a:lnTo>
                  <a:lnTo>
                    <a:pt x="15206269" y="558800"/>
                  </a:lnTo>
                  <a:lnTo>
                    <a:pt x="15207717" y="571500"/>
                  </a:lnTo>
                  <a:lnTo>
                    <a:pt x="15206688" y="622300"/>
                  </a:lnTo>
                  <a:lnTo>
                    <a:pt x="15200808" y="673100"/>
                  </a:lnTo>
                  <a:lnTo>
                    <a:pt x="15190585" y="723900"/>
                  </a:lnTo>
                  <a:lnTo>
                    <a:pt x="15176500" y="774700"/>
                  </a:lnTo>
                  <a:lnTo>
                    <a:pt x="15159063" y="825500"/>
                  </a:lnTo>
                  <a:lnTo>
                    <a:pt x="15149246" y="850900"/>
                  </a:lnTo>
                  <a:lnTo>
                    <a:pt x="15138769" y="889000"/>
                  </a:lnTo>
                  <a:lnTo>
                    <a:pt x="15127694" y="914400"/>
                  </a:lnTo>
                  <a:lnTo>
                    <a:pt x="15116099" y="939800"/>
                  </a:lnTo>
                  <a:lnTo>
                    <a:pt x="15104034" y="977900"/>
                  </a:lnTo>
                  <a:lnTo>
                    <a:pt x="15091563" y="1003300"/>
                  </a:lnTo>
                  <a:lnTo>
                    <a:pt x="15078748" y="1028700"/>
                  </a:lnTo>
                  <a:lnTo>
                    <a:pt x="15065655" y="1066800"/>
                  </a:lnTo>
                  <a:lnTo>
                    <a:pt x="15052332" y="1092200"/>
                  </a:lnTo>
                  <a:lnTo>
                    <a:pt x="15025294" y="1155700"/>
                  </a:lnTo>
                  <a:lnTo>
                    <a:pt x="15011680" y="1193800"/>
                  </a:lnTo>
                  <a:lnTo>
                    <a:pt x="14998103" y="1219200"/>
                  </a:lnTo>
                  <a:lnTo>
                    <a:pt x="14984616" y="1257300"/>
                  </a:lnTo>
                  <a:lnTo>
                    <a:pt x="14971281" y="1282700"/>
                  </a:lnTo>
                  <a:lnTo>
                    <a:pt x="14958149" y="1320800"/>
                  </a:lnTo>
                  <a:lnTo>
                    <a:pt x="14945297" y="1358900"/>
                  </a:lnTo>
                  <a:lnTo>
                    <a:pt x="14932787" y="1384300"/>
                  </a:lnTo>
                  <a:lnTo>
                    <a:pt x="14920671" y="1422400"/>
                  </a:lnTo>
                  <a:lnTo>
                    <a:pt x="14909026" y="1447800"/>
                  </a:lnTo>
                  <a:lnTo>
                    <a:pt x="14897888" y="1485900"/>
                  </a:lnTo>
                  <a:lnTo>
                    <a:pt x="14887347" y="1511300"/>
                  </a:lnTo>
                  <a:lnTo>
                    <a:pt x="14877441" y="1549400"/>
                  </a:lnTo>
                  <a:lnTo>
                    <a:pt x="14868246" y="1574800"/>
                  </a:lnTo>
                  <a:lnTo>
                    <a:pt x="14859826" y="1612900"/>
                  </a:lnTo>
                  <a:lnTo>
                    <a:pt x="14852244" y="1638300"/>
                  </a:lnTo>
                  <a:lnTo>
                    <a:pt x="14845551" y="1676400"/>
                  </a:lnTo>
                  <a:lnTo>
                    <a:pt x="14839811" y="1701800"/>
                  </a:lnTo>
                  <a:lnTo>
                    <a:pt x="14835086" y="1739900"/>
                  </a:lnTo>
                  <a:lnTo>
                    <a:pt x="14831441" y="1765300"/>
                  </a:lnTo>
                  <a:lnTo>
                    <a:pt x="14828939" y="1790700"/>
                  </a:lnTo>
                  <a:lnTo>
                    <a:pt x="14827644" y="1828800"/>
                  </a:lnTo>
                  <a:lnTo>
                    <a:pt x="14827619" y="1854200"/>
                  </a:lnTo>
                  <a:lnTo>
                    <a:pt x="14828914" y="1879600"/>
                  </a:lnTo>
                  <a:lnTo>
                    <a:pt x="14831606" y="1917700"/>
                  </a:lnTo>
                  <a:lnTo>
                    <a:pt x="14841385" y="1968500"/>
                  </a:lnTo>
                  <a:lnTo>
                    <a:pt x="14857476" y="2019300"/>
                  </a:lnTo>
                  <a:lnTo>
                    <a:pt x="14880362" y="2070100"/>
                  </a:lnTo>
                  <a:lnTo>
                    <a:pt x="14910537" y="2120900"/>
                  </a:lnTo>
                  <a:lnTo>
                    <a:pt x="14948497" y="2159000"/>
                  </a:lnTo>
                  <a:lnTo>
                    <a:pt x="14970557" y="2184400"/>
                  </a:lnTo>
                  <a:lnTo>
                    <a:pt x="14994738" y="2209800"/>
                  </a:lnTo>
                  <a:lnTo>
                    <a:pt x="15021128" y="2222500"/>
                  </a:lnTo>
                  <a:lnTo>
                    <a:pt x="15049767" y="2247900"/>
                  </a:lnTo>
                  <a:lnTo>
                    <a:pt x="15080717" y="2260600"/>
                  </a:lnTo>
                  <a:lnTo>
                    <a:pt x="15114054" y="2286000"/>
                  </a:lnTo>
                  <a:lnTo>
                    <a:pt x="15149830" y="2298700"/>
                  </a:lnTo>
                  <a:lnTo>
                    <a:pt x="15188108" y="2311400"/>
                  </a:lnTo>
                  <a:lnTo>
                    <a:pt x="15228951" y="2324100"/>
                  </a:lnTo>
                  <a:lnTo>
                    <a:pt x="15272423" y="2336800"/>
                  </a:lnTo>
                  <a:lnTo>
                    <a:pt x="15318588" y="2349500"/>
                  </a:lnTo>
                  <a:lnTo>
                    <a:pt x="15395766" y="2374900"/>
                  </a:lnTo>
                  <a:lnTo>
                    <a:pt x="15606268" y="2374900"/>
                  </a:lnTo>
                  <a:lnTo>
                    <a:pt x="15669946" y="2349500"/>
                  </a:lnTo>
                  <a:lnTo>
                    <a:pt x="15700655" y="2349500"/>
                  </a:lnTo>
                  <a:lnTo>
                    <a:pt x="15759900" y="2324100"/>
                  </a:lnTo>
                  <a:lnTo>
                    <a:pt x="15816402" y="2298700"/>
                  </a:lnTo>
                  <a:lnTo>
                    <a:pt x="15843657" y="2273300"/>
                  </a:lnTo>
                  <a:lnTo>
                    <a:pt x="15870289" y="2260600"/>
                  </a:lnTo>
                  <a:lnTo>
                    <a:pt x="15896298" y="2247900"/>
                  </a:lnTo>
                  <a:lnTo>
                    <a:pt x="15921724" y="2222500"/>
                  </a:lnTo>
                  <a:lnTo>
                    <a:pt x="15946565" y="2197100"/>
                  </a:lnTo>
                  <a:lnTo>
                    <a:pt x="15970860" y="2184400"/>
                  </a:lnTo>
                  <a:lnTo>
                    <a:pt x="16017863" y="2133600"/>
                  </a:lnTo>
                  <a:lnTo>
                    <a:pt x="16062871" y="2082800"/>
                  </a:lnTo>
                  <a:lnTo>
                    <a:pt x="16106039" y="2032000"/>
                  </a:lnTo>
                  <a:lnTo>
                    <a:pt x="16147530" y="1981200"/>
                  </a:lnTo>
                  <a:lnTo>
                    <a:pt x="16187484" y="1917700"/>
                  </a:lnTo>
                  <a:lnTo>
                    <a:pt x="16206940" y="1892300"/>
                  </a:lnTo>
                  <a:lnTo>
                    <a:pt x="16226079" y="1866900"/>
                  </a:lnTo>
                  <a:lnTo>
                    <a:pt x="16244900" y="1841500"/>
                  </a:lnTo>
                  <a:lnTo>
                    <a:pt x="16263442" y="1803400"/>
                  </a:lnTo>
                  <a:lnTo>
                    <a:pt x="16281705" y="1778000"/>
                  </a:lnTo>
                  <a:lnTo>
                    <a:pt x="16299739" y="1752600"/>
                  </a:lnTo>
                  <a:lnTo>
                    <a:pt x="16317532" y="1714500"/>
                  </a:lnTo>
                  <a:lnTo>
                    <a:pt x="16335121" y="1689100"/>
                  </a:lnTo>
                  <a:lnTo>
                    <a:pt x="16352520" y="1663700"/>
                  </a:lnTo>
                  <a:lnTo>
                    <a:pt x="16386823" y="1600200"/>
                  </a:lnTo>
                  <a:lnTo>
                    <a:pt x="16403765" y="1574800"/>
                  </a:lnTo>
                  <a:lnTo>
                    <a:pt x="16420592" y="1549400"/>
                  </a:lnTo>
                  <a:lnTo>
                    <a:pt x="16453981" y="1498600"/>
                  </a:lnTo>
                  <a:lnTo>
                    <a:pt x="16470592" y="1460500"/>
                  </a:lnTo>
                  <a:lnTo>
                    <a:pt x="16503714" y="1409700"/>
                  </a:lnTo>
                  <a:lnTo>
                    <a:pt x="16520262" y="1397000"/>
                  </a:lnTo>
                  <a:lnTo>
                    <a:pt x="16570135" y="1320800"/>
                  </a:lnTo>
                  <a:lnTo>
                    <a:pt x="16586886" y="1308100"/>
                  </a:lnTo>
                  <a:lnTo>
                    <a:pt x="16603752" y="1282700"/>
                  </a:lnTo>
                  <a:lnTo>
                    <a:pt x="16620719" y="1257300"/>
                  </a:lnTo>
                  <a:lnTo>
                    <a:pt x="16637826" y="1244600"/>
                  </a:lnTo>
                  <a:lnTo>
                    <a:pt x="16672522" y="1219200"/>
                  </a:lnTo>
                  <a:lnTo>
                    <a:pt x="16690162" y="1193800"/>
                  </a:lnTo>
                  <a:lnTo>
                    <a:pt x="16708006" y="1193800"/>
                  </a:lnTo>
                  <a:lnTo>
                    <a:pt x="16744417" y="1168400"/>
                  </a:lnTo>
                  <a:lnTo>
                    <a:pt x="16763022" y="1155700"/>
                  </a:lnTo>
                  <a:lnTo>
                    <a:pt x="16781920" y="1155700"/>
                  </a:lnTo>
                  <a:lnTo>
                    <a:pt x="16801122" y="1143000"/>
                  </a:lnTo>
                  <a:lnTo>
                    <a:pt x="16881412" y="1143000"/>
                  </a:lnTo>
                  <a:lnTo>
                    <a:pt x="16902456" y="1155700"/>
                  </a:lnTo>
                  <a:lnTo>
                    <a:pt x="16923919" y="1155700"/>
                  </a:lnTo>
                  <a:lnTo>
                    <a:pt x="16945826" y="1168400"/>
                  </a:lnTo>
                  <a:lnTo>
                    <a:pt x="16968204" y="1181100"/>
                  </a:lnTo>
                  <a:lnTo>
                    <a:pt x="16991051" y="1193800"/>
                  </a:lnTo>
                  <a:lnTo>
                    <a:pt x="17014406" y="1206500"/>
                  </a:lnTo>
                  <a:lnTo>
                    <a:pt x="17038282" y="1219200"/>
                  </a:lnTo>
                  <a:lnTo>
                    <a:pt x="17062704" y="1244600"/>
                  </a:lnTo>
                  <a:lnTo>
                    <a:pt x="17113238" y="1282700"/>
                  </a:lnTo>
                  <a:lnTo>
                    <a:pt x="17156138" y="1333500"/>
                  </a:lnTo>
                  <a:lnTo>
                    <a:pt x="17189869" y="1397000"/>
                  </a:lnTo>
                  <a:lnTo>
                    <a:pt x="17203446" y="1422400"/>
                  </a:lnTo>
                  <a:lnTo>
                    <a:pt x="17214939" y="1447800"/>
                  </a:lnTo>
                  <a:lnTo>
                    <a:pt x="17224401" y="1485900"/>
                  </a:lnTo>
                  <a:lnTo>
                    <a:pt x="17231894" y="1511300"/>
                  </a:lnTo>
                  <a:lnTo>
                    <a:pt x="17237482" y="1549400"/>
                  </a:lnTo>
                  <a:lnTo>
                    <a:pt x="17241241" y="1587500"/>
                  </a:lnTo>
                  <a:lnTo>
                    <a:pt x="17243235" y="1625600"/>
                  </a:lnTo>
                  <a:lnTo>
                    <a:pt x="17243514" y="1651000"/>
                  </a:lnTo>
                  <a:lnTo>
                    <a:pt x="17242168" y="1689100"/>
                  </a:lnTo>
                  <a:lnTo>
                    <a:pt x="17239247" y="1727200"/>
                  </a:lnTo>
                  <a:lnTo>
                    <a:pt x="17234815" y="1765300"/>
                  </a:lnTo>
                  <a:lnTo>
                    <a:pt x="17228947" y="1803400"/>
                  </a:lnTo>
                  <a:lnTo>
                    <a:pt x="17221696" y="1854200"/>
                  </a:lnTo>
                  <a:lnTo>
                    <a:pt x="17213149" y="1892300"/>
                  </a:lnTo>
                  <a:lnTo>
                    <a:pt x="17203344" y="1930400"/>
                  </a:lnTo>
                  <a:lnTo>
                    <a:pt x="17192371" y="1968500"/>
                  </a:lnTo>
                  <a:lnTo>
                    <a:pt x="17180281" y="2019300"/>
                  </a:lnTo>
                  <a:lnTo>
                    <a:pt x="17167136" y="2057400"/>
                  </a:lnTo>
                  <a:lnTo>
                    <a:pt x="17153014" y="2095500"/>
                  </a:lnTo>
                  <a:lnTo>
                    <a:pt x="17137977" y="2146300"/>
                  </a:lnTo>
                  <a:lnTo>
                    <a:pt x="17122090" y="2184400"/>
                  </a:lnTo>
                  <a:lnTo>
                    <a:pt x="17105427" y="2235200"/>
                  </a:lnTo>
                  <a:lnTo>
                    <a:pt x="17088028" y="2273300"/>
                  </a:lnTo>
                  <a:lnTo>
                    <a:pt x="17069994" y="2311400"/>
                  </a:lnTo>
                  <a:lnTo>
                    <a:pt x="17051363" y="2362200"/>
                  </a:lnTo>
                  <a:lnTo>
                    <a:pt x="17032199" y="2400300"/>
                  </a:lnTo>
                  <a:lnTo>
                    <a:pt x="17012590" y="2451100"/>
                  </a:lnTo>
                  <a:lnTo>
                    <a:pt x="16992588" y="2489200"/>
                  </a:lnTo>
                  <a:lnTo>
                    <a:pt x="16972255" y="2540000"/>
                  </a:lnTo>
                  <a:lnTo>
                    <a:pt x="16951668" y="2578100"/>
                  </a:lnTo>
                  <a:lnTo>
                    <a:pt x="16930891" y="2628900"/>
                  </a:lnTo>
                  <a:lnTo>
                    <a:pt x="16909974" y="2667000"/>
                  </a:lnTo>
                  <a:lnTo>
                    <a:pt x="16889006" y="2717800"/>
                  </a:lnTo>
                  <a:lnTo>
                    <a:pt x="16847122" y="2794000"/>
                  </a:lnTo>
                  <a:lnTo>
                    <a:pt x="16805783" y="2882900"/>
                  </a:lnTo>
                  <a:lnTo>
                    <a:pt x="16785463" y="2921000"/>
                  </a:lnTo>
                  <a:lnTo>
                    <a:pt x="16765486" y="2971800"/>
                  </a:lnTo>
                  <a:lnTo>
                    <a:pt x="16745915" y="3009900"/>
                  </a:lnTo>
                  <a:lnTo>
                    <a:pt x="16726789" y="3048000"/>
                  </a:lnTo>
                  <a:lnTo>
                    <a:pt x="16708196" y="3086100"/>
                  </a:lnTo>
                  <a:lnTo>
                    <a:pt x="16690201" y="3124200"/>
                  </a:lnTo>
                  <a:lnTo>
                    <a:pt x="16672852" y="3162300"/>
                  </a:lnTo>
                  <a:lnTo>
                    <a:pt x="16656228" y="3200400"/>
                  </a:lnTo>
                  <a:lnTo>
                    <a:pt x="16640404" y="3238500"/>
                  </a:lnTo>
                  <a:lnTo>
                    <a:pt x="16625431" y="3276600"/>
                  </a:lnTo>
                  <a:lnTo>
                    <a:pt x="16611372" y="3302000"/>
                  </a:lnTo>
                  <a:lnTo>
                    <a:pt x="16598316" y="3340100"/>
                  </a:lnTo>
                  <a:lnTo>
                    <a:pt x="16586289" y="3378200"/>
                  </a:lnTo>
                  <a:lnTo>
                    <a:pt x="16575393" y="3403600"/>
                  </a:lnTo>
                  <a:lnTo>
                    <a:pt x="16565677" y="3441700"/>
                  </a:lnTo>
                  <a:lnTo>
                    <a:pt x="16557219" y="3467100"/>
                  </a:lnTo>
                  <a:lnTo>
                    <a:pt x="16550069" y="3492500"/>
                  </a:lnTo>
                  <a:lnTo>
                    <a:pt x="16544290" y="3517900"/>
                  </a:lnTo>
                  <a:lnTo>
                    <a:pt x="16539960" y="3543300"/>
                  </a:lnTo>
                  <a:lnTo>
                    <a:pt x="16537153" y="3568700"/>
                  </a:lnTo>
                  <a:lnTo>
                    <a:pt x="16535908" y="3594100"/>
                  </a:lnTo>
                  <a:lnTo>
                    <a:pt x="16536315" y="3619500"/>
                  </a:lnTo>
                  <a:lnTo>
                    <a:pt x="16538423" y="3644900"/>
                  </a:lnTo>
                  <a:lnTo>
                    <a:pt x="16542309" y="3657600"/>
                  </a:lnTo>
                  <a:lnTo>
                    <a:pt x="16548024" y="3683000"/>
                  </a:lnTo>
                  <a:lnTo>
                    <a:pt x="16576891" y="3721100"/>
                  </a:lnTo>
                  <a:lnTo>
                    <a:pt x="16606520" y="3746500"/>
                  </a:lnTo>
                  <a:lnTo>
                    <a:pt x="16624656" y="3746500"/>
                  </a:lnTo>
                  <a:lnTo>
                    <a:pt x="16645090" y="3759200"/>
                  </a:lnTo>
                  <a:lnTo>
                    <a:pt x="16706685" y="3771900"/>
                  </a:lnTo>
                  <a:lnTo>
                    <a:pt x="16765308" y="3784600"/>
                  </a:lnTo>
                  <a:lnTo>
                    <a:pt x="16821074" y="3784600"/>
                  </a:lnTo>
                  <a:lnTo>
                    <a:pt x="16874033" y="3797300"/>
                  </a:lnTo>
                  <a:lnTo>
                    <a:pt x="16924274" y="3797300"/>
                  </a:lnTo>
                  <a:lnTo>
                    <a:pt x="16971899" y="3784600"/>
                  </a:lnTo>
                  <a:lnTo>
                    <a:pt x="17016972" y="3784600"/>
                  </a:lnTo>
                  <a:lnTo>
                    <a:pt x="17059580" y="3771900"/>
                  </a:lnTo>
                  <a:lnTo>
                    <a:pt x="17099814" y="3759200"/>
                  </a:lnTo>
                  <a:lnTo>
                    <a:pt x="17137749" y="3746500"/>
                  </a:lnTo>
                  <a:lnTo>
                    <a:pt x="17207065" y="3708400"/>
                  </a:lnTo>
                  <a:lnTo>
                    <a:pt x="17238599" y="3695700"/>
                  </a:lnTo>
                  <a:lnTo>
                    <a:pt x="17268178" y="3670300"/>
                  </a:lnTo>
                  <a:lnTo>
                    <a:pt x="17321784" y="3619500"/>
                  </a:lnTo>
                  <a:lnTo>
                    <a:pt x="17368508" y="3556000"/>
                  </a:lnTo>
                  <a:lnTo>
                    <a:pt x="17389513" y="3530600"/>
                  </a:lnTo>
                  <a:lnTo>
                    <a:pt x="17409046" y="3492500"/>
                  </a:lnTo>
                  <a:lnTo>
                    <a:pt x="17427194" y="3467100"/>
                  </a:lnTo>
                  <a:lnTo>
                    <a:pt x="17444047" y="3429000"/>
                  </a:lnTo>
                  <a:lnTo>
                    <a:pt x="17459681" y="3403600"/>
                  </a:lnTo>
                  <a:lnTo>
                    <a:pt x="17474184" y="3365500"/>
                  </a:lnTo>
                  <a:lnTo>
                    <a:pt x="17487634" y="3327400"/>
                  </a:lnTo>
                  <a:lnTo>
                    <a:pt x="17500105" y="3302000"/>
                  </a:lnTo>
                  <a:lnTo>
                    <a:pt x="17511700" y="3263900"/>
                  </a:lnTo>
                  <a:lnTo>
                    <a:pt x="17522495" y="3225800"/>
                  </a:lnTo>
                  <a:lnTo>
                    <a:pt x="17532566" y="3200400"/>
                  </a:lnTo>
                  <a:lnTo>
                    <a:pt x="17542002" y="3162300"/>
                  </a:lnTo>
                  <a:lnTo>
                    <a:pt x="17550880" y="3124200"/>
                  </a:lnTo>
                  <a:lnTo>
                    <a:pt x="17559300" y="3098800"/>
                  </a:lnTo>
                  <a:lnTo>
                    <a:pt x="17575035" y="3035300"/>
                  </a:lnTo>
                  <a:lnTo>
                    <a:pt x="17582541" y="3009900"/>
                  </a:lnTo>
                  <a:lnTo>
                    <a:pt x="17589894" y="2984500"/>
                  </a:lnTo>
                  <a:lnTo>
                    <a:pt x="17597209" y="2959100"/>
                  </a:lnTo>
                  <a:lnTo>
                    <a:pt x="17604537" y="2933700"/>
                  </a:lnTo>
                  <a:lnTo>
                    <a:pt x="17611979" y="2908300"/>
                  </a:lnTo>
                  <a:lnTo>
                    <a:pt x="17619612" y="2895600"/>
                  </a:lnTo>
                  <a:lnTo>
                    <a:pt x="17627537" y="2870200"/>
                  </a:lnTo>
                  <a:lnTo>
                    <a:pt x="17635805" y="2857500"/>
                  </a:lnTo>
                  <a:lnTo>
                    <a:pt x="17644517" y="2844800"/>
                  </a:lnTo>
                  <a:lnTo>
                    <a:pt x="17653762" y="2832100"/>
                  </a:lnTo>
                  <a:lnTo>
                    <a:pt x="17663618" y="2832100"/>
                  </a:lnTo>
                  <a:lnTo>
                    <a:pt x="17674159" y="2819400"/>
                  </a:lnTo>
                  <a:lnTo>
                    <a:pt x="17733988" y="2819400"/>
                  </a:lnTo>
                  <a:lnTo>
                    <a:pt x="17755731" y="2832100"/>
                  </a:lnTo>
                  <a:lnTo>
                    <a:pt x="17775886" y="2832100"/>
                  </a:lnTo>
                  <a:lnTo>
                    <a:pt x="17794478" y="2844800"/>
                  </a:lnTo>
                  <a:lnTo>
                    <a:pt x="17811573" y="2857500"/>
                  </a:lnTo>
                  <a:lnTo>
                    <a:pt x="17827206" y="2857500"/>
                  </a:lnTo>
                  <a:lnTo>
                    <a:pt x="17841430" y="2870200"/>
                  </a:lnTo>
                  <a:lnTo>
                    <a:pt x="17854308" y="2882900"/>
                  </a:lnTo>
                  <a:lnTo>
                    <a:pt x="17865865" y="2908300"/>
                  </a:lnTo>
                  <a:lnTo>
                    <a:pt x="17876177" y="2921000"/>
                  </a:lnTo>
                  <a:lnTo>
                    <a:pt x="17885283" y="2933700"/>
                  </a:lnTo>
                  <a:lnTo>
                    <a:pt x="17893221" y="2959100"/>
                  </a:lnTo>
                  <a:lnTo>
                    <a:pt x="17900053" y="2971800"/>
                  </a:lnTo>
                  <a:lnTo>
                    <a:pt x="17905832" y="2997200"/>
                  </a:lnTo>
                  <a:lnTo>
                    <a:pt x="17910594" y="3009900"/>
                  </a:lnTo>
                  <a:lnTo>
                    <a:pt x="17914392" y="3035300"/>
                  </a:lnTo>
                  <a:lnTo>
                    <a:pt x="17917287" y="3060700"/>
                  </a:lnTo>
                  <a:lnTo>
                    <a:pt x="17919319" y="3086100"/>
                  </a:lnTo>
                  <a:lnTo>
                    <a:pt x="17920539" y="3111500"/>
                  </a:lnTo>
                  <a:lnTo>
                    <a:pt x="17920996" y="3136900"/>
                  </a:lnTo>
                  <a:lnTo>
                    <a:pt x="17920742" y="3162300"/>
                  </a:lnTo>
                  <a:lnTo>
                    <a:pt x="17918278" y="3225800"/>
                  </a:lnTo>
                  <a:lnTo>
                    <a:pt x="17913566" y="3276600"/>
                  </a:lnTo>
                  <a:lnTo>
                    <a:pt x="17910493" y="3302000"/>
                  </a:lnTo>
                  <a:lnTo>
                    <a:pt x="17907000" y="3340100"/>
                  </a:lnTo>
                  <a:lnTo>
                    <a:pt x="17903127" y="3365500"/>
                  </a:lnTo>
                  <a:lnTo>
                    <a:pt x="17898949" y="3403600"/>
                  </a:lnTo>
                  <a:lnTo>
                    <a:pt x="17894504" y="3429000"/>
                  </a:lnTo>
                  <a:lnTo>
                    <a:pt x="17889843" y="3467100"/>
                  </a:lnTo>
                  <a:lnTo>
                    <a:pt x="17885004" y="3492500"/>
                  </a:lnTo>
                  <a:lnTo>
                    <a:pt x="17880051" y="3530600"/>
                  </a:lnTo>
                  <a:lnTo>
                    <a:pt x="17869980" y="3594100"/>
                  </a:lnTo>
                  <a:lnTo>
                    <a:pt x="17864963" y="3619500"/>
                  </a:lnTo>
                  <a:lnTo>
                    <a:pt x="17860023" y="3657600"/>
                  </a:lnTo>
                  <a:lnTo>
                    <a:pt x="17855210" y="3683000"/>
                  </a:lnTo>
                  <a:lnTo>
                    <a:pt x="17850587" y="3721100"/>
                  </a:lnTo>
                  <a:lnTo>
                    <a:pt x="17846180" y="3746500"/>
                  </a:lnTo>
                  <a:lnTo>
                    <a:pt x="17842053" y="3784600"/>
                  </a:lnTo>
                  <a:lnTo>
                    <a:pt x="17838243" y="3810000"/>
                  </a:lnTo>
                  <a:lnTo>
                    <a:pt x="17834814" y="3835400"/>
                  </a:lnTo>
                  <a:lnTo>
                    <a:pt x="17831816" y="3873500"/>
                  </a:lnTo>
                  <a:lnTo>
                    <a:pt x="17829289" y="3898900"/>
                  </a:lnTo>
                  <a:lnTo>
                    <a:pt x="17827282" y="3924300"/>
                  </a:lnTo>
                  <a:lnTo>
                    <a:pt x="17825847" y="3962400"/>
                  </a:lnTo>
                  <a:lnTo>
                    <a:pt x="17825047" y="3987800"/>
                  </a:lnTo>
                  <a:lnTo>
                    <a:pt x="17824908" y="4013200"/>
                  </a:lnTo>
                  <a:lnTo>
                    <a:pt x="17825492" y="4038600"/>
                  </a:lnTo>
                  <a:lnTo>
                    <a:pt x="17829022" y="4089400"/>
                  </a:lnTo>
                  <a:lnTo>
                    <a:pt x="17836033" y="4140200"/>
                  </a:lnTo>
                  <a:lnTo>
                    <a:pt x="17846929" y="4178300"/>
                  </a:lnTo>
                  <a:lnTo>
                    <a:pt x="17853952" y="4203700"/>
                  </a:lnTo>
                  <a:lnTo>
                    <a:pt x="17862093" y="4229100"/>
                  </a:lnTo>
                  <a:lnTo>
                    <a:pt x="17871390" y="4241800"/>
                  </a:lnTo>
                  <a:lnTo>
                    <a:pt x="17881918" y="4254500"/>
                  </a:lnTo>
                  <a:lnTo>
                    <a:pt x="17893703" y="4279900"/>
                  </a:lnTo>
                  <a:lnTo>
                    <a:pt x="17906810" y="4292600"/>
                  </a:lnTo>
                  <a:lnTo>
                    <a:pt x="17921275" y="4305300"/>
                  </a:lnTo>
                  <a:lnTo>
                    <a:pt x="17937163" y="4318000"/>
                  </a:lnTo>
                  <a:lnTo>
                    <a:pt x="17954511" y="4318000"/>
                  </a:lnTo>
                  <a:lnTo>
                    <a:pt x="17973371" y="4330700"/>
                  </a:lnTo>
                  <a:lnTo>
                    <a:pt x="17993792" y="4343400"/>
                  </a:lnTo>
                  <a:lnTo>
                    <a:pt x="18015827" y="4343400"/>
                  </a:lnTo>
                  <a:lnTo>
                    <a:pt x="18039525" y="4356100"/>
                  </a:lnTo>
                  <a:lnTo>
                    <a:pt x="18121072" y="4356100"/>
                  </a:lnTo>
                  <a:lnTo>
                    <a:pt x="18151907" y="4343400"/>
                  </a:lnTo>
                  <a:lnTo>
                    <a:pt x="18184660" y="4343400"/>
                  </a:lnTo>
                  <a:lnTo>
                    <a:pt x="18219357" y="4330700"/>
                  </a:lnTo>
                  <a:lnTo>
                    <a:pt x="18256073" y="4330700"/>
                  </a:lnTo>
                  <a:lnTo>
                    <a:pt x="18286222" y="4318000"/>
                  </a:lnTo>
                  <a:lnTo>
                    <a:pt x="18286222" y="2819400"/>
                  </a:lnTo>
                  <a:lnTo>
                    <a:pt x="18286222" y="1143000"/>
                  </a:lnTo>
                  <a:lnTo>
                    <a:pt x="18286222" y="0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48985" y="1428307"/>
            <a:ext cx="1185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 err="1">
                <a:solidFill>
                  <a:srgbClr val="1D1D1D"/>
                </a:solidFill>
                <a:latin typeface="Tahoma"/>
                <a:cs typeface="Tahoma"/>
              </a:rPr>
              <a:t>Блок</a:t>
            </a:r>
            <a:r>
              <a:rPr sz="2400" b="1" spc="-6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lang="uk-UA" sz="2400" b="1" spc="-55" dirty="0">
                <a:solidFill>
                  <a:srgbClr val="1D1D1D"/>
                </a:solidFill>
                <a:latin typeface="Tahoma"/>
                <a:cs typeface="Tahoma"/>
              </a:rPr>
              <a:t>5</a:t>
            </a:r>
            <a:r>
              <a:rPr sz="2400" b="1" spc="-55" dirty="0">
                <a:solidFill>
                  <a:srgbClr val="1D1D1D"/>
                </a:solidFill>
                <a:latin typeface="Tahoma"/>
                <a:cs typeface="Tahoma"/>
              </a:rPr>
              <a:t>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79804AE2-9991-4BC3-939C-12AFFB2AE958}"/>
              </a:ext>
            </a:extLst>
          </p:cNvPr>
          <p:cNvSpPr/>
          <p:nvPr/>
        </p:nvSpPr>
        <p:spPr>
          <a:xfrm>
            <a:off x="2743200" y="2202148"/>
            <a:ext cx="132186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0" spc="-150" dirty="0">
                <a:solidFill>
                  <a:srgbClr val="1D1D1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ПЕРІОД ОЧІКУВАННЯ РЕЗУЛЬТАТУ РОЗГЛЯДУ</a:t>
            </a:r>
          </a:p>
          <a:p>
            <a:pPr algn="ctr"/>
            <a:r>
              <a:rPr lang="ru-RU" sz="4800" b="0" spc="-150" dirty="0">
                <a:solidFill>
                  <a:srgbClr val="1D1D1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ГРАНТОВОЇ ЗАЯВКИ</a:t>
            </a:r>
            <a:endParaRPr lang="uk-UA" sz="48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33462" y="1714500"/>
            <a:ext cx="9970770" cy="0"/>
          </a:xfrm>
          <a:custGeom>
            <a:avLst/>
            <a:gdLst/>
            <a:ahLst/>
            <a:cxnLst/>
            <a:rect l="l" t="t" r="r" b="b"/>
            <a:pathLst>
              <a:path w="9970770">
                <a:moveTo>
                  <a:pt x="0" y="0"/>
                </a:moveTo>
                <a:lnTo>
                  <a:pt x="9970582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4909706" y="0"/>
            <a:ext cx="3378835" cy="3467100"/>
            <a:chOff x="14909706" y="0"/>
            <a:chExt cx="3378835" cy="3467100"/>
          </a:xfrm>
        </p:grpSpPr>
        <p:sp>
          <p:nvSpPr>
            <p:cNvPr id="5" name="object 5"/>
            <p:cNvSpPr/>
            <p:nvPr/>
          </p:nvSpPr>
          <p:spPr>
            <a:xfrm>
              <a:off x="14909706" y="0"/>
              <a:ext cx="3378835" cy="3467100"/>
            </a:xfrm>
            <a:custGeom>
              <a:avLst/>
              <a:gdLst/>
              <a:ahLst/>
              <a:cxnLst/>
              <a:rect l="l" t="t" r="r" b="b"/>
              <a:pathLst>
                <a:path w="3378834" h="3467100">
                  <a:moveTo>
                    <a:pt x="422003" y="1673708"/>
                  </a:moveTo>
                  <a:lnTo>
                    <a:pt x="442219" y="1634793"/>
                  </a:lnTo>
                  <a:lnTo>
                    <a:pt x="482691" y="1571465"/>
                  </a:lnTo>
                  <a:lnTo>
                    <a:pt x="495258" y="1551646"/>
                  </a:lnTo>
                  <a:lnTo>
                    <a:pt x="522620" y="1507747"/>
                  </a:lnTo>
                  <a:lnTo>
                    <a:pt x="552284" y="1458666"/>
                  </a:lnTo>
                  <a:lnTo>
                    <a:pt x="583439" y="1405002"/>
                  </a:lnTo>
                  <a:lnTo>
                    <a:pt x="615278" y="1347353"/>
                  </a:lnTo>
                  <a:lnTo>
                    <a:pt x="646993" y="1286318"/>
                  </a:lnTo>
                  <a:lnTo>
                    <a:pt x="677774" y="1222495"/>
                  </a:lnTo>
                  <a:lnTo>
                    <a:pt x="706814" y="1156485"/>
                  </a:lnTo>
                  <a:lnTo>
                    <a:pt x="733305" y="1088884"/>
                  </a:lnTo>
                  <a:lnTo>
                    <a:pt x="756438" y="1020292"/>
                  </a:lnTo>
                  <a:lnTo>
                    <a:pt x="775404" y="951307"/>
                  </a:lnTo>
                  <a:lnTo>
                    <a:pt x="789396" y="882529"/>
                  </a:lnTo>
                  <a:lnTo>
                    <a:pt x="797605" y="814555"/>
                  </a:lnTo>
                  <a:lnTo>
                    <a:pt x="799289" y="781057"/>
                  </a:lnTo>
                  <a:lnTo>
                    <a:pt x="799223" y="747985"/>
                  </a:lnTo>
                  <a:lnTo>
                    <a:pt x="793442" y="683417"/>
                  </a:lnTo>
                  <a:lnTo>
                    <a:pt x="779452" y="621450"/>
                  </a:lnTo>
                  <a:lnTo>
                    <a:pt x="756446" y="562682"/>
                  </a:lnTo>
                  <a:lnTo>
                    <a:pt x="723616" y="507712"/>
                  </a:lnTo>
                  <a:lnTo>
                    <a:pt x="680153" y="457140"/>
                  </a:lnTo>
                  <a:lnTo>
                    <a:pt x="625248" y="411563"/>
                  </a:lnTo>
                  <a:lnTo>
                    <a:pt x="593253" y="390835"/>
                  </a:lnTo>
                  <a:lnTo>
                    <a:pt x="558094" y="371580"/>
                  </a:lnTo>
                  <a:lnTo>
                    <a:pt x="519671" y="353874"/>
                  </a:lnTo>
                  <a:lnTo>
                    <a:pt x="477883" y="337790"/>
                  </a:lnTo>
                  <a:lnTo>
                    <a:pt x="432627" y="323405"/>
                  </a:lnTo>
                  <a:lnTo>
                    <a:pt x="383805" y="310792"/>
                  </a:lnTo>
                  <a:lnTo>
                    <a:pt x="331313" y="300027"/>
                  </a:lnTo>
                  <a:lnTo>
                    <a:pt x="125617" y="208288"/>
                  </a:lnTo>
                  <a:lnTo>
                    <a:pt x="20803" y="69467"/>
                  </a:lnTo>
                  <a:lnTo>
                    <a:pt x="0" y="0"/>
                  </a:lnTo>
                  <a:lnTo>
                    <a:pt x="3378293" y="0"/>
                  </a:lnTo>
                  <a:lnTo>
                    <a:pt x="3378293" y="1201810"/>
                  </a:lnTo>
                  <a:lnTo>
                    <a:pt x="3378293" y="1202820"/>
                  </a:lnTo>
                  <a:lnTo>
                    <a:pt x="1154194" y="1246150"/>
                  </a:lnTo>
                  <a:lnTo>
                    <a:pt x="1132099" y="1246903"/>
                  </a:lnTo>
                  <a:lnTo>
                    <a:pt x="1083475" y="1253907"/>
                  </a:lnTo>
                  <a:lnTo>
                    <a:pt x="1028966" y="1268577"/>
                  </a:lnTo>
                  <a:lnTo>
                    <a:pt x="968607" y="1291316"/>
                  </a:lnTo>
                  <a:lnTo>
                    <a:pt x="902432" y="1322525"/>
                  </a:lnTo>
                  <a:lnTo>
                    <a:pt x="867174" y="1341432"/>
                  </a:lnTo>
                  <a:lnTo>
                    <a:pt x="830474" y="1362607"/>
                  </a:lnTo>
                  <a:lnTo>
                    <a:pt x="792338" y="1386101"/>
                  </a:lnTo>
                  <a:lnTo>
                    <a:pt x="752769" y="1411963"/>
                  </a:lnTo>
                  <a:lnTo>
                    <a:pt x="711771" y="1440245"/>
                  </a:lnTo>
                  <a:lnTo>
                    <a:pt x="669349" y="1470996"/>
                  </a:lnTo>
                  <a:lnTo>
                    <a:pt x="625508" y="1504267"/>
                  </a:lnTo>
                  <a:lnTo>
                    <a:pt x="580250" y="1540108"/>
                  </a:lnTo>
                  <a:lnTo>
                    <a:pt x="533582" y="1578569"/>
                  </a:lnTo>
                  <a:lnTo>
                    <a:pt x="485506" y="1619701"/>
                  </a:lnTo>
                  <a:lnTo>
                    <a:pt x="436027" y="1663553"/>
                  </a:lnTo>
                  <a:lnTo>
                    <a:pt x="429295" y="1669331"/>
                  </a:lnTo>
                  <a:lnTo>
                    <a:pt x="424654" y="1672691"/>
                  </a:lnTo>
                  <a:lnTo>
                    <a:pt x="422003" y="1673708"/>
                  </a:lnTo>
                  <a:close/>
                </a:path>
                <a:path w="3378834" h="3467100">
                  <a:moveTo>
                    <a:pt x="825584" y="2287600"/>
                  </a:moveTo>
                  <a:lnTo>
                    <a:pt x="800394" y="2287507"/>
                  </a:lnTo>
                  <a:lnTo>
                    <a:pt x="801113" y="2287493"/>
                  </a:lnTo>
                  <a:lnTo>
                    <a:pt x="779621" y="2286162"/>
                  </a:lnTo>
                  <a:lnTo>
                    <a:pt x="730393" y="2273852"/>
                  </a:lnTo>
                  <a:lnTo>
                    <a:pt x="708612" y="2235338"/>
                  </a:lnTo>
                  <a:lnTo>
                    <a:pt x="712048" y="2221547"/>
                  </a:lnTo>
                  <a:lnTo>
                    <a:pt x="730902" y="2187847"/>
                  </a:lnTo>
                  <a:lnTo>
                    <a:pt x="766724" y="2145997"/>
                  </a:lnTo>
                  <a:lnTo>
                    <a:pt x="820851" y="2095431"/>
                  </a:lnTo>
                  <a:lnTo>
                    <a:pt x="892491" y="2035686"/>
                  </a:lnTo>
                  <a:lnTo>
                    <a:pt x="928145" y="2004575"/>
                  </a:lnTo>
                  <a:lnTo>
                    <a:pt x="962160" y="1973422"/>
                  </a:lnTo>
                  <a:lnTo>
                    <a:pt x="994542" y="1942274"/>
                  </a:lnTo>
                  <a:lnTo>
                    <a:pt x="1025296" y="1911184"/>
                  </a:lnTo>
                  <a:lnTo>
                    <a:pt x="1054424" y="1880202"/>
                  </a:lnTo>
                  <a:lnTo>
                    <a:pt x="1081932" y="1849377"/>
                  </a:lnTo>
                  <a:lnTo>
                    <a:pt x="1107824" y="1818759"/>
                  </a:lnTo>
                  <a:lnTo>
                    <a:pt x="1132104" y="1788400"/>
                  </a:lnTo>
                  <a:lnTo>
                    <a:pt x="1175844" y="1728656"/>
                  </a:lnTo>
                  <a:lnTo>
                    <a:pt x="1213188" y="1670548"/>
                  </a:lnTo>
                  <a:lnTo>
                    <a:pt x="1244170" y="1614478"/>
                  </a:lnTo>
                  <a:lnTo>
                    <a:pt x="1268823" y="1560847"/>
                  </a:lnTo>
                  <a:lnTo>
                    <a:pt x="1287182" y="1510057"/>
                  </a:lnTo>
                  <a:lnTo>
                    <a:pt x="1299281" y="1462511"/>
                  </a:lnTo>
                  <a:lnTo>
                    <a:pt x="1305154" y="1418611"/>
                  </a:lnTo>
                  <a:lnTo>
                    <a:pt x="1305766" y="1398154"/>
                  </a:lnTo>
                  <a:lnTo>
                    <a:pt x="1304835" y="1378759"/>
                  </a:lnTo>
                  <a:lnTo>
                    <a:pt x="1292821" y="1327449"/>
                  </a:lnTo>
                  <a:lnTo>
                    <a:pt x="1267068" y="1287509"/>
                  </a:lnTo>
                  <a:lnTo>
                    <a:pt x="1227691" y="1260294"/>
                  </a:lnTo>
                  <a:lnTo>
                    <a:pt x="1174805" y="1247163"/>
                  </a:lnTo>
                  <a:lnTo>
                    <a:pt x="1154194" y="1246150"/>
                  </a:lnTo>
                  <a:lnTo>
                    <a:pt x="3378293" y="1202820"/>
                  </a:lnTo>
                  <a:lnTo>
                    <a:pt x="3378293" y="1873484"/>
                  </a:lnTo>
                  <a:lnTo>
                    <a:pt x="2935510" y="1882110"/>
                  </a:lnTo>
                  <a:lnTo>
                    <a:pt x="2892556" y="1883420"/>
                  </a:lnTo>
                  <a:lnTo>
                    <a:pt x="2847944" y="1885541"/>
                  </a:lnTo>
                  <a:lnTo>
                    <a:pt x="2801681" y="1888482"/>
                  </a:lnTo>
                  <a:lnTo>
                    <a:pt x="2753772" y="1892255"/>
                  </a:lnTo>
                  <a:lnTo>
                    <a:pt x="2704226" y="1896871"/>
                  </a:lnTo>
                  <a:lnTo>
                    <a:pt x="2653047" y="1902338"/>
                  </a:lnTo>
                  <a:lnTo>
                    <a:pt x="2600243" y="1908669"/>
                  </a:lnTo>
                  <a:lnTo>
                    <a:pt x="2545819" y="1915872"/>
                  </a:lnTo>
                  <a:lnTo>
                    <a:pt x="2489783" y="1923959"/>
                  </a:lnTo>
                  <a:lnTo>
                    <a:pt x="2432141" y="1932939"/>
                  </a:lnTo>
                  <a:lnTo>
                    <a:pt x="2372898" y="1942824"/>
                  </a:lnTo>
                  <a:lnTo>
                    <a:pt x="2312063" y="1953624"/>
                  </a:lnTo>
                  <a:lnTo>
                    <a:pt x="2185637" y="1978008"/>
                  </a:lnTo>
                  <a:lnTo>
                    <a:pt x="2052915" y="2006176"/>
                  </a:lnTo>
                  <a:lnTo>
                    <a:pt x="1913948" y="2038209"/>
                  </a:lnTo>
                  <a:lnTo>
                    <a:pt x="1842139" y="2055701"/>
                  </a:lnTo>
                  <a:lnTo>
                    <a:pt x="1802023" y="2066135"/>
                  </a:lnTo>
                  <a:lnTo>
                    <a:pt x="1443141" y="2165023"/>
                  </a:lnTo>
                  <a:lnTo>
                    <a:pt x="1323355" y="2196258"/>
                  </a:lnTo>
                  <a:lnTo>
                    <a:pt x="1242732" y="2216210"/>
                  </a:lnTo>
                  <a:lnTo>
                    <a:pt x="1163054" y="2234804"/>
                  </a:lnTo>
                  <a:lnTo>
                    <a:pt x="1123987" y="2243416"/>
                  </a:lnTo>
                  <a:lnTo>
                    <a:pt x="1085658" y="2251475"/>
                  </a:lnTo>
                  <a:lnTo>
                    <a:pt x="1048232" y="2258912"/>
                  </a:lnTo>
                  <a:lnTo>
                    <a:pt x="976760" y="2271636"/>
                  </a:lnTo>
                  <a:lnTo>
                    <a:pt x="910907" y="2281021"/>
                  </a:lnTo>
                  <a:lnTo>
                    <a:pt x="881511" y="2284177"/>
                  </a:lnTo>
                  <a:lnTo>
                    <a:pt x="882021" y="2284167"/>
                  </a:lnTo>
                  <a:lnTo>
                    <a:pt x="852008" y="2286501"/>
                  </a:lnTo>
                  <a:lnTo>
                    <a:pt x="825584" y="2287600"/>
                  </a:lnTo>
                  <a:close/>
                </a:path>
                <a:path w="3378834" h="3467100">
                  <a:moveTo>
                    <a:pt x="3378293" y="1953883"/>
                  </a:moveTo>
                  <a:lnTo>
                    <a:pt x="3340127" y="1934149"/>
                  </a:lnTo>
                  <a:lnTo>
                    <a:pt x="3296751" y="1918251"/>
                  </a:lnTo>
                  <a:lnTo>
                    <a:pt x="3246435" y="1905099"/>
                  </a:lnTo>
                  <a:lnTo>
                    <a:pt x="3189231" y="1894774"/>
                  </a:lnTo>
                  <a:lnTo>
                    <a:pt x="3125189" y="1887361"/>
                  </a:lnTo>
                  <a:lnTo>
                    <a:pt x="3054362" y="1882943"/>
                  </a:lnTo>
                  <a:lnTo>
                    <a:pt x="2976800" y="1881601"/>
                  </a:lnTo>
                  <a:lnTo>
                    <a:pt x="2935510" y="1882110"/>
                  </a:lnTo>
                  <a:lnTo>
                    <a:pt x="3378293" y="1873484"/>
                  </a:lnTo>
                  <a:lnTo>
                    <a:pt x="3378293" y="1952674"/>
                  </a:lnTo>
                  <a:lnTo>
                    <a:pt x="3378293" y="1953883"/>
                  </a:lnTo>
                  <a:close/>
                </a:path>
                <a:path w="3378834" h="3467100">
                  <a:moveTo>
                    <a:pt x="3378293" y="3466891"/>
                  </a:moveTo>
                  <a:lnTo>
                    <a:pt x="3268543" y="3399751"/>
                  </a:lnTo>
                  <a:lnTo>
                    <a:pt x="2806627" y="2955288"/>
                  </a:lnTo>
                  <a:lnTo>
                    <a:pt x="2921565" y="2569382"/>
                  </a:lnTo>
                  <a:lnTo>
                    <a:pt x="2965756" y="2543976"/>
                  </a:lnTo>
                  <a:lnTo>
                    <a:pt x="3007980" y="2518882"/>
                  </a:lnTo>
                  <a:lnTo>
                    <a:pt x="3048244" y="2494112"/>
                  </a:lnTo>
                  <a:lnTo>
                    <a:pt x="3086554" y="2469675"/>
                  </a:lnTo>
                  <a:lnTo>
                    <a:pt x="3122916" y="2445582"/>
                  </a:lnTo>
                  <a:lnTo>
                    <a:pt x="3157337" y="2421843"/>
                  </a:lnTo>
                  <a:lnTo>
                    <a:pt x="3189824" y="2398469"/>
                  </a:lnTo>
                  <a:lnTo>
                    <a:pt x="3220382" y="2375470"/>
                  </a:lnTo>
                  <a:lnTo>
                    <a:pt x="3275740" y="2330637"/>
                  </a:lnTo>
                  <a:lnTo>
                    <a:pt x="3323462" y="2287430"/>
                  </a:lnTo>
                  <a:lnTo>
                    <a:pt x="3363601" y="2245930"/>
                  </a:lnTo>
                  <a:lnTo>
                    <a:pt x="3378293" y="2228815"/>
                  </a:lnTo>
                  <a:lnTo>
                    <a:pt x="3378293" y="3466891"/>
                  </a:lnTo>
                  <a:close/>
                </a:path>
              </a:pathLst>
            </a:custGeom>
            <a:solidFill>
              <a:srgbClr val="E3A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927018" y="573846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30" h="481330">
                  <a:moveTo>
                    <a:pt x="278570" y="478111"/>
                  </a:moveTo>
                  <a:lnTo>
                    <a:pt x="229905" y="480960"/>
                  </a:lnTo>
                  <a:lnTo>
                    <a:pt x="183079" y="474263"/>
                  </a:lnTo>
                  <a:lnTo>
                    <a:pt x="139202" y="458824"/>
                  </a:lnTo>
                  <a:lnTo>
                    <a:pt x="99382" y="435444"/>
                  </a:lnTo>
                  <a:lnTo>
                    <a:pt x="64728" y="404926"/>
                  </a:lnTo>
                  <a:lnTo>
                    <a:pt x="36349" y="368073"/>
                  </a:lnTo>
                  <a:lnTo>
                    <a:pt x="15353" y="325687"/>
                  </a:lnTo>
                  <a:lnTo>
                    <a:pt x="2848" y="278570"/>
                  </a:lnTo>
                  <a:lnTo>
                    <a:pt x="0" y="229905"/>
                  </a:lnTo>
                  <a:lnTo>
                    <a:pt x="6696" y="183079"/>
                  </a:lnTo>
                  <a:lnTo>
                    <a:pt x="22135" y="139202"/>
                  </a:lnTo>
                  <a:lnTo>
                    <a:pt x="45515" y="99382"/>
                  </a:lnTo>
                  <a:lnTo>
                    <a:pt x="76033" y="64728"/>
                  </a:lnTo>
                  <a:lnTo>
                    <a:pt x="112886" y="36349"/>
                  </a:lnTo>
                  <a:lnTo>
                    <a:pt x="155273" y="15352"/>
                  </a:lnTo>
                  <a:lnTo>
                    <a:pt x="202390" y="2848"/>
                  </a:lnTo>
                  <a:lnTo>
                    <a:pt x="251055" y="0"/>
                  </a:lnTo>
                  <a:lnTo>
                    <a:pt x="297880" y="6696"/>
                  </a:lnTo>
                  <a:lnTo>
                    <a:pt x="341757" y="22135"/>
                  </a:lnTo>
                  <a:lnTo>
                    <a:pt x="381577" y="45515"/>
                  </a:lnTo>
                  <a:lnTo>
                    <a:pt x="416231" y="76033"/>
                  </a:lnTo>
                  <a:lnTo>
                    <a:pt x="444611" y="112886"/>
                  </a:lnTo>
                  <a:lnTo>
                    <a:pt x="465607" y="155273"/>
                  </a:lnTo>
                  <a:lnTo>
                    <a:pt x="478111" y="202390"/>
                  </a:lnTo>
                  <a:lnTo>
                    <a:pt x="480960" y="251055"/>
                  </a:lnTo>
                  <a:lnTo>
                    <a:pt x="474264" y="297880"/>
                  </a:lnTo>
                  <a:lnTo>
                    <a:pt x="458824" y="341757"/>
                  </a:lnTo>
                  <a:lnTo>
                    <a:pt x="435445" y="381577"/>
                  </a:lnTo>
                  <a:lnTo>
                    <a:pt x="404927" y="416231"/>
                  </a:lnTo>
                  <a:lnTo>
                    <a:pt x="368073" y="444611"/>
                  </a:lnTo>
                  <a:lnTo>
                    <a:pt x="325687" y="465607"/>
                  </a:lnTo>
                  <a:lnTo>
                    <a:pt x="278570" y="478111"/>
                  </a:lnTo>
                  <a:close/>
                </a:path>
              </a:pathLst>
            </a:custGeom>
            <a:solidFill>
              <a:srgbClr val="954E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19555" y="2164968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30" h="481330">
                  <a:moveTo>
                    <a:pt x="278570" y="478111"/>
                  </a:moveTo>
                  <a:lnTo>
                    <a:pt x="229905" y="480960"/>
                  </a:lnTo>
                  <a:lnTo>
                    <a:pt x="183080" y="474263"/>
                  </a:lnTo>
                  <a:lnTo>
                    <a:pt x="139203" y="458824"/>
                  </a:lnTo>
                  <a:lnTo>
                    <a:pt x="99383" y="435444"/>
                  </a:lnTo>
                  <a:lnTo>
                    <a:pt x="64729" y="404927"/>
                  </a:lnTo>
                  <a:lnTo>
                    <a:pt x="36349" y="368073"/>
                  </a:lnTo>
                  <a:lnTo>
                    <a:pt x="15353" y="325687"/>
                  </a:lnTo>
                  <a:lnTo>
                    <a:pt x="2848" y="278570"/>
                  </a:lnTo>
                  <a:lnTo>
                    <a:pt x="0" y="229905"/>
                  </a:lnTo>
                  <a:lnTo>
                    <a:pt x="6696" y="183079"/>
                  </a:lnTo>
                  <a:lnTo>
                    <a:pt x="22135" y="139202"/>
                  </a:lnTo>
                  <a:lnTo>
                    <a:pt x="45515" y="99382"/>
                  </a:lnTo>
                  <a:lnTo>
                    <a:pt x="76033" y="64728"/>
                  </a:lnTo>
                  <a:lnTo>
                    <a:pt x="112886" y="36349"/>
                  </a:lnTo>
                  <a:lnTo>
                    <a:pt x="155272" y="15352"/>
                  </a:lnTo>
                  <a:lnTo>
                    <a:pt x="202389" y="2848"/>
                  </a:lnTo>
                  <a:lnTo>
                    <a:pt x="251055" y="0"/>
                  </a:lnTo>
                  <a:lnTo>
                    <a:pt x="297880" y="6696"/>
                  </a:lnTo>
                  <a:lnTo>
                    <a:pt x="341757" y="22135"/>
                  </a:lnTo>
                  <a:lnTo>
                    <a:pt x="381577" y="45515"/>
                  </a:lnTo>
                  <a:lnTo>
                    <a:pt x="416231" y="76033"/>
                  </a:lnTo>
                  <a:lnTo>
                    <a:pt x="444611" y="112886"/>
                  </a:lnTo>
                  <a:lnTo>
                    <a:pt x="465607" y="155273"/>
                  </a:lnTo>
                  <a:lnTo>
                    <a:pt x="478111" y="202390"/>
                  </a:lnTo>
                  <a:lnTo>
                    <a:pt x="480960" y="251055"/>
                  </a:lnTo>
                  <a:lnTo>
                    <a:pt x="474264" y="297880"/>
                  </a:lnTo>
                  <a:lnTo>
                    <a:pt x="458824" y="341757"/>
                  </a:lnTo>
                  <a:lnTo>
                    <a:pt x="435444" y="381577"/>
                  </a:lnTo>
                  <a:lnTo>
                    <a:pt x="404927" y="416231"/>
                  </a:lnTo>
                  <a:lnTo>
                    <a:pt x="368074" y="444611"/>
                  </a:lnTo>
                  <a:lnTo>
                    <a:pt x="325687" y="465607"/>
                  </a:lnTo>
                  <a:lnTo>
                    <a:pt x="278570" y="478111"/>
                  </a:lnTo>
                  <a:close/>
                </a:path>
              </a:pathLst>
            </a:custGeom>
            <a:solidFill>
              <a:srgbClr val="EDD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373" y="2054654"/>
            <a:ext cx="4076700" cy="548832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3400" y="415571"/>
            <a:ext cx="13300710" cy="118745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ts val="4350"/>
              </a:lnSpc>
              <a:spcBef>
                <a:spcPts val="620"/>
              </a:spcBef>
            </a:pPr>
            <a:r>
              <a:rPr sz="4000" b="0" spc="365" dirty="0">
                <a:solidFill>
                  <a:srgbClr val="FFFFE7"/>
                </a:solidFill>
                <a:latin typeface="Tahoma"/>
                <a:cs typeface="Tahoma"/>
              </a:rPr>
              <a:t>Як</a:t>
            </a:r>
            <a:r>
              <a:rPr sz="4000" b="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380" dirty="0">
                <a:solidFill>
                  <a:srgbClr val="FFFFE7"/>
                </a:solidFill>
                <a:latin typeface="Tahoma"/>
                <a:cs typeface="Tahoma"/>
              </a:rPr>
              <a:t>донори</a:t>
            </a:r>
            <a:r>
              <a:rPr sz="4000" b="0" spc="-27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75" dirty="0">
                <a:solidFill>
                  <a:srgbClr val="FFFFE7"/>
                </a:solidFill>
                <a:latin typeface="Tahoma"/>
                <a:cs typeface="Tahoma"/>
              </a:rPr>
              <a:t>повідомляють</a:t>
            </a:r>
            <a:r>
              <a:rPr sz="4000" b="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405" dirty="0">
                <a:solidFill>
                  <a:srgbClr val="FFFFE7"/>
                </a:solidFill>
                <a:latin typeface="Tahoma"/>
                <a:cs typeface="Tahoma"/>
              </a:rPr>
              <a:t>про</a:t>
            </a:r>
            <a:r>
              <a:rPr sz="4000" b="0" spc="-27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29" dirty="0">
                <a:solidFill>
                  <a:srgbClr val="FFFFE7"/>
                </a:solidFill>
                <a:latin typeface="Tahoma"/>
                <a:cs typeface="Tahoma"/>
              </a:rPr>
              <a:t>результати</a:t>
            </a:r>
            <a:r>
              <a:rPr sz="4000" b="0" spc="-27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75" dirty="0">
                <a:solidFill>
                  <a:srgbClr val="FFFFE7"/>
                </a:solidFill>
                <a:latin typeface="Tahoma"/>
                <a:cs typeface="Tahoma"/>
              </a:rPr>
              <a:t>розгляду </a:t>
            </a:r>
            <a:r>
              <a:rPr sz="4000" b="0" spc="290" dirty="0">
                <a:solidFill>
                  <a:srgbClr val="FFFFE7"/>
                </a:solidFill>
                <a:latin typeface="Tahoma"/>
                <a:cs typeface="Tahoma"/>
              </a:rPr>
              <a:t>заявки</a:t>
            </a:r>
            <a:r>
              <a:rPr sz="4000" b="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100" dirty="0">
                <a:solidFill>
                  <a:srgbClr val="FFFFE7"/>
                </a:solidFill>
                <a:latin typeface="Tahoma"/>
                <a:cs typeface="Tahoma"/>
              </a:rPr>
              <a:t>та</a:t>
            </a:r>
            <a:r>
              <a:rPr sz="4000" b="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70" dirty="0">
                <a:solidFill>
                  <a:srgbClr val="FFFFE7"/>
                </a:solidFill>
                <a:latin typeface="Tahoma"/>
                <a:cs typeface="Tahoma"/>
              </a:rPr>
              <a:t>яких</a:t>
            </a:r>
            <a:r>
              <a:rPr sz="4000" b="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85" dirty="0">
                <a:solidFill>
                  <a:srgbClr val="FFFFE7"/>
                </a:solidFill>
                <a:latin typeface="Tahoma"/>
                <a:cs typeface="Tahoma"/>
              </a:rPr>
              <a:t>термінів</a:t>
            </a:r>
            <a:r>
              <a:rPr sz="4000" b="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65" dirty="0">
                <a:solidFill>
                  <a:srgbClr val="FFFFE7"/>
                </a:solidFill>
                <a:latin typeface="Tahoma"/>
                <a:cs typeface="Tahoma"/>
              </a:rPr>
              <a:t>слід</a:t>
            </a:r>
            <a:r>
              <a:rPr sz="4000" b="0" spc="-27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20" dirty="0">
                <a:solidFill>
                  <a:srgbClr val="FFFFE7"/>
                </a:solidFill>
                <a:latin typeface="Tahoma"/>
                <a:cs typeface="Tahoma"/>
              </a:rPr>
              <a:t>очікувати?</a:t>
            </a:r>
            <a:endParaRPr sz="4000" dirty="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9435757"/>
            <a:ext cx="5901055" cy="851535"/>
          </a:xfrm>
          <a:custGeom>
            <a:avLst/>
            <a:gdLst/>
            <a:ahLst/>
            <a:cxnLst/>
            <a:rect l="l" t="t" r="r" b="b"/>
            <a:pathLst>
              <a:path w="5901055" h="851534">
                <a:moveTo>
                  <a:pt x="5408409" y="295079"/>
                </a:moveTo>
                <a:lnTo>
                  <a:pt x="5690524" y="309464"/>
                </a:lnTo>
                <a:lnTo>
                  <a:pt x="5838199" y="525269"/>
                </a:lnTo>
                <a:lnTo>
                  <a:pt x="5894903" y="776427"/>
                </a:lnTo>
                <a:lnTo>
                  <a:pt x="5900634" y="851242"/>
                </a:lnTo>
                <a:lnTo>
                  <a:pt x="0" y="851242"/>
                </a:lnTo>
                <a:lnTo>
                  <a:pt x="0" y="720748"/>
                </a:lnTo>
                <a:lnTo>
                  <a:pt x="613930" y="720748"/>
                </a:lnTo>
                <a:lnTo>
                  <a:pt x="636729" y="719475"/>
                </a:lnTo>
                <a:lnTo>
                  <a:pt x="661048" y="716266"/>
                </a:lnTo>
                <a:lnTo>
                  <a:pt x="676758" y="713189"/>
                </a:lnTo>
                <a:lnTo>
                  <a:pt x="2846248" y="713189"/>
                </a:lnTo>
                <a:lnTo>
                  <a:pt x="2887682" y="712177"/>
                </a:lnTo>
                <a:lnTo>
                  <a:pt x="2932578" y="708156"/>
                </a:lnTo>
                <a:lnTo>
                  <a:pt x="2932766" y="708156"/>
                </a:lnTo>
                <a:lnTo>
                  <a:pt x="2982562" y="700807"/>
                </a:lnTo>
                <a:lnTo>
                  <a:pt x="3036391" y="690069"/>
                </a:lnTo>
                <a:lnTo>
                  <a:pt x="3094735" y="675710"/>
                </a:lnTo>
                <a:lnTo>
                  <a:pt x="3157786" y="657539"/>
                </a:lnTo>
                <a:lnTo>
                  <a:pt x="3225735" y="635367"/>
                </a:lnTo>
                <a:lnTo>
                  <a:pt x="3298773" y="609004"/>
                </a:lnTo>
                <a:lnTo>
                  <a:pt x="3315751" y="602339"/>
                </a:lnTo>
                <a:lnTo>
                  <a:pt x="4118344" y="602339"/>
                </a:lnTo>
                <a:lnTo>
                  <a:pt x="4156597" y="600054"/>
                </a:lnTo>
                <a:lnTo>
                  <a:pt x="4230414" y="584493"/>
                </a:lnTo>
                <a:lnTo>
                  <a:pt x="4299799" y="551255"/>
                </a:lnTo>
                <a:lnTo>
                  <a:pt x="4332511" y="526874"/>
                </a:lnTo>
                <a:lnTo>
                  <a:pt x="4363732" y="496715"/>
                </a:lnTo>
                <a:lnTo>
                  <a:pt x="4393336" y="460323"/>
                </a:lnTo>
                <a:lnTo>
                  <a:pt x="4426588" y="402962"/>
                </a:lnTo>
                <a:lnTo>
                  <a:pt x="4455391" y="338214"/>
                </a:lnTo>
                <a:lnTo>
                  <a:pt x="4468074" y="309652"/>
                </a:lnTo>
                <a:lnTo>
                  <a:pt x="5340242" y="309652"/>
                </a:lnTo>
                <a:lnTo>
                  <a:pt x="5372719" y="305875"/>
                </a:lnTo>
                <a:lnTo>
                  <a:pt x="5408409" y="295079"/>
                </a:lnTo>
                <a:close/>
              </a:path>
              <a:path w="5901055" h="851534">
                <a:moveTo>
                  <a:pt x="628123" y="0"/>
                </a:moveTo>
                <a:lnTo>
                  <a:pt x="665828" y="13973"/>
                </a:lnTo>
                <a:lnTo>
                  <a:pt x="692054" y="47313"/>
                </a:lnTo>
                <a:lnTo>
                  <a:pt x="693718" y="61359"/>
                </a:lnTo>
                <a:lnTo>
                  <a:pt x="692264" y="76717"/>
                </a:lnTo>
                <a:lnTo>
                  <a:pt x="671726" y="129738"/>
                </a:lnTo>
                <a:lnTo>
                  <a:pt x="647081" y="169953"/>
                </a:lnTo>
                <a:lnTo>
                  <a:pt x="616032" y="213199"/>
                </a:lnTo>
                <a:lnTo>
                  <a:pt x="580581" y="258762"/>
                </a:lnTo>
                <a:lnTo>
                  <a:pt x="523664" y="329725"/>
                </a:lnTo>
                <a:lnTo>
                  <a:pt x="504684" y="353733"/>
                </a:lnTo>
                <a:lnTo>
                  <a:pt x="468243" y="401714"/>
                </a:lnTo>
                <a:lnTo>
                  <a:pt x="435508" y="449031"/>
                </a:lnTo>
                <a:lnTo>
                  <a:pt x="408504" y="494945"/>
                </a:lnTo>
                <a:lnTo>
                  <a:pt x="389251" y="538717"/>
                </a:lnTo>
                <a:lnTo>
                  <a:pt x="379771" y="579609"/>
                </a:lnTo>
                <a:lnTo>
                  <a:pt x="379470" y="592651"/>
                </a:lnTo>
                <a:lnTo>
                  <a:pt x="379433" y="594256"/>
                </a:lnTo>
                <a:lnTo>
                  <a:pt x="379329" y="598743"/>
                </a:lnTo>
                <a:lnTo>
                  <a:pt x="381912" y="615723"/>
                </a:lnTo>
                <a:lnTo>
                  <a:pt x="381993" y="616250"/>
                </a:lnTo>
                <a:lnTo>
                  <a:pt x="412106" y="664384"/>
                </a:lnTo>
                <a:lnTo>
                  <a:pt x="452760" y="689373"/>
                </a:lnTo>
                <a:lnTo>
                  <a:pt x="512289" y="708156"/>
                </a:lnTo>
                <a:lnTo>
                  <a:pt x="592713" y="719993"/>
                </a:lnTo>
                <a:lnTo>
                  <a:pt x="613930" y="720748"/>
                </a:lnTo>
                <a:lnTo>
                  <a:pt x="0" y="720748"/>
                </a:lnTo>
                <a:lnTo>
                  <a:pt x="0" y="646126"/>
                </a:lnTo>
                <a:lnTo>
                  <a:pt x="25390" y="384680"/>
                </a:lnTo>
                <a:lnTo>
                  <a:pt x="25423" y="384340"/>
                </a:lnTo>
                <a:lnTo>
                  <a:pt x="204223" y="67960"/>
                </a:lnTo>
                <a:lnTo>
                  <a:pt x="628123" y="0"/>
                </a:lnTo>
                <a:close/>
              </a:path>
              <a:path w="5901055" h="851534">
                <a:moveTo>
                  <a:pt x="2235827" y="71260"/>
                </a:moveTo>
                <a:lnTo>
                  <a:pt x="2296952" y="77335"/>
                </a:lnTo>
                <a:lnTo>
                  <a:pt x="2353023" y="92484"/>
                </a:lnTo>
                <a:lnTo>
                  <a:pt x="2403544" y="117453"/>
                </a:lnTo>
                <a:lnTo>
                  <a:pt x="2448021" y="152991"/>
                </a:lnTo>
                <a:lnTo>
                  <a:pt x="2485959" y="199845"/>
                </a:lnTo>
                <a:lnTo>
                  <a:pt x="2516863" y="258762"/>
                </a:lnTo>
                <a:lnTo>
                  <a:pt x="2540237" y="330488"/>
                </a:lnTo>
                <a:lnTo>
                  <a:pt x="2550002" y="384340"/>
                </a:lnTo>
                <a:lnTo>
                  <a:pt x="2555828" y="425502"/>
                </a:lnTo>
                <a:lnTo>
                  <a:pt x="2559131" y="447268"/>
                </a:lnTo>
                <a:lnTo>
                  <a:pt x="2567326" y="491128"/>
                </a:lnTo>
                <a:lnTo>
                  <a:pt x="2579023" y="534923"/>
                </a:lnTo>
                <a:lnTo>
                  <a:pt x="2595667" y="576939"/>
                </a:lnTo>
                <a:lnTo>
                  <a:pt x="2619052" y="616250"/>
                </a:lnTo>
                <a:lnTo>
                  <a:pt x="2650450" y="650745"/>
                </a:lnTo>
                <a:lnTo>
                  <a:pt x="2691479" y="679103"/>
                </a:lnTo>
                <a:lnTo>
                  <a:pt x="2743673" y="699807"/>
                </a:lnTo>
                <a:lnTo>
                  <a:pt x="2808563" y="711338"/>
                </a:lnTo>
                <a:lnTo>
                  <a:pt x="2846248" y="713189"/>
                </a:lnTo>
                <a:lnTo>
                  <a:pt x="676758" y="713189"/>
                </a:lnTo>
                <a:lnTo>
                  <a:pt x="686206" y="711338"/>
                </a:lnTo>
                <a:lnTo>
                  <a:pt x="686341" y="711338"/>
                </a:lnTo>
                <a:lnTo>
                  <a:pt x="714000" y="704418"/>
                </a:lnTo>
                <a:lnTo>
                  <a:pt x="772289" y="685950"/>
                </a:lnTo>
                <a:lnTo>
                  <a:pt x="835422" y="661609"/>
                </a:lnTo>
                <a:lnTo>
                  <a:pt x="902903" y="632144"/>
                </a:lnTo>
                <a:lnTo>
                  <a:pt x="938119" y="615723"/>
                </a:lnTo>
                <a:lnTo>
                  <a:pt x="974237" y="598301"/>
                </a:lnTo>
                <a:lnTo>
                  <a:pt x="1011194" y="579972"/>
                </a:lnTo>
                <a:lnTo>
                  <a:pt x="1087381" y="540964"/>
                </a:lnTo>
                <a:lnTo>
                  <a:pt x="1455452" y="345164"/>
                </a:lnTo>
                <a:lnTo>
                  <a:pt x="1539903" y="301602"/>
                </a:lnTo>
                <a:lnTo>
                  <a:pt x="1582121" y="280375"/>
                </a:lnTo>
                <a:lnTo>
                  <a:pt x="1624249" y="259642"/>
                </a:lnTo>
                <a:lnTo>
                  <a:pt x="1666228" y="239495"/>
                </a:lnTo>
                <a:lnTo>
                  <a:pt x="1707995" y="220029"/>
                </a:lnTo>
                <a:lnTo>
                  <a:pt x="1749488" y="201337"/>
                </a:lnTo>
                <a:lnTo>
                  <a:pt x="1790645" y="183512"/>
                </a:lnTo>
                <a:lnTo>
                  <a:pt x="1831404" y="166647"/>
                </a:lnTo>
                <a:lnTo>
                  <a:pt x="1871705" y="150837"/>
                </a:lnTo>
                <a:lnTo>
                  <a:pt x="1911483" y="136174"/>
                </a:lnTo>
                <a:lnTo>
                  <a:pt x="1950344" y="122867"/>
                </a:lnTo>
                <a:lnTo>
                  <a:pt x="1989230" y="110665"/>
                </a:lnTo>
                <a:lnTo>
                  <a:pt x="2027073" y="100005"/>
                </a:lnTo>
                <a:lnTo>
                  <a:pt x="2064148" y="90867"/>
                </a:lnTo>
                <a:lnTo>
                  <a:pt x="2135745" y="77527"/>
                </a:lnTo>
                <a:lnTo>
                  <a:pt x="2203524" y="71392"/>
                </a:lnTo>
                <a:lnTo>
                  <a:pt x="2235827" y="71260"/>
                </a:lnTo>
                <a:close/>
              </a:path>
              <a:path w="5901055" h="851534">
                <a:moveTo>
                  <a:pt x="3601346" y="518622"/>
                </a:moveTo>
                <a:lnTo>
                  <a:pt x="3677663" y="525269"/>
                </a:lnTo>
                <a:lnTo>
                  <a:pt x="3716898" y="531709"/>
                </a:lnTo>
                <a:lnTo>
                  <a:pt x="3756680" y="539622"/>
                </a:lnTo>
                <a:lnTo>
                  <a:pt x="3796883" y="548554"/>
                </a:lnTo>
                <a:lnTo>
                  <a:pt x="3918737" y="576939"/>
                </a:lnTo>
                <a:lnTo>
                  <a:pt x="3959347" y="585418"/>
                </a:lnTo>
                <a:lnTo>
                  <a:pt x="3999740" y="592651"/>
                </a:lnTo>
                <a:lnTo>
                  <a:pt x="4040633" y="598301"/>
                </a:lnTo>
                <a:lnTo>
                  <a:pt x="4041154" y="598301"/>
                </a:lnTo>
                <a:lnTo>
                  <a:pt x="4079366" y="601565"/>
                </a:lnTo>
                <a:lnTo>
                  <a:pt x="4118344" y="602339"/>
                </a:lnTo>
                <a:lnTo>
                  <a:pt x="3315751" y="602339"/>
                </a:lnTo>
                <a:lnTo>
                  <a:pt x="3377093" y="578260"/>
                </a:lnTo>
                <a:lnTo>
                  <a:pt x="3460885" y="542946"/>
                </a:lnTo>
                <a:lnTo>
                  <a:pt x="3494160" y="531029"/>
                </a:lnTo>
                <a:lnTo>
                  <a:pt x="3528747" y="523305"/>
                </a:lnTo>
                <a:lnTo>
                  <a:pt x="3564518" y="519320"/>
                </a:lnTo>
                <a:lnTo>
                  <a:pt x="3601346" y="518622"/>
                </a:lnTo>
                <a:close/>
              </a:path>
              <a:path w="5901055" h="851534">
                <a:moveTo>
                  <a:pt x="4841857" y="82622"/>
                </a:moveTo>
                <a:lnTo>
                  <a:pt x="4896171" y="85548"/>
                </a:lnTo>
                <a:lnTo>
                  <a:pt x="4944943" y="93779"/>
                </a:lnTo>
                <a:lnTo>
                  <a:pt x="4988756" y="106492"/>
                </a:lnTo>
                <a:lnTo>
                  <a:pt x="5028195" y="122867"/>
                </a:lnTo>
                <a:lnTo>
                  <a:pt x="5063842" y="142082"/>
                </a:lnTo>
                <a:lnTo>
                  <a:pt x="5096282" y="163315"/>
                </a:lnTo>
                <a:lnTo>
                  <a:pt x="5153876" y="208548"/>
                </a:lnTo>
                <a:lnTo>
                  <a:pt x="5180197" y="230905"/>
                </a:lnTo>
                <a:lnTo>
                  <a:pt x="5205646" y="251994"/>
                </a:lnTo>
                <a:lnTo>
                  <a:pt x="5256263" y="287079"/>
                </a:lnTo>
                <a:lnTo>
                  <a:pt x="5310397" y="307230"/>
                </a:lnTo>
                <a:lnTo>
                  <a:pt x="5340242" y="309652"/>
                </a:lnTo>
                <a:lnTo>
                  <a:pt x="4468074" y="309652"/>
                </a:lnTo>
                <a:lnTo>
                  <a:pt x="4486628" y="271284"/>
                </a:lnTo>
                <a:lnTo>
                  <a:pt x="4527182" y="207375"/>
                </a:lnTo>
                <a:lnTo>
                  <a:pt x="4553104" y="178180"/>
                </a:lnTo>
                <a:lnTo>
                  <a:pt x="4583935" y="151692"/>
                </a:lnTo>
                <a:lnTo>
                  <a:pt x="4620538" y="128561"/>
                </a:lnTo>
                <a:lnTo>
                  <a:pt x="4663770" y="109439"/>
                </a:lnTo>
                <a:lnTo>
                  <a:pt x="4714494" y="94974"/>
                </a:lnTo>
                <a:lnTo>
                  <a:pt x="4773570" y="85818"/>
                </a:lnTo>
                <a:lnTo>
                  <a:pt x="4841857" y="82622"/>
                </a:lnTo>
                <a:close/>
              </a:path>
            </a:pathLst>
          </a:custGeom>
          <a:solidFill>
            <a:srgbClr val="FFFF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93578" y="2054654"/>
            <a:ext cx="12105545" cy="41755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9580" indent="-445770">
              <a:lnSpc>
                <a:spcPct val="100000"/>
              </a:lnSpc>
              <a:spcBef>
                <a:spcPts val="100"/>
              </a:spcBef>
              <a:buSzPct val="94736"/>
              <a:buAutoNum type="arabicPeriod"/>
              <a:tabLst>
                <a:tab pos="449580" algn="l"/>
              </a:tabLst>
            </a:pPr>
            <a:r>
              <a:rPr sz="4400" b="1" spc="95" dirty="0">
                <a:solidFill>
                  <a:srgbClr val="FFFFE7"/>
                </a:solidFill>
                <a:latin typeface="Tahoma"/>
                <a:cs typeface="Tahoma"/>
              </a:rPr>
              <a:t>Підтвердження</a:t>
            </a:r>
            <a:r>
              <a:rPr sz="4400" b="1" spc="-10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400" b="1" spc="100" dirty="0">
                <a:solidFill>
                  <a:srgbClr val="FFFFE7"/>
                </a:solidFill>
                <a:latin typeface="Tahoma"/>
                <a:cs typeface="Tahoma"/>
              </a:rPr>
              <a:t>отримання</a:t>
            </a:r>
            <a:r>
              <a:rPr sz="4400" b="1" spc="-10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400" b="1" spc="55" dirty="0">
                <a:solidFill>
                  <a:srgbClr val="FFFFE7"/>
                </a:solidFill>
                <a:latin typeface="Tahoma"/>
                <a:cs typeface="Tahoma"/>
              </a:rPr>
              <a:t>заявки</a:t>
            </a:r>
            <a:endParaRPr sz="4400" dirty="0">
              <a:latin typeface="Tahoma"/>
              <a:cs typeface="Tahoma"/>
            </a:endParaRPr>
          </a:p>
          <a:p>
            <a:pPr marL="12700" marR="5080"/>
            <a:r>
              <a:rPr sz="3200" spc="150" dirty="0">
                <a:solidFill>
                  <a:srgbClr val="FFFFFF"/>
                </a:solidFill>
                <a:latin typeface="Tahoma"/>
                <a:cs typeface="Tahoma"/>
              </a:rPr>
              <a:t>Більшість</a:t>
            </a:r>
            <a:r>
              <a:rPr sz="32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95" dirty="0">
                <a:solidFill>
                  <a:srgbClr val="FFFFFF"/>
                </a:solidFill>
                <a:latin typeface="Tahoma"/>
                <a:cs typeface="Tahoma"/>
              </a:rPr>
              <a:t>донорських</a:t>
            </a:r>
            <a:r>
              <a:rPr sz="32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70" dirty="0">
                <a:solidFill>
                  <a:srgbClr val="FFFFFF"/>
                </a:solidFill>
                <a:latin typeface="Tahoma"/>
                <a:cs typeface="Tahoma"/>
              </a:rPr>
              <a:t>організацій</a:t>
            </a:r>
            <a:r>
              <a:rPr sz="32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55" dirty="0">
                <a:solidFill>
                  <a:srgbClr val="FFFFFF"/>
                </a:solidFill>
                <a:latin typeface="Tahoma"/>
                <a:cs typeface="Tahoma"/>
              </a:rPr>
              <a:t>надсилають</a:t>
            </a:r>
            <a:r>
              <a:rPr sz="32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40" dirty="0">
                <a:solidFill>
                  <a:srgbClr val="FFFFFF"/>
                </a:solidFill>
                <a:latin typeface="Tahoma"/>
                <a:cs typeface="Tahoma"/>
              </a:rPr>
              <a:t>автоматичне </a:t>
            </a:r>
            <a:r>
              <a:rPr sz="3200" spc="180" dirty="0">
                <a:solidFill>
                  <a:srgbClr val="FFFFFF"/>
                </a:solidFill>
                <a:latin typeface="Tahoma"/>
                <a:cs typeface="Tahoma"/>
              </a:rPr>
              <a:t>підтвердження</a:t>
            </a:r>
            <a:r>
              <a:rPr sz="32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245" dirty="0">
                <a:solidFill>
                  <a:srgbClr val="FFFFFF"/>
                </a:solidFill>
                <a:latin typeface="Tahoma"/>
                <a:cs typeface="Tahoma"/>
              </a:rPr>
              <a:t>про</a:t>
            </a:r>
            <a:r>
              <a:rPr sz="32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204" dirty="0">
                <a:solidFill>
                  <a:srgbClr val="FFFFFF"/>
                </a:solidFill>
                <a:latin typeface="Tahoma"/>
                <a:cs typeface="Tahoma"/>
              </a:rPr>
              <a:t>отримання</a:t>
            </a:r>
            <a:r>
              <a:rPr sz="32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Tahoma"/>
                <a:cs typeface="Tahoma"/>
              </a:rPr>
              <a:t>вашої</a:t>
            </a:r>
            <a:r>
              <a:rPr sz="32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70" dirty="0">
                <a:solidFill>
                  <a:srgbClr val="FFFFFF"/>
                </a:solidFill>
                <a:latin typeface="Tahoma"/>
                <a:cs typeface="Tahoma"/>
              </a:rPr>
              <a:t>заявки</a:t>
            </a:r>
            <a:r>
              <a:rPr sz="32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Tahoma"/>
                <a:cs typeface="Tahoma"/>
              </a:rPr>
              <a:t>одразу</a:t>
            </a:r>
            <a:r>
              <a:rPr sz="32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70" dirty="0">
                <a:solidFill>
                  <a:srgbClr val="FFFFFF"/>
                </a:solidFill>
                <a:latin typeface="Tahoma"/>
                <a:cs typeface="Tahoma"/>
              </a:rPr>
              <a:t>після</a:t>
            </a:r>
            <a:r>
              <a:rPr sz="32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80" dirty="0">
                <a:solidFill>
                  <a:srgbClr val="FFFFFF"/>
                </a:solidFill>
                <a:latin typeface="Tahoma"/>
                <a:cs typeface="Tahoma"/>
              </a:rPr>
              <a:t>її</a:t>
            </a:r>
            <a:r>
              <a:rPr sz="32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30" dirty="0">
                <a:solidFill>
                  <a:srgbClr val="FFFFFF"/>
                </a:solidFill>
                <a:latin typeface="Tahoma"/>
                <a:cs typeface="Tahoma"/>
              </a:rPr>
              <a:t>подання. </a:t>
            </a:r>
            <a:r>
              <a:rPr sz="3200" spc="225" dirty="0" err="1">
                <a:solidFill>
                  <a:srgbClr val="FFFFFF"/>
                </a:solidFill>
                <a:latin typeface="Tahoma"/>
                <a:cs typeface="Tahoma"/>
              </a:rPr>
              <a:t>Але</a:t>
            </a:r>
            <a:r>
              <a:rPr sz="32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225" dirty="0">
                <a:solidFill>
                  <a:srgbClr val="FFFFFF"/>
                </a:solidFill>
                <a:latin typeface="Tahoma"/>
                <a:cs typeface="Tahoma"/>
              </a:rPr>
              <a:t>не</a:t>
            </a:r>
            <a:r>
              <a:rPr sz="32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20" dirty="0">
                <a:solidFill>
                  <a:srgbClr val="FFFFFF"/>
                </a:solidFill>
                <a:latin typeface="Tahoma"/>
                <a:cs typeface="Tahoma"/>
              </a:rPr>
              <a:t>завжди,</a:t>
            </a:r>
            <a:r>
              <a:rPr sz="32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8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32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45" dirty="0">
                <a:solidFill>
                  <a:srgbClr val="FFFFFF"/>
                </a:solidFill>
                <a:latin typeface="Tahoma"/>
                <a:cs typeface="Tahoma"/>
              </a:rPr>
              <a:t>50</a:t>
            </a:r>
            <a:r>
              <a:rPr sz="32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380" dirty="0">
                <a:solidFill>
                  <a:srgbClr val="FFFFFF"/>
                </a:solidFill>
                <a:latin typeface="Tahoma"/>
                <a:cs typeface="Tahoma"/>
              </a:rPr>
              <a:t>%</a:t>
            </a:r>
            <a:r>
              <a:rPr sz="32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lang="uk-UA" sz="3200" spc="-16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12700" marR="5080"/>
            <a:r>
              <a:rPr sz="3200" spc="175" dirty="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sz="32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210" dirty="0">
                <a:solidFill>
                  <a:srgbClr val="FFFFFF"/>
                </a:solidFill>
                <a:latin typeface="Tahoma"/>
                <a:cs typeface="Tahoma"/>
              </a:rPr>
              <a:t>моєї</a:t>
            </a:r>
            <a:r>
              <a:rPr sz="32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85" dirty="0" err="1">
                <a:solidFill>
                  <a:srgbClr val="FFFFFF"/>
                </a:solidFill>
                <a:latin typeface="Tahoma"/>
                <a:cs typeface="Tahoma"/>
              </a:rPr>
              <a:t>практики</a:t>
            </a:r>
            <a:r>
              <a:rPr sz="32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225" dirty="0" err="1">
                <a:solidFill>
                  <a:srgbClr val="FFFFFF"/>
                </a:solidFill>
                <a:latin typeface="Tahoma"/>
                <a:cs typeface="Tahoma"/>
              </a:rPr>
              <a:t>не</a:t>
            </a:r>
            <a:r>
              <a:rPr sz="32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lang="uk-UA" sz="3200" spc="-15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12700" marR="5080"/>
            <a:r>
              <a:rPr sz="3200" spc="165" dirty="0" err="1">
                <a:solidFill>
                  <a:srgbClr val="FFFFFF"/>
                </a:solidFill>
                <a:latin typeface="Tahoma"/>
                <a:cs typeface="Tahoma"/>
              </a:rPr>
              <a:t>повідомляють</a:t>
            </a:r>
            <a:r>
              <a:rPr sz="32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lang="uk-UA" sz="3200" spc="-16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12700" marR="5080"/>
            <a:r>
              <a:rPr sz="3200" spc="245" dirty="0" err="1">
                <a:solidFill>
                  <a:srgbClr val="FFFFFF"/>
                </a:solidFill>
                <a:latin typeface="Tahoma"/>
                <a:cs typeface="Tahoma"/>
              </a:rPr>
              <a:t>про</a:t>
            </a:r>
            <a:r>
              <a:rPr sz="32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125" dirty="0" err="1">
                <a:solidFill>
                  <a:srgbClr val="FFFFFF"/>
                </a:solidFill>
                <a:latin typeface="Tahoma"/>
                <a:cs typeface="Tahoma"/>
              </a:rPr>
              <a:t>прийняття</a:t>
            </a:r>
            <a:r>
              <a:rPr lang="uk-UA" sz="3200" spc="125" dirty="0">
                <a:solidFill>
                  <a:srgbClr val="FFFFFF"/>
                </a:solidFill>
                <a:latin typeface="Tahoma"/>
                <a:cs typeface="Tahoma"/>
              </a:rPr>
              <a:t> заявки</a:t>
            </a:r>
            <a:r>
              <a:rPr sz="3200" spc="12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lang="uk-UA" sz="3200" spc="125" dirty="0">
              <a:solidFill>
                <a:srgbClr val="FFFFFF"/>
              </a:solidFill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35"/>
              </a:spcBef>
            </a:pPr>
            <a:endParaRPr sz="3200" dirty="0">
              <a:latin typeface="Tahoma"/>
              <a:cs typeface="Tahoma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B6543F82-081C-8DE0-E6BB-2D918AC3BF08}"/>
              </a:ext>
            </a:extLst>
          </p:cNvPr>
          <p:cNvSpPr txBox="1">
            <a:spLocks/>
          </p:cNvSpPr>
          <p:nvPr/>
        </p:nvSpPr>
        <p:spPr>
          <a:xfrm>
            <a:off x="347885" y="7850072"/>
            <a:ext cx="16256000" cy="1029700"/>
          </a:xfrm>
          <a:prstGeom prst="rect">
            <a:avLst/>
          </a:prstGeom>
        </p:spPr>
        <p:txBody>
          <a:bodyPr vert="horz" wrap="square" lIns="0" tIns="166302" rIns="0" bIns="0" rtlCol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uk-UA" sz="5600" b="0" spc="-150" dirty="0">
                <a:solidFill>
                  <a:schemeClr val="bg1"/>
                </a:solidFill>
                <a:latin typeface="Times New Roman"/>
                <a:cs typeface="Times New Roman"/>
              </a:rPr>
              <a:t>ЗРАЗОК ПІДТВЕРДЖЕННЯ</a:t>
            </a:r>
            <a:endParaRPr lang="uk-UA" sz="5600" spc="-15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object 2">
            <a:extLst>
              <a:ext uri="{FF2B5EF4-FFF2-40B4-BE49-F238E27FC236}">
                <a16:creationId xmlns:a16="http://schemas.microsoft.com/office/drawing/2014/main" id="{8ED75D32-AD5A-B07B-F5CE-F6482BCD02B1}"/>
              </a:ext>
            </a:extLst>
          </p:cNvPr>
          <p:cNvPicPr/>
          <p:nvPr/>
        </p:nvPicPr>
        <p:blipFill rotWithShape="1">
          <a:blip r:embed="rId3" cstate="print"/>
          <a:srcRect t="1743" r="14153" b="990"/>
          <a:stretch/>
        </p:blipFill>
        <p:spPr>
          <a:xfrm>
            <a:off x="9144001" y="4466578"/>
            <a:ext cx="8796114" cy="5820422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AD915AED-7D2E-2260-A6EF-7C7E9C69727A}"/>
              </a:ext>
            </a:extLst>
          </p:cNvPr>
          <p:cNvSpPr/>
          <p:nvPr/>
        </p:nvSpPr>
        <p:spPr>
          <a:xfrm>
            <a:off x="6470111" y="8966981"/>
            <a:ext cx="2306955" cy="851535"/>
          </a:xfrm>
          <a:custGeom>
            <a:avLst/>
            <a:gdLst/>
            <a:ahLst/>
            <a:cxnLst/>
            <a:rect l="l" t="t" r="r" b="b"/>
            <a:pathLst>
              <a:path w="866775" h="495300">
                <a:moveTo>
                  <a:pt x="693966" y="247980"/>
                </a:moveTo>
                <a:lnTo>
                  <a:pt x="693902" y="247662"/>
                </a:lnTo>
                <a:lnTo>
                  <a:pt x="693902" y="238036"/>
                </a:lnTo>
                <a:lnTo>
                  <a:pt x="687616" y="231787"/>
                </a:lnTo>
                <a:lnTo>
                  <a:pt x="686663" y="230327"/>
                </a:lnTo>
                <a:lnTo>
                  <a:pt x="579081" y="122986"/>
                </a:lnTo>
                <a:lnTo>
                  <a:pt x="573227" y="119062"/>
                </a:lnTo>
                <a:lnTo>
                  <a:pt x="566547" y="117779"/>
                </a:lnTo>
                <a:lnTo>
                  <a:pt x="560006" y="119062"/>
                </a:lnTo>
                <a:lnTo>
                  <a:pt x="553910" y="122986"/>
                </a:lnTo>
                <a:lnTo>
                  <a:pt x="549973" y="128828"/>
                </a:lnTo>
                <a:lnTo>
                  <a:pt x="548652" y="135496"/>
                </a:lnTo>
                <a:lnTo>
                  <a:pt x="549973" y="142189"/>
                </a:lnTo>
                <a:lnTo>
                  <a:pt x="553910" y="148107"/>
                </a:lnTo>
                <a:lnTo>
                  <a:pt x="636079" y="230098"/>
                </a:lnTo>
                <a:lnTo>
                  <a:pt x="180606" y="230098"/>
                </a:lnTo>
                <a:lnTo>
                  <a:pt x="172643" y="238036"/>
                </a:lnTo>
                <a:lnTo>
                  <a:pt x="172643" y="257695"/>
                </a:lnTo>
                <a:lnTo>
                  <a:pt x="180606" y="265645"/>
                </a:lnTo>
                <a:lnTo>
                  <a:pt x="636295" y="265645"/>
                </a:lnTo>
                <a:lnTo>
                  <a:pt x="553910" y="347865"/>
                </a:lnTo>
                <a:lnTo>
                  <a:pt x="549973" y="353707"/>
                </a:lnTo>
                <a:lnTo>
                  <a:pt x="548652" y="360387"/>
                </a:lnTo>
                <a:lnTo>
                  <a:pt x="549973" y="367080"/>
                </a:lnTo>
                <a:lnTo>
                  <a:pt x="553910" y="372986"/>
                </a:lnTo>
                <a:lnTo>
                  <a:pt x="557352" y="376428"/>
                </a:lnTo>
                <a:lnTo>
                  <a:pt x="561987" y="378206"/>
                </a:lnTo>
                <a:lnTo>
                  <a:pt x="571004" y="378206"/>
                </a:lnTo>
                <a:lnTo>
                  <a:pt x="575640" y="376428"/>
                </a:lnTo>
                <a:lnTo>
                  <a:pt x="686663" y="265645"/>
                </a:lnTo>
                <a:lnTo>
                  <a:pt x="688073" y="263512"/>
                </a:lnTo>
                <a:lnTo>
                  <a:pt x="693902" y="257695"/>
                </a:lnTo>
                <a:lnTo>
                  <a:pt x="693902" y="248310"/>
                </a:lnTo>
                <a:lnTo>
                  <a:pt x="693966" y="247980"/>
                </a:lnTo>
                <a:close/>
              </a:path>
              <a:path w="866775" h="495300">
                <a:moveTo>
                  <a:pt x="866660" y="247510"/>
                </a:moveTo>
                <a:lnTo>
                  <a:pt x="861618" y="197688"/>
                </a:lnTo>
                <a:lnTo>
                  <a:pt x="847140" y="151257"/>
                </a:lnTo>
                <a:lnTo>
                  <a:pt x="831037" y="121691"/>
                </a:lnTo>
                <a:lnTo>
                  <a:pt x="831037" y="247510"/>
                </a:lnTo>
                <a:lnTo>
                  <a:pt x="825423" y="296075"/>
                </a:lnTo>
                <a:lnTo>
                  <a:pt x="809409" y="340677"/>
                </a:lnTo>
                <a:lnTo>
                  <a:pt x="784301" y="380034"/>
                </a:lnTo>
                <a:lnTo>
                  <a:pt x="751382" y="412877"/>
                </a:lnTo>
                <a:lnTo>
                  <a:pt x="711936" y="437921"/>
                </a:lnTo>
                <a:lnTo>
                  <a:pt x="667258" y="453872"/>
                </a:lnTo>
                <a:lnTo>
                  <a:pt x="618617" y="459486"/>
                </a:lnTo>
                <a:lnTo>
                  <a:pt x="248043" y="459486"/>
                </a:lnTo>
                <a:lnTo>
                  <a:pt x="199377" y="453872"/>
                </a:lnTo>
                <a:lnTo>
                  <a:pt x="154686" y="437921"/>
                </a:lnTo>
                <a:lnTo>
                  <a:pt x="115239" y="412877"/>
                </a:lnTo>
                <a:lnTo>
                  <a:pt x="82334" y="380034"/>
                </a:lnTo>
                <a:lnTo>
                  <a:pt x="57238" y="340677"/>
                </a:lnTo>
                <a:lnTo>
                  <a:pt x="41249" y="296075"/>
                </a:lnTo>
                <a:lnTo>
                  <a:pt x="35623" y="247510"/>
                </a:lnTo>
                <a:lnTo>
                  <a:pt x="41249" y="198945"/>
                </a:lnTo>
                <a:lnTo>
                  <a:pt x="57238" y="154343"/>
                </a:lnTo>
                <a:lnTo>
                  <a:pt x="82334" y="114985"/>
                </a:lnTo>
                <a:lnTo>
                  <a:pt x="115239" y="82143"/>
                </a:lnTo>
                <a:lnTo>
                  <a:pt x="154686" y="57111"/>
                </a:lnTo>
                <a:lnTo>
                  <a:pt x="199377" y="41148"/>
                </a:lnTo>
                <a:lnTo>
                  <a:pt x="248043" y="35534"/>
                </a:lnTo>
                <a:lnTo>
                  <a:pt x="618617" y="35534"/>
                </a:lnTo>
                <a:lnTo>
                  <a:pt x="667258" y="41148"/>
                </a:lnTo>
                <a:lnTo>
                  <a:pt x="711936" y="57111"/>
                </a:lnTo>
                <a:lnTo>
                  <a:pt x="751382" y="82143"/>
                </a:lnTo>
                <a:lnTo>
                  <a:pt x="784301" y="114985"/>
                </a:lnTo>
                <a:lnTo>
                  <a:pt x="809409" y="154343"/>
                </a:lnTo>
                <a:lnTo>
                  <a:pt x="825423" y="198945"/>
                </a:lnTo>
                <a:lnTo>
                  <a:pt x="831037" y="247510"/>
                </a:lnTo>
                <a:lnTo>
                  <a:pt x="831037" y="121691"/>
                </a:lnTo>
                <a:lnTo>
                  <a:pt x="793940" y="72567"/>
                </a:lnTo>
                <a:lnTo>
                  <a:pt x="757212" y="42316"/>
                </a:lnTo>
                <a:lnTo>
                  <a:pt x="715086" y="19469"/>
                </a:lnTo>
                <a:lnTo>
                  <a:pt x="668553" y="5029"/>
                </a:lnTo>
                <a:lnTo>
                  <a:pt x="618617" y="0"/>
                </a:lnTo>
                <a:lnTo>
                  <a:pt x="248043" y="0"/>
                </a:lnTo>
                <a:lnTo>
                  <a:pt x="198120" y="5029"/>
                </a:lnTo>
                <a:lnTo>
                  <a:pt x="151587" y="19469"/>
                </a:lnTo>
                <a:lnTo>
                  <a:pt x="109448" y="42316"/>
                </a:lnTo>
                <a:lnTo>
                  <a:pt x="72732" y="72567"/>
                </a:lnTo>
                <a:lnTo>
                  <a:pt x="42418" y="109207"/>
                </a:lnTo>
                <a:lnTo>
                  <a:pt x="19532" y="151257"/>
                </a:lnTo>
                <a:lnTo>
                  <a:pt x="5054" y="197688"/>
                </a:lnTo>
                <a:lnTo>
                  <a:pt x="0" y="247510"/>
                </a:lnTo>
                <a:lnTo>
                  <a:pt x="5054" y="297332"/>
                </a:lnTo>
                <a:lnTo>
                  <a:pt x="19532" y="343776"/>
                </a:lnTo>
                <a:lnTo>
                  <a:pt x="42418" y="385813"/>
                </a:lnTo>
                <a:lnTo>
                  <a:pt x="72732" y="422452"/>
                </a:lnTo>
                <a:lnTo>
                  <a:pt x="109448" y="452704"/>
                </a:lnTo>
                <a:lnTo>
                  <a:pt x="151587" y="475551"/>
                </a:lnTo>
                <a:lnTo>
                  <a:pt x="198120" y="489991"/>
                </a:lnTo>
                <a:lnTo>
                  <a:pt x="248043" y="495033"/>
                </a:lnTo>
                <a:lnTo>
                  <a:pt x="618617" y="495033"/>
                </a:lnTo>
                <a:lnTo>
                  <a:pt x="668553" y="489991"/>
                </a:lnTo>
                <a:lnTo>
                  <a:pt x="715086" y="475551"/>
                </a:lnTo>
                <a:lnTo>
                  <a:pt x="757212" y="452704"/>
                </a:lnTo>
                <a:lnTo>
                  <a:pt x="793940" y="422452"/>
                </a:lnTo>
                <a:lnTo>
                  <a:pt x="824242" y="385813"/>
                </a:lnTo>
                <a:lnTo>
                  <a:pt x="847140" y="343776"/>
                </a:lnTo>
                <a:lnTo>
                  <a:pt x="861618" y="297332"/>
                </a:lnTo>
                <a:lnTo>
                  <a:pt x="866660" y="24751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9600" y="1943100"/>
            <a:ext cx="9970770" cy="0"/>
          </a:xfrm>
          <a:custGeom>
            <a:avLst/>
            <a:gdLst/>
            <a:ahLst/>
            <a:cxnLst/>
            <a:rect l="l" t="t" r="r" b="b"/>
            <a:pathLst>
              <a:path w="9970770">
                <a:moveTo>
                  <a:pt x="0" y="0"/>
                </a:moveTo>
                <a:lnTo>
                  <a:pt x="9970582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4909706" y="0"/>
            <a:ext cx="3378835" cy="3467100"/>
            <a:chOff x="14909706" y="0"/>
            <a:chExt cx="3378835" cy="3467100"/>
          </a:xfrm>
        </p:grpSpPr>
        <p:sp>
          <p:nvSpPr>
            <p:cNvPr id="5" name="object 5"/>
            <p:cNvSpPr/>
            <p:nvPr/>
          </p:nvSpPr>
          <p:spPr>
            <a:xfrm>
              <a:off x="14909706" y="0"/>
              <a:ext cx="3378835" cy="3467100"/>
            </a:xfrm>
            <a:custGeom>
              <a:avLst/>
              <a:gdLst/>
              <a:ahLst/>
              <a:cxnLst/>
              <a:rect l="l" t="t" r="r" b="b"/>
              <a:pathLst>
                <a:path w="3378834" h="3467100">
                  <a:moveTo>
                    <a:pt x="422003" y="1673708"/>
                  </a:moveTo>
                  <a:lnTo>
                    <a:pt x="442219" y="1634793"/>
                  </a:lnTo>
                  <a:lnTo>
                    <a:pt x="482691" y="1571465"/>
                  </a:lnTo>
                  <a:lnTo>
                    <a:pt x="495258" y="1551646"/>
                  </a:lnTo>
                  <a:lnTo>
                    <a:pt x="522620" y="1507747"/>
                  </a:lnTo>
                  <a:lnTo>
                    <a:pt x="552284" y="1458666"/>
                  </a:lnTo>
                  <a:lnTo>
                    <a:pt x="583439" y="1405002"/>
                  </a:lnTo>
                  <a:lnTo>
                    <a:pt x="615278" y="1347353"/>
                  </a:lnTo>
                  <a:lnTo>
                    <a:pt x="646993" y="1286318"/>
                  </a:lnTo>
                  <a:lnTo>
                    <a:pt x="677774" y="1222495"/>
                  </a:lnTo>
                  <a:lnTo>
                    <a:pt x="706814" y="1156485"/>
                  </a:lnTo>
                  <a:lnTo>
                    <a:pt x="733305" y="1088884"/>
                  </a:lnTo>
                  <a:lnTo>
                    <a:pt x="756438" y="1020292"/>
                  </a:lnTo>
                  <a:lnTo>
                    <a:pt x="775404" y="951307"/>
                  </a:lnTo>
                  <a:lnTo>
                    <a:pt x="789396" y="882529"/>
                  </a:lnTo>
                  <a:lnTo>
                    <a:pt x="797605" y="814555"/>
                  </a:lnTo>
                  <a:lnTo>
                    <a:pt x="799289" y="781057"/>
                  </a:lnTo>
                  <a:lnTo>
                    <a:pt x="799223" y="747985"/>
                  </a:lnTo>
                  <a:lnTo>
                    <a:pt x="793442" y="683417"/>
                  </a:lnTo>
                  <a:lnTo>
                    <a:pt x="779452" y="621450"/>
                  </a:lnTo>
                  <a:lnTo>
                    <a:pt x="756446" y="562682"/>
                  </a:lnTo>
                  <a:lnTo>
                    <a:pt x="723616" y="507712"/>
                  </a:lnTo>
                  <a:lnTo>
                    <a:pt x="680153" y="457140"/>
                  </a:lnTo>
                  <a:lnTo>
                    <a:pt x="625248" y="411563"/>
                  </a:lnTo>
                  <a:lnTo>
                    <a:pt x="593253" y="390835"/>
                  </a:lnTo>
                  <a:lnTo>
                    <a:pt x="558094" y="371580"/>
                  </a:lnTo>
                  <a:lnTo>
                    <a:pt x="519671" y="353874"/>
                  </a:lnTo>
                  <a:lnTo>
                    <a:pt x="477883" y="337790"/>
                  </a:lnTo>
                  <a:lnTo>
                    <a:pt x="432627" y="323405"/>
                  </a:lnTo>
                  <a:lnTo>
                    <a:pt x="383805" y="310792"/>
                  </a:lnTo>
                  <a:lnTo>
                    <a:pt x="331313" y="300027"/>
                  </a:lnTo>
                  <a:lnTo>
                    <a:pt x="125617" y="208288"/>
                  </a:lnTo>
                  <a:lnTo>
                    <a:pt x="20803" y="69467"/>
                  </a:lnTo>
                  <a:lnTo>
                    <a:pt x="0" y="0"/>
                  </a:lnTo>
                  <a:lnTo>
                    <a:pt x="3378293" y="0"/>
                  </a:lnTo>
                  <a:lnTo>
                    <a:pt x="3378293" y="1201810"/>
                  </a:lnTo>
                  <a:lnTo>
                    <a:pt x="3378293" y="1202820"/>
                  </a:lnTo>
                  <a:lnTo>
                    <a:pt x="1154194" y="1246150"/>
                  </a:lnTo>
                  <a:lnTo>
                    <a:pt x="1132099" y="1246903"/>
                  </a:lnTo>
                  <a:lnTo>
                    <a:pt x="1083475" y="1253907"/>
                  </a:lnTo>
                  <a:lnTo>
                    <a:pt x="1028966" y="1268577"/>
                  </a:lnTo>
                  <a:lnTo>
                    <a:pt x="968607" y="1291316"/>
                  </a:lnTo>
                  <a:lnTo>
                    <a:pt x="902432" y="1322525"/>
                  </a:lnTo>
                  <a:lnTo>
                    <a:pt x="867174" y="1341432"/>
                  </a:lnTo>
                  <a:lnTo>
                    <a:pt x="830474" y="1362607"/>
                  </a:lnTo>
                  <a:lnTo>
                    <a:pt x="792338" y="1386101"/>
                  </a:lnTo>
                  <a:lnTo>
                    <a:pt x="752769" y="1411963"/>
                  </a:lnTo>
                  <a:lnTo>
                    <a:pt x="711771" y="1440245"/>
                  </a:lnTo>
                  <a:lnTo>
                    <a:pt x="669349" y="1470996"/>
                  </a:lnTo>
                  <a:lnTo>
                    <a:pt x="625508" y="1504267"/>
                  </a:lnTo>
                  <a:lnTo>
                    <a:pt x="580250" y="1540108"/>
                  </a:lnTo>
                  <a:lnTo>
                    <a:pt x="533582" y="1578569"/>
                  </a:lnTo>
                  <a:lnTo>
                    <a:pt x="485506" y="1619701"/>
                  </a:lnTo>
                  <a:lnTo>
                    <a:pt x="436027" y="1663553"/>
                  </a:lnTo>
                  <a:lnTo>
                    <a:pt x="429295" y="1669331"/>
                  </a:lnTo>
                  <a:lnTo>
                    <a:pt x="424654" y="1672691"/>
                  </a:lnTo>
                  <a:lnTo>
                    <a:pt x="422003" y="1673708"/>
                  </a:lnTo>
                  <a:close/>
                </a:path>
                <a:path w="3378834" h="3467100">
                  <a:moveTo>
                    <a:pt x="825584" y="2287600"/>
                  </a:moveTo>
                  <a:lnTo>
                    <a:pt x="800394" y="2287507"/>
                  </a:lnTo>
                  <a:lnTo>
                    <a:pt x="801113" y="2287493"/>
                  </a:lnTo>
                  <a:lnTo>
                    <a:pt x="779621" y="2286162"/>
                  </a:lnTo>
                  <a:lnTo>
                    <a:pt x="730393" y="2273852"/>
                  </a:lnTo>
                  <a:lnTo>
                    <a:pt x="708612" y="2235338"/>
                  </a:lnTo>
                  <a:lnTo>
                    <a:pt x="712048" y="2221547"/>
                  </a:lnTo>
                  <a:lnTo>
                    <a:pt x="730902" y="2187847"/>
                  </a:lnTo>
                  <a:lnTo>
                    <a:pt x="766724" y="2145997"/>
                  </a:lnTo>
                  <a:lnTo>
                    <a:pt x="820851" y="2095431"/>
                  </a:lnTo>
                  <a:lnTo>
                    <a:pt x="892491" y="2035686"/>
                  </a:lnTo>
                  <a:lnTo>
                    <a:pt x="928145" y="2004575"/>
                  </a:lnTo>
                  <a:lnTo>
                    <a:pt x="962160" y="1973422"/>
                  </a:lnTo>
                  <a:lnTo>
                    <a:pt x="994542" y="1942274"/>
                  </a:lnTo>
                  <a:lnTo>
                    <a:pt x="1025296" y="1911184"/>
                  </a:lnTo>
                  <a:lnTo>
                    <a:pt x="1054424" y="1880202"/>
                  </a:lnTo>
                  <a:lnTo>
                    <a:pt x="1081932" y="1849377"/>
                  </a:lnTo>
                  <a:lnTo>
                    <a:pt x="1107824" y="1818759"/>
                  </a:lnTo>
                  <a:lnTo>
                    <a:pt x="1132104" y="1788400"/>
                  </a:lnTo>
                  <a:lnTo>
                    <a:pt x="1175844" y="1728656"/>
                  </a:lnTo>
                  <a:lnTo>
                    <a:pt x="1213188" y="1670548"/>
                  </a:lnTo>
                  <a:lnTo>
                    <a:pt x="1244170" y="1614478"/>
                  </a:lnTo>
                  <a:lnTo>
                    <a:pt x="1268823" y="1560847"/>
                  </a:lnTo>
                  <a:lnTo>
                    <a:pt x="1287182" y="1510057"/>
                  </a:lnTo>
                  <a:lnTo>
                    <a:pt x="1299281" y="1462511"/>
                  </a:lnTo>
                  <a:lnTo>
                    <a:pt x="1305154" y="1418611"/>
                  </a:lnTo>
                  <a:lnTo>
                    <a:pt x="1305766" y="1398154"/>
                  </a:lnTo>
                  <a:lnTo>
                    <a:pt x="1304835" y="1378759"/>
                  </a:lnTo>
                  <a:lnTo>
                    <a:pt x="1292821" y="1327449"/>
                  </a:lnTo>
                  <a:lnTo>
                    <a:pt x="1267068" y="1287509"/>
                  </a:lnTo>
                  <a:lnTo>
                    <a:pt x="1227691" y="1260294"/>
                  </a:lnTo>
                  <a:lnTo>
                    <a:pt x="1174805" y="1247163"/>
                  </a:lnTo>
                  <a:lnTo>
                    <a:pt x="1154194" y="1246150"/>
                  </a:lnTo>
                  <a:lnTo>
                    <a:pt x="3378293" y="1202820"/>
                  </a:lnTo>
                  <a:lnTo>
                    <a:pt x="3378293" y="1873484"/>
                  </a:lnTo>
                  <a:lnTo>
                    <a:pt x="2935510" y="1882110"/>
                  </a:lnTo>
                  <a:lnTo>
                    <a:pt x="2892556" y="1883420"/>
                  </a:lnTo>
                  <a:lnTo>
                    <a:pt x="2847944" y="1885541"/>
                  </a:lnTo>
                  <a:lnTo>
                    <a:pt x="2801681" y="1888482"/>
                  </a:lnTo>
                  <a:lnTo>
                    <a:pt x="2753772" y="1892255"/>
                  </a:lnTo>
                  <a:lnTo>
                    <a:pt x="2704226" y="1896871"/>
                  </a:lnTo>
                  <a:lnTo>
                    <a:pt x="2653047" y="1902338"/>
                  </a:lnTo>
                  <a:lnTo>
                    <a:pt x="2600243" y="1908669"/>
                  </a:lnTo>
                  <a:lnTo>
                    <a:pt x="2545819" y="1915872"/>
                  </a:lnTo>
                  <a:lnTo>
                    <a:pt x="2489783" y="1923959"/>
                  </a:lnTo>
                  <a:lnTo>
                    <a:pt x="2432141" y="1932939"/>
                  </a:lnTo>
                  <a:lnTo>
                    <a:pt x="2372898" y="1942824"/>
                  </a:lnTo>
                  <a:lnTo>
                    <a:pt x="2312063" y="1953624"/>
                  </a:lnTo>
                  <a:lnTo>
                    <a:pt x="2185637" y="1978008"/>
                  </a:lnTo>
                  <a:lnTo>
                    <a:pt x="2052915" y="2006176"/>
                  </a:lnTo>
                  <a:lnTo>
                    <a:pt x="1913948" y="2038209"/>
                  </a:lnTo>
                  <a:lnTo>
                    <a:pt x="1842139" y="2055701"/>
                  </a:lnTo>
                  <a:lnTo>
                    <a:pt x="1802023" y="2066135"/>
                  </a:lnTo>
                  <a:lnTo>
                    <a:pt x="1443141" y="2165023"/>
                  </a:lnTo>
                  <a:lnTo>
                    <a:pt x="1323355" y="2196258"/>
                  </a:lnTo>
                  <a:lnTo>
                    <a:pt x="1242732" y="2216210"/>
                  </a:lnTo>
                  <a:lnTo>
                    <a:pt x="1163054" y="2234804"/>
                  </a:lnTo>
                  <a:lnTo>
                    <a:pt x="1123987" y="2243416"/>
                  </a:lnTo>
                  <a:lnTo>
                    <a:pt x="1085658" y="2251475"/>
                  </a:lnTo>
                  <a:lnTo>
                    <a:pt x="1048232" y="2258912"/>
                  </a:lnTo>
                  <a:lnTo>
                    <a:pt x="976760" y="2271636"/>
                  </a:lnTo>
                  <a:lnTo>
                    <a:pt x="910907" y="2281021"/>
                  </a:lnTo>
                  <a:lnTo>
                    <a:pt x="881511" y="2284177"/>
                  </a:lnTo>
                  <a:lnTo>
                    <a:pt x="882021" y="2284167"/>
                  </a:lnTo>
                  <a:lnTo>
                    <a:pt x="852008" y="2286501"/>
                  </a:lnTo>
                  <a:lnTo>
                    <a:pt x="825584" y="2287600"/>
                  </a:lnTo>
                  <a:close/>
                </a:path>
                <a:path w="3378834" h="3467100">
                  <a:moveTo>
                    <a:pt x="3378293" y="1953883"/>
                  </a:moveTo>
                  <a:lnTo>
                    <a:pt x="3340127" y="1934149"/>
                  </a:lnTo>
                  <a:lnTo>
                    <a:pt x="3296751" y="1918251"/>
                  </a:lnTo>
                  <a:lnTo>
                    <a:pt x="3246435" y="1905099"/>
                  </a:lnTo>
                  <a:lnTo>
                    <a:pt x="3189231" y="1894774"/>
                  </a:lnTo>
                  <a:lnTo>
                    <a:pt x="3125189" y="1887361"/>
                  </a:lnTo>
                  <a:lnTo>
                    <a:pt x="3054362" y="1882943"/>
                  </a:lnTo>
                  <a:lnTo>
                    <a:pt x="2976800" y="1881601"/>
                  </a:lnTo>
                  <a:lnTo>
                    <a:pt x="2935510" y="1882110"/>
                  </a:lnTo>
                  <a:lnTo>
                    <a:pt x="3378293" y="1873484"/>
                  </a:lnTo>
                  <a:lnTo>
                    <a:pt x="3378293" y="1952674"/>
                  </a:lnTo>
                  <a:lnTo>
                    <a:pt x="3378293" y="1953883"/>
                  </a:lnTo>
                  <a:close/>
                </a:path>
                <a:path w="3378834" h="3467100">
                  <a:moveTo>
                    <a:pt x="3378293" y="3466891"/>
                  </a:moveTo>
                  <a:lnTo>
                    <a:pt x="3268543" y="3399751"/>
                  </a:lnTo>
                  <a:lnTo>
                    <a:pt x="2806627" y="2955288"/>
                  </a:lnTo>
                  <a:lnTo>
                    <a:pt x="2921565" y="2569382"/>
                  </a:lnTo>
                  <a:lnTo>
                    <a:pt x="2965756" y="2543976"/>
                  </a:lnTo>
                  <a:lnTo>
                    <a:pt x="3007980" y="2518882"/>
                  </a:lnTo>
                  <a:lnTo>
                    <a:pt x="3048244" y="2494112"/>
                  </a:lnTo>
                  <a:lnTo>
                    <a:pt x="3086554" y="2469675"/>
                  </a:lnTo>
                  <a:lnTo>
                    <a:pt x="3122916" y="2445582"/>
                  </a:lnTo>
                  <a:lnTo>
                    <a:pt x="3157337" y="2421843"/>
                  </a:lnTo>
                  <a:lnTo>
                    <a:pt x="3189824" y="2398469"/>
                  </a:lnTo>
                  <a:lnTo>
                    <a:pt x="3220382" y="2375470"/>
                  </a:lnTo>
                  <a:lnTo>
                    <a:pt x="3275740" y="2330637"/>
                  </a:lnTo>
                  <a:lnTo>
                    <a:pt x="3323462" y="2287430"/>
                  </a:lnTo>
                  <a:lnTo>
                    <a:pt x="3363601" y="2245930"/>
                  </a:lnTo>
                  <a:lnTo>
                    <a:pt x="3378293" y="2228815"/>
                  </a:lnTo>
                  <a:lnTo>
                    <a:pt x="3378293" y="3466891"/>
                  </a:lnTo>
                  <a:close/>
                </a:path>
              </a:pathLst>
            </a:custGeom>
            <a:solidFill>
              <a:srgbClr val="E3A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927018" y="573846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30" h="481330">
                  <a:moveTo>
                    <a:pt x="278570" y="478111"/>
                  </a:moveTo>
                  <a:lnTo>
                    <a:pt x="229905" y="480960"/>
                  </a:lnTo>
                  <a:lnTo>
                    <a:pt x="183079" y="474263"/>
                  </a:lnTo>
                  <a:lnTo>
                    <a:pt x="139202" y="458824"/>
                  </a:lnTo>
                  <a:lnTo>
                    <a:pt x="99382" y="435444"/>
                  </a:lnTo>
                  <a:lnTo>
                    <a:pt x="64728" y="404926"/>
                  </a:lnTo>
                  <a:lnTo>
                    <a:pt x="36349" y="368073"/>
                  </a:lnTo>
                  <a:lnTo>
                    <a:pt x="15353" y="325687"/>
                  </a:lnTo>
                  <a:lnTo>
                    <a:pt x="2848" y="278570"/>
                  </a:lnTo>
                  <a:lnTo>
                    <a:pt x="0" y="229905"/>
                  </a:lnTo>
                  <a:lnTo>
                    <a:pt x="6696" y="183079"/>
                  </a:lnTo>
                  <a:lnTo>
                    <a:pt x="22135" y="139202"/>
                  </a:lnTo>
                  <a:lnTo>
                    <a:pt x="45515" y="99382"/>
                  </a:lnTo>
                  <a:lnTo>
                    <a:pt x="76033" y="64728"/>
                  </a:lnTo>
                  <a:lnTo>
                    <a:pt x="112886" y="36349"/>
                  </a:lnTo>
                  <a:lnTo>
                    <a:pt x="155273" y="15352"/>
                  </a:lnTo>
                  <a:lnTo>
                    <a:pt x="202390" y="2848"/>
                  </a:lnTo>
                  <a:lnTo>
                    <a:pt x="251055" y="0"/>
                  </a:lnTo>
                  <a:lnTo>
                    <a:pt x="297880" y="6696"/>
                  </a:lnTo>
                  <a:lnTo>
                    <a:pt x="341757" y="22135"/>
                  </a:lnTo>
                  <a:lnTo>
                    <a:pt x="381577" y="45515"/>
                  </a:lnTo>
                  <a:lnTo>
                    <a:pt x="416231" y="76033"/>
                  </a:lnTo>
                  <a:lnTo>
                    <a:pt x="444611" y="112886"/>
                  </a:lnTo>
                  <a:lnTo>
                    <a:pt x="465607" y="155273"/>
                  </a:lnTo>
                  <a:lnTo>
                    <a:pt x="478111" y="202390"/>
                  </a:lnTo>
                  <a:lnTo>
                    <a:pt x="480960" y="251055"/>
                  </a:lnTo>
                  <a:lnTo>
                    <a:pt x="474264" y="297880"/>
                  </a:lnTo>
                  <a:lnTo>
                    <a:pt x="458824" y="341757"/>
                  </a:lnTo>
                  <a:lnTo>
                    <a:pt x="435445" y="381577"/>
                  </a:lnTo>
                  <a:lnTo>
                    <a:pt x="404927" y="416231"/>
                  </a:lnTo>
                  <a:lnTo>
                    <a:pt x="368073" y="444611"/>
                  </a:lnTo>
                  <a:lnTo>
                    <a:pt x="325687" y="465607"/>
                  </a:lnTo>
                  <a:lnTo>
                    <a:pt x="278570" y="478111"/>
                  </a:lnTo>
                  <a:close/>
                </a:path>
              </a:pathLst>
            </a:custGeom>
            <a:solidFill>
              <a:srgbClr val="954E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19555" y="2164968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30" h="481330">
                  <a:moveTo>
                    <a:pt x="278570" y="478111"/>
                  </a:moveTo>
                  <a:lnTo>
                    <a:pt x="229905" y="480960"/>
                  </a:lnTo>
                  <a:lnTo>
                    <a:pt x="183080" y="474263"/>
                  </a:lnTo>
                  <a:lnTo>
                    <a:pt x="139203" y="458824"/>
                  </a:lnTo>
                  <a:lnTo>
                    <a:pt x="99383" y="435444"/>
                  </a:lnTo>
                  <a:lnTo>
                    <a:pt x="64729" y="404927"/>
                  </a:lnTo>
                  <a:lnTo>
                    <a:pt x="36349" y="368073"/>
                  </a:lnTo>
                  <a:lnTo>
                    <a:pt x="15353" y="325687"/>
                  </a:lnTo>
                  <a:lnTo>
                    <a:pt x="2848" y="278570"/>
                  </a:lnTo>
                  <a:lnTo>
                    <a:pt x="0" y="229905"/>
                  </a:lnTo>
                  <a:lnTo>
                    <a:pt x="6696" y="183079"/>
                  </a:lnTo>
                  <a:lnTo>
                    <a:pt x="22135" y="139202"/>
                  </a:lnTo>
                  <a:lnTo>
                    <a:pt x="45515" y="99382"/>
                  </a:lnTo>
                  <a:lnTo>
                    <a:pt x="76033" y="64728"/>
                  </a:lnTo>
                  <a:lnTo>
                    <a:pt x="112886" y="36349"/>
                  </a:lnTo>
                  <a:lnTo>
                    <a:pt x="155272" y="15352"/>
                  </a:lnTo>
                  <a:lnTo>
                    <a:pt x="202389" y="2848"/>
                  </a:lnTo>
                  <a:lnTo>
                    <a:pt x="251055" y="0"/>
                  </a:lnTo>
                  <a:lnTo>
                    <a:pt x="297880" y="6696"/>
                  </a:lnTo>
                  <a:lnTo>
                    <a:pt x="341757" y="22135"/>
                  </a:lnTo>
                  <a:lnTo>
                    <a:pt x="381577" y="45515"/>
                  </a:lnTo>
                  <a:lnTo>
                    <a:pt x="416231" y="76033"/>
                  </a:lnTo>
                  <a:lnTo>
                    <a:pt x="444611" y="112886"/>
                  </a:lnTo>
                  <a:lnTo>
                    <a:pt x="465607" y="155273"/>
                  </a:lnTo>
                  <a:lnTo>
                    <a:pt x="478111" y="202390"/>
                  </a:lnTo>
                  <a:lnTo>
                    <a:pt x="480960" y="251055"/>
                  </a:lnTo>
                  <a:lnTo>
                    <a:pt x="474264" y="297880"/>
                  </a:lnTo>
                  <a:lnTo>
                    <a:pt x="458824" y="341757"/>
                  </a:lnTo>
                  <a:lnTo>
                    <a:pt x="435444" y="381577"/>
                  </a:lnTo>
                  <a:lnTo>
                    <a:pt x="404927" y="416231"/>
                  </a:lnTo>
                  <a:lnTo>
                    <a:pt x="368074" y="444611"/>
                  </a:lnTo>
                  <a:lnTo>
                    <a:pt x="325687" y="465607"/>
                  </a:lnTo>
                  <a:lnTo>
                    <a:pt x="278570" y="478111"/>
                  </a:lnTo>
                  <a:close/>
                </a:path>
              </a:pathLst>
            </a:custGeom>
            <a:solidFill>
              <a:srgbClr val="EDD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3400" y="474563"/>
            <a:ext cx="13300710" cy="118745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ts val="4350"/>
              </a:lnSpc>
              <a:spcBef>
                <a:spcPts val="620"/>
              </a:spcBef>
            </a:pPr>
            <a:r>
              <a:rPr sz="4000" b="0" spc="365" dirty="0">
                <a:solidFill>
                  <a:srgbClr val="FFFFE7"/>
                </a:solidFill>
                <a:latin typeface="Tahoma"/>
                <a:cs typeface="Tahoma"/>
              </a:rPr>
              <a:t>Як</a:t>
            </a:r>
            <a:r>
              <a:rPr sz="4000" b="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380" dirty="0">
                <a:solidFill>
                  <a:srgbClr val="FFFFE7"/>
                </a:solidFill>
                <a:latin typeface="Tahoma"/>
                <a:cs typeface="Tahoma"/>
              </a:rPr>
              <a:t>донори</a:t>
            </a:r>
            <a:r>
              <a:rPr sz="4000" b="0" spc="-27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75" dirty="0">
                <a:solidFill>
                  <a:srgbClr val="FFFFE7"/>
                </a:solidFill>
                <a:latin typeface="Tahoma"/>
                <a:cs typeface="Tahoma"/>
              </a:rPr>
              <a:t>повідомляють</a:t>
            </a:r>
            <a:r>
              <a:rPr sz="4000" b="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405" dirty="0">
                <a:solidFill>
                  <a:srgbClr val="FFFFE7"/>
                </a:solidFill>
                <a:latin typeface="Tahoma"/>
                <a:cs typeface="Tahoma"/>
              </a:rPr>
              <a:t>про</a:t>
            </a:r>
            <a:r>
              <a:rPr sz="4000" b="0" spc="-27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29" dirty="0">
                <a:solidFill>
                  <a:srgbClr val="FFFFE7"/>
                </a:solidFill>
                <a:latin typeface="Tahoma"/>
                <a:cs typeface="Tahoma"/>
              </a:rPr>
              <a:t>результати</a:t>
            </a:r>
            <a:r>
              <a:rPr sz="4000" b="0" spc="-27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75" dirty="0">
                <a:solidFill>
                  <a:srgbClr val="FFFFE7"/>
                </a:solidFill>
                <a:latin typeface="Tahoma"/>
                <a:cs typeface="Tahoma"/>
              </a:rPr>
              <a:t>розгляду </a:t>
            </a:r>
            <a:r>
              <a:rPr sz="4000" b="0" spc="290" dirty="0">
                <a:solidFill>
                  <a:srgbClr val="FFFFE7"/>
                </a:solidFill>
                <a:latin typeface="Tahoma"/>
                <a:cs typeface="Tahoma"/>
              </a:rPr>
              <a:t>заявки</a:t>
            </a:r>
            <a:r>
              <a:rPr sz="4000" b="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100" dirty="0">
                <a:solidFill>
                  <a:srgbClr val="FFFFE7"/>
                </a:solidFill>
                <a:latin typeface="Tahoma"/>
                <a:cs typeface="Tahoma"/>
              </a:rPr>
              <a:t>та</a:t>
            </a:r>
            <a:r>
              <a:rPr sz="4000" b="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70" dirty="0">
                <a:solidFill>
                  <a:srgbClr val="FFFFE7"/>
                </a:solidFill>
                <a:latin typeface="Tahoma"/>
                <a:cs typeface="Tahoma"/>
              </a:rPr>
              <a:t>яких</a:t>
            </a:r>
            <a:r>
              <a:rPr sz="4000" b="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85" dirty="0">
                <a:solidFill>
                  <a:srgbClr val="FFFFE7"/>
                </a:solidFill>
                <a:latin typeface="Tahoma"/>
                <a:cs typeface="Tahoma"/>
              </a:rPr>
              <a:t>термінів</a:t>
            </a:r>
            <a:r>
              <a:rPr sz="4000" b="0" spc="-27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65" dirty="0">
                <a:solidFill>
                  <a:srgbClr val="FFFFE7"/>
                </a:solidFill>
                <a:latin typeface="Tahoma"/>
                <a:cs typeface="Tahoma"/>
              </a:rPr>
              <a:t>слід</a:t>
            </a:r>
            <a:r>
              <a:rPr sz="4000" b="0" spc="-27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4000" b="0" spc="220" dirty="0">
                <a:solidFill>
                  <a:srgbClr val="FFFFE7"/>
                </a:solidFill>
                <a:latin typeface="Tahoma"/>
                <a:cs typeface="Tahoma"/>
              </a:rPr>
              <a:t>очікувати?</a:t>
            </a:r>
            <a:endParaRPr sz="400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3400" y="2095500"/>
            <a:ext cx="16840200" cy="4998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5465" indent="-532765">
              <a:lnSpc>
                <a:spcPct val="100000"/>
              </a:lnSpc>
              <a:buSzPct val="94736"/>
              <a:buAutoNum type="arabicPeriod" startAt="2"/>
              <a:tabLst>
                <a:tab pos="545465" algn="l"/>
              </a:tabLst>
            </a:pPr>
            <a:r>
              <a:rPr lang="uk-UA" sz="3800" b="1" spc="85" dirty="0">
                <a:solidFill>
                  <a:srgbClr val="FFFFE7"/>
                </a:solidFill>
                <a:latin typeface="Tahoma"/>
                <a:cs typeface="Tahoma"/>
              </a:rPr>
              <a:t>Огляд</a:t>
            </a:r>
            <a:r>
              <a:rPr lang="uk-UA" sz="3800" b="1" spc="-11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lang="uk-UA" sz="3800" b="1" dirty="0">
                <a:solidFill>
                  <a:srgbClr val="FFFFE7"/>
                </a:solidFill>
                <a:latin typeface="Tahoma"/>
                <a:cs typeface="Tahoma"/>
              </a:rPr>
              <a:t>та</a:t>
            </a:r>
            <a:r>
              <a:rPr lang="uk-UA" sz="3800" b="1" spc="-11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lang="uk-UA" sz="3800" b="1" spc="65" dirty="0">
                <a:solidFill>
                  <a:srgbClr val="FFFFE7"/>
                </a:solidFill>
                <a:latin typeface="Tahoma"/>
                <a:cs typeface="Tahoma"/>
              </a:rPr>
              <a:t>оцінка</a:t>
            </a:r>
            <a:r>
              <a:rPr lang="uk-UA" sz="3800" b="1" spc="-11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lang="uk-UA" sz="3800" b="1" spc="-10" dirty="0">
                <a:solidFill>
                  <a:srgbClr val="FFFFE7"/>
                </a:solidFill>
                <a:latin typeface="Tahoma"/>
                <a:cs typeface="Tahoma"/>
              </a:rPr>
              <a:t>заявок:</a:t>
            </a:r>
            <a:endParaRPr lang="uk-UA" sz="3800" dirty="0">
              <a:latin typeface="Tahoma"/>
              <a:cs typeface="Tahoma"/>
            </a:endParaRPr>
          </a:p>
          <a:p>
            <a:pPr marL="12700" marR="418465"/>
            <a:r>
              <a:rPr lang="uk-UA" sz="2800" spc="185" dirty="0">
                <a:solidFill>
                  <a:srgbClr val="FFFFFF"/>
                </a:solidFill>
                <a:latin typeface="Tahoma"/>
                <a:cs typeface="Tahoma"/>
              </a:rPr>
              <a:t>Після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204" dirty="0">
                <a:solidFill>
                  <a:srgbClr val="FFFFFF"/>
                </a:solidFill>
                <a:latin typeface="Tahoma"/>
                <a:cs typeface="Tahoma"/>
              </a:rPr>
              <a:t>отримання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60" dirty="0">
                <a:solidFill>
                  <a:srgbClr val="FFFFFF"/>
                </a:solidFill>
                <a:latin typeface="Tahoma"/>
                <a:cs typeface="Tahoma"/>
              </a:rPr>
              <a:t>заявок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235" dirty="0">
                <a:solidFill>
                  <a:srgbClr val="FFFFFF"/>
                </a:solidFill>
                <a:latin typeface="Tahoma"/>
                <a:cs typeface="Tahoma"/>
              </a:rPr>
              <a:t>донори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70" dirty="0">
                <a:solidFill>
                  <a:srgbClr val="FFFFFF"/>
                </a:solidFill>
                <a:latin typeface="Tahoma"/>
                <a:cs typeface="Tahoma"/>
              </a:rPr>
              <a:t>проводять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45" dirty="0">
                <a:solidFill>
                  <a:srgbClr val="FFFFFF"/>
                </a:solidFill>
                <a:latin typeface="Tahoma"/>
                <a:cs typeface="Tahoma"/>
              </a:rPr>
              <a:t>їхній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70" dirty="0">
                <a:solidFill>
                  <a:srgbClr val="FFFFFF"/>
                </a:solidFill>
                <a:latin typeface="Tahoma"/>
                <a:cs typeface="Tahoma"/>
              </a:rPr>
              <a:t>детальний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20" dirty="0">
                <a:solidFill>
                  <a:srgbClr val="FFFFFF"/>
                </a:solidFill>
                <a:latin typeface="Tahoma"/>
                <a:cs typeface="Tahoma"/>
              </a:rPr>
              <a:t>розгляд. </a:t>
            </a:r>
            <a:r>
              <a:rPr lang="uk-UA" sz="2800" spc="260" dirty="0">
                <a:solidFill>
                  <a:srgbClr val="FFFFFF"/>
                </a:solidFill>
                <a:latin typeface="Tahoma"/>
                <a:cs typeface="Tahoma"/>
              </a:rPr>
              <a:t>Цей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229" dirty="0">
                <a:solidFill>
                  <a:srgbClr val="FFFFFF"/>
                </a:solidFill>
                <a:latin typeface="Tahoma"/>
                <a:cs typeface="Tahoma"/>
              </a:rPr>
              <a:t>процес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235" dirty="0">
                <a:solidFill>
                  <a:srgbClr val="FFFFFF"/>
                </a:solidFill>
                <a:latin typeface="Tahoma"/>
                <a:cs typeface="Tahoma"/>
              </a:rPr>
              <a:t>може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45" dirty="0">
                <a:solidFill>
                  <a:srgbClr val="FFFFFF"/>
                </a:solidFill>
                <a:latin typeface="Tahoma"/>
                <a:cs typeface="Tahoma"/>
              </a:rPr>
              <a:t>включати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30" dirty="0">
                <a:solidFill>
                  <a:srgbClr val="FFFFFF"/>
                </a:solidFill>
                <a:latin typeface="Tahoma"/>
                <a:cs typeface="Tahoma"/>
              </a:rPr>
              <a:t>кілька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60" dirty="0">
                <a:solidFill>
                  <a:srgbClr val="FFFFFF"/>
                </a:solidFill>
                <a:latin typeface="Tahoma"/>
                <a:cs typeface="Tahoma"/>
              </a:rPr>
              <a:t>етапів.</a:t>
            </a:r>
            <a:endParaRPr lang="uk-UA" sz="2800" dirty="0">
              <a:latin typeface="Tahoma"/>
              <a:cs typeface="Tahoma"/>
            </a:endParaRPr>
          </a:p>
          <a:p>
            <a:pPr marL="530225" marR="1530350"/>
            <a:r>
              <a:rPr lang="uk-UA" sz="2800" b="1" spc="75" dirty="0">
                <a:solidFill>
                  <a:srgbClr val="FFFFFF"/>
                </a:solidFill>
                <a:latin typeface="Tahoma"/>
                <a:cs typeface="Tahoma"/>
              </a:rPr>
              <a:t>Попередній</a:t>
            </a:r>
            <a:r>
              <a:rPr lang="uk-UA" sz="28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b="1" dirty="0">
                <a:solidFill>
                  <a:srgbClr val="FFFFFF"/>
                </a:solidFill>
                <a:latin typeface="Tahoma"/>
                <a:cs typeface="Tahoma"/>
              </a:rPr>
              <a:t>розгляд:</a:t>
            </a:r>
            <a:r>
              <a:rPr lang="uk-UA" sz="2800" b="1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200" dirty="0">
                <a:solidFill>
                  <a:srgbClr val="FFFFFF"/>
                </a:solidFill>
                <a:latin typeface="Tahoma"/>
                <a:cs typeface="Tahoma"/>
              </a:rPr>
              <a:t>Перевірка</a:t>
            </a:r>
            <a:r>
              <a:rPr lang="uk-UA" sz="28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55" dirty="0">
                <a:solidFill>
                  <a:srgbClr val="FFFFFF"/>
                </a:solidFill>
                <a:latin typeface="Tahoma"/>
                <a:cs typeface="Tahoma"/>
              </a:rPr>
              <a:t>відповідності</a:t>
            </a:r>
            <a:r>
              <a:rPr lang="uk-UA" sz="28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60" dirty="0">
                <a:solidFill>
                  <a:srgbClr val="FFFFFF"/>
                </a:solidFill>
                <a:latin typeface="Tahoma"/>
                <a:cs typeface="Tahoma"/>
              </a:rPr>
              <a:t>заявки </a:t>
            </a:r>
            <a:r>
              <a:rPr lang="uk-UA" sz="2800" spc="204" dirty="0">
                <a:solidFill>
                  <a:srgbClr val="FFFFFF"/>
                </a:solidFill>
                <a:latin typeface="Tahoma"/>
                <a:cs typeface="Tahoma"/>
              </a:rPr>
              <a:t>формальним</a:t>
            </a:r>
            <a:r>
              <a:rPr lang="uk-UA"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215" dirty="0">
                <a:solidFill>
                  <a:srgbClr val="FFFFFF"/>
                </a:solidFill>
                <a:latin typeface="Tahoma"/>
                <a:cs typeface="Tahoma"/>
              </a:rPr>
              <a:t>вимогам</a:t>
            </a:r>
            <a:r>
              <a:rPr lang="uk-UA"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40" dirty="0">
                <a:solidFill>
                  <a:srgbClr val="FFFFFF"/>
                </a:solidFill>
                <a:latin typeface="Tahoma"/>
                <a:cs typeface="Tahoma"/>
              </a:rPr>
              <a:t>конкурсу,</a:t>
            </a:r>
            <a:r>
              <a:rPr lang="uk-UA"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70" dirty="0">
                <a:solidFill>
                  <a:srgbClr val="FFFFFF"/>
                </a:solidFill>
                <a:latin typeface="Tahoma"/>
                <a:cs typeface="Tahoma"/>
              </a:rPr>
              <a:t>таким</a:t>
            </a:r>
            <a:r>
              <a:rPr lang="uk-UA"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75" dirty="0">
                <a:solidFill>
                  <a:srgbClr val="FFFFFF"/>
                </a:solidFill>
                <a:latin typeface="Tahoma"/>
                <a:cs typeface="Tahoma"/>
              </a:rPr>
              <a:t>як</a:t>
            </a:r>
            <a:r>
              <a:rPr lang="uk-UA"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95" dirty="0">
                <a:solidFill>
                  <a:srgbClr val="FFFFFF"/>
                </a:solidFill>
                <a:latin typeface="Tahoma"/>
                <a:cs typeface="Tahoma"/>
              </a:rPr>
              <a:t>заповнення</a:t>
            </a:r>
            <a:r>
              <a:rPr lang="uk-UA"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10" dirty="0">
                <a:solidFill>
                  <a:srgbClr val="FFFFFF"/>
                </a:solidFill>
                <a:latin typeface="Tahoma"/>
                <a:cs typeface="Tahoma"/>
              </a:rPr>
              <a:t>всіх </a:t>
            </a:r>
            <a:r>
              <a:rPr lang="uk-UA" sz="2800" spc="175" dirty="0">
                <a:solidFill>
                  <a:srgbClr val="FFFFFF"/>
                </a:solidFill>
                <a:latin typeface="Tahoma"/>
                <a:cs typeface="Tahoma"/>
              </a:rPr>
              <a:t>необхідних</a:t>
            </a:r>
            <a:r>
              <a:rPr lang="uk-UA" sz="28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215" dirty="0">
                <a:solidFill>
                  <a:srgbClr val="FFFFFF"/>
                </a:solidFill>
                <a:latin typeface="Tahoma"/>
                <a:cs typeface="Tahoma"/>
              </a:rPr>
              <a:t>форм</a:t>
            </a:r>
            <a:r>
              <a:rPr lang="uk-UA" sz="28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50" dirty="0">
                <a:solidFill>
                  <a:srgbClr val="FFFFFF"/>
                </a:solidFill>
                <a:latin typeface="Tahoma"/>
                <a:cs typeface="Tahoma"/>
              </a:rPr>
              <a:t>та</a:t>
            </a:r>
            <a:r>
              <a:rPr lang="uk-UA" sz="28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45" dirty="0">
                <a:solidFill>
                  <a:srgbClr val="FFFFFF"/>
                </a:solidFill>
                <a:latin typeface="Tahoma"/>
                <a:cs typeface="Tahoma"/>
              </a:rPr>
              <a:t>відповідність</a:t>
            </a:r>
            <a:r>
              <a:rPr lang="uk-UA" sz="28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65" dirty="0">
                <a:solidFill>
                  <a:srgbClr val="FFFFFF"/>
                </a:solidFill>
                <a:latin typeface="Tahoma"/>
                <a:cs typeface="Tahoma"/>
              </a:rPr>
              <a:t>заявленого</a:t>
            </a:r>
            <a:r>
              <a:rPr lang="uk-UA" sz="28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50" dirty="0">
                <a:solidFill>
                  <a:srgbClr val="FFFFFF"/>
                </a:solidFill>
                <a:latin typeface="Tahoma"/>
                <a:cs typeface="Tahoma"/>
              </a:rPr>
              <a:t>бюджету </a:t>
            </a:r>
            <a:r>
              <a:rPr lang="uk-UA" sz="2800" spc="185" dirty="0">
                <a:solidFill>
                  <a:srgbClr val="FFFFFF"/>
                </a:solidFill>
                <a:latin typeface="Tahoma"/>
                <a:cs typeface="Tahoma"/>
              </a:rPr>
              <a:t>встановленим</a:t>
            </a:r>
            <a:r>
              <a:rPr lang="uk-UA" sz="28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90" dirty="0">
                <a:solidFill>
                  <a:srgbClr val="FFFFFF"/>
                </a:solidFill>
                <a:latin typeface="Tahoma"/>
                <a:cs typeface="Tahoma"/>
              </a:rPr>
              <a:t>лімітам.</a:t>
            </a:r>
            <a:endParaRPr lang="uk-UA" sz="2800" dirty="0">
              <a:latin typeface="Tahoma"/>
              <a:cs typeface="Tahoma"/>
            </a:endParaRPr>
          </a:p>
          <a:p>
            <a:pPr marL="530225"/>
            <a:r>
              <a:rPr lang="uk-UA" sz="2800" b="1" spc="70" dirty="0">
                <a:solidFill>
                  <a:srgbClr val="FFFFFF"/>
                </a:solidFill>
                <a:latin typeface="Tahoma"/>
                <a:cs typeface="Tahoma"/>
              </a:rPr>
              <a:t>Експертна</a:t>
            </a:r>
            <a:r>
              <a:rPr lang="uk-UA" sz="28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b="1" dirty="0">
                <a:solidFill>
                  <a:srgbClr val="FFFFFF"/>
                </a:solidFill>
                <a:latin typeface="Tahoma"/>
                <a:cs typeface="Tahoma"/>
              </a:rPr>
              <a:t>оцінка:</a:t>
            </a:r>
            <a:r>
              <a:rPr lang="uk-UA" sz="2800" b="1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70" dirty="0">
                <a:solidFill>
                  <a:srgbClr val="FFFFFF"/>
                </a:solidFill>
                <a:latin typeface="Tahoma"/>
                <a:cs typeface="Tahoma"/>
              </a:rPr>
              <a:t>Залучення</a:t>
            </a:r>
            <a:r>
              <a:rPr lang="uk-UA" sz="28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14" dirty="0">
                <a:solidFill>
                  <a:srgbClr val="FFFFFF"/>
                </a:solidFill>
                <a:latin typeface="Tahoma"/>
                <a:cs typeface="Tahoma"/>
              </a:rPr>
              <a:t>фахівців</a:t>
            </a:r>
            <a:r>
              <a:rPr lang="uk-UA" sz="28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75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lang="uk-UA" sz="28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50" dirty="0">
                <a:solidFill>
                  <a:srgbClr val="FFFFFF"/>
                </a:solidFill>
                <a:latin typeface="Tahoma"/>
                <a:cs typeface="Tahoma"/>
              </a:rPr>
              <a:t>детального</a:t>
            </a:r>
            <a:r>
              <a:rPr lang="uk-UA" sz="28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25" dirty="0">
                <a:solidFill>
                  <a:srgbClr val="FFFFFF"/>
                </a:solidFill>
                <a:latin typeface="Tahoma"/>
                <a:cs typeface="Tahoma"/>
              </a:rPr>
              <a:t>аналізу</a:t>
            </a:r>
            <a:endParaRPr lang="uk-UA" sz="2800" dirty="0">
              <a:latin typeface="Tahoma"/>
              <a:cs typeface="Tahoma"/>
            </a:endParaRPr>
          </a:p>
          <a:p>
            <a:pPr marL="530225" marR="502284"/>
            <a:r>
              <a:rPr lang="uk-UA" sz="2800" spc="145" dirty="0">
                <a:solidFill>
                  <a:srgbClr val="FFFFFF"/>
                </a:solidFill>
                <a:latin typeface="Tahoma"/>
                <a:cs typeface="Tahoma"/>
              </a:rPr>
              <a:t>змісту</a:t>
            </a:r>
            <a:r>
              <a:rPr lang="uk-UA" sz="28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14" dirty="0">
                <a:solidFill>
                  <a:srgbClr val="FFFFFF"/>
                </a:solidFill>
                <a:latin typeface="Tahoma"/>
                <a:cs typeface="Tahoma"/>
              </a:rPr>
              <a:t>проекту,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200" dirty="0">
                <a:solidFill>
                  <a:srgbClr val="FFFFFF"/>
                </a:solidFill>
                <a:latin typeface="Tahoma"/>
                <a:cs typeface="Tahoma"/>
              </a:rPr>
              <a:t>його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55" dirty="0">
                <a:solidFill>
                  <a:srgbClr val="FFFFFF"/>
                </a:solidFill>
                <a:latin typeface="Tahoma"/>
                <a:cs typeface="Tahoma"/>
              </a:rPr>
              <a:t>відповідності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95" dirty="0">
                <a:solidFill>
                  <a:srgbClr val="FFFFFF"/>
                </a:solidFill>
                <a:latin typeface="Tahoma"/>
                <a:cs typeface="Tahoma"/>
              </a:rPr>
              <a:t>цілям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90" dirty="0">
                <a:solidFill>
                  <a:srgbClr val="FFFFFF"/>
                </a:solidFill>
                <a:latin typeface="Tahoma"/>
                <a:cs typeface="Tahoma"/>
              </a:rPr>
              <a:t>донорської</a:t>
            </a:r>
            <a:r>
              <a:rPr lang="uk-UA" sz="28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229" dirty="0">
                <a:solidFill>
                  <a:srgbClr val="FFFFFF"/>
                </a:solidFill>
                <a:latin typeface="Tahoma"/>
                <a:cs typeface="Tahoma"/>
              </a:rPr>
              <a:t>програми</a:t>
            </a:r>
            <a:r>
              <a:rPr lang="uk-UA"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25" dirty="0">
                <a:solidFill>
                  <a:srgbClr val="FFFFFF"/>
                </a:solidFill>
                <a:latin typeface="Tahoma"/>
                <a:cs typeface="Tahoma"/>
              </a:rPr>
              <a:t>та </a:t>
            </a:r>
            <a:r>
              <a:rPr lang="uk-UA" sz="2800" spc="180" dirty="0">
                <a:solidFill>
                  <a:srgbClr val="FFFFFF"/>
                </a:solidFill>
                <a:latin typeface="Tahoma"/>
                <a:cs typeface="Tahoma"/>
              </a:rPr>
              <a:t>потенційного</a:t>
            </a:r>
            <a:r>
              <a:rPr lang="uk-UA" sz="28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uk-UA" sz="2800" spc="110" dirty="0">
                <a:solidFill>
                  <a:srgbClr val="FFFFFF"/>
                </a:solidFill>
                <a:latin typeface="Tahoma"/>
                <a:cs typeface="Tahoma"/>
              </a:rPr>
              <a:t>впливу.</a:t>
            </a:r>
            <a:endParaRPr lang="uk-UA" sz="2800" dirty="0">
              <a:latin typeface="Tahoma"/>
              <a:cs typeface="Tahoma"/>
            </a:endParaRPr>
          </a:p>
          <a:p>
            <a:pPr marL="12700" marR="5080">
              <a:lnSpc>
                <a:spcPct val="150000"/>
              </a:lnSpc>
            </a:pPr>
            <a:endParaRPr sz="32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200" dirty="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526BC387-EFD8-5DE8-B2A4-0968C660C07C}"/>
              </a:ext>
            </a:extLst>
          </p:cNvPr>
          <p:cNvSpPr txBox="1"/>
          <p:nvPr/>
        </p:nvSpPr>
        <p:spPr>
          <a:xfrm>
            <a:off x="430118" y="5863382"/>
            <a:ext cx="16169005" cy="38497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0" indent="-533400">
              <a:lnSpc>
                <a:spcPct val="100000"/>
              </a:lnSpc>
              <a:buAutoNum type="arabicPeriod" startAt="3"/>
              <a:tabLst>
                <a:tab pos="546100" algn="l"/>
              </a:tabLst>
            </a:pPr>
            <a:r>
              <a:rPr sz="3800" b="1" spc="110" dirty="0">
                <a:solidFill>
                  <a:srgbClr val="FFFFE7"/>
                </a:solidFill>
                <a:latin typeface="Tahoma"/>
                <a:cs typeface="Tahoma"/>
              </a:rPr>
              <a:t>Термін</a:t>
            </a:r>
            <a:r>
              <a:rPr sz="3800" b="1" spc="-100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800" b="1" spc="80" dirty="0">
                <a:solidFill>
                  <a:srgbClr val="FFFFE7"/>
                </a:solidFill>
                <a:latin typeface="Tahoma"/>
                <a:cs typeface="Tahoma"/>
              </a:rPr>
              <a:t>розгляду</a:t>
            </a:r>
            <a:r>
              <a:rPr sz="3800" b="1" spc="-9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800" b="1" spc="-10" dirty="0">
                <a:solidFill>
                  <a:srgbClr val="FFFFE7"/>
                </a:solidFill>
                <a:latin typeface="Tahoma"/>
                <a:cs typeface="Tahoma"/>
              </a:rPr>
              <a:t>заявок:</a:t>
            </a:r>
            <a:endParaRPr sz="3800" dirty="0">
              <a:latin typeface="Tahoma"/>
              <a:cs typeface="Tahoma"/>
            </a:endParaRPr>
          </a:p>
          <a:p>
            <a:pPr marL="12700" marR="764540">
              <a:lnSpc>
                <a:spcPts val="2630"/>
              </a:lnSpc>
            </a:pPr>
            <a:r>
              <a:rPr sz="2800" spc="135" dirty="0">
                <a:solidFill>
                  <a:srgbClr val="FFFFFF"/>
                </a:solidFill>
                <a:latin typeface="Tahoma"/>
                <a:cs typeface="Tahoma"/>
              </a:rPr>
              <a:t>Тривалість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70" dirty="0">
                <a:solidFill>
                  <a:srgbClr val="FFFFFF"/>
                </a:solidFill>
                <a:latin typeface="Tahoma"/>
                <a:cs typeface="Tahoma"/>
              </a:rPr>
              <a:t>розгляду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35" dirty="0">
                <a:solidFill>
                  <a:srgbClr val="FFFFFF"/>
                </a:solidFill>
                <a:latin typeface="Tahoma"/>
                <a:cs typeface="Tahoma"/>
              </a:rPr>
              <a:t>може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0" dirty="0">
                <a:solidFill>
                  <a:srgbClr val="FFFFFF"/>
                </a:solidFill>
                <a:latin typeface="Tahoma"/>
                <a:cs typeface="Tahoma"/>
              </a:rPr>
              <a:t>варіюватися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75" dirty="0">
                <a:solidFill>
                  <a:srgbClr val="FFFFFF"/>
                </a:solidFill>
                <a:latin typeface="Tahoma"/>
                <a:cs typeface="Tahoma"/>
              </a:rPr>
              <a:t>залежно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Tahoma"/>
                <a:cs typeface="Tahoma"/>
              </a:rPr>
              <a:t>від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90" dirty="0">
                <a:solidFill>
                  <a:srgbClr val="FFFFFF"/>
                </a:solidFill>
                <a:latin typeface="Tahoma"/>
                <a:cs typeface="Tahoma"/>
              </a:rPr>
              <a:t>донорської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Tahoma"/>
                <a:cs typeface="Tahoma"/>
              </a:rPr>
              <a:t>організації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FFFFFF"/>
                </a:solidFill>
                <a:latin typeface="Tahoma"/>
                <a:cs typeface="Tahoma"/>
              </a:rPr>
              <a:t>та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70" dirty="0">
                <a:solidFill>
                  <a:srgbClr val="FFFFFF"/>
                </a:solidFill>
                <a:latin typeface="Tahoma"/>
                <a:cs typeface="Tahoma"/>
              </a:rPr>
              <a:t>обсягу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80" dirty="0">
                <a:solidFill>
                  <a:srgbClr val="FFFFFF"/>
                </a:solidFill>
                <a:latin typeface="Tahoma"/>
                <a:cs typeface="Tahoma"/>
              </a:rPr>
              <a:t>отриманих </a:t>
            </a:r>
            <a:r>
              <a:rPr sz="2800" spc="100" dirty="0">
                <a:solidFill>
                  <a:srgbClr val="FFFFFF"/>
                </a:solidFill>
                <a:latin typeface="Tahoma"/>
                <a:cs typeface="Tahoma"/>
              </a:rPr>
              <a:t>заявок.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0" dirty="0">
                <a:solidFill>
                  <a:srgbClr val="FFFFFF"/>
                </a:solidFill>
                <a:latin typeface="Tahoma"/>
                <a:cs typeface="Tahoma"/>
              </a:rPr>
              <a:t>Наприклад,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30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75" dirty="0">
                <a:solidFill>
                  <a:srgbClr val="FFFFFF"/>
                </a:solidFill>
                <a:latin typeface="Tahoma"/>
                <a:cs typeface="Tahoma"/>
              </a:rPr>
              <a:t>деяких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0" dirty="0">
                <a:solidFill>
                  <a:srgbClr val="FFFFFF"/>
                </a:solidFill>
                <a:latin typeface="Tahoma"/>
                <a:cs typeface="Tahoma"/>
              </a:rPr>
              <a:t>випадках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85" dirty="0">
                <a:solidFill>
                  <a:srgbClr val="FFFFFF"/>
                </a:solidFill>
                <a:latin typeface="Tahoma"/>
                <a:cs typeface="Tahoma"/>
              </a:rPr>
              <a:t>термін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70" dirty="0">
                <a:solidFill>
                  <a:srgbClr val="FFFFFF"/>
                </a:solidFill>
                <a:latin typeface="Tahoma"/>
                <a:cs typeface="Tahoma"/>
              </a:rPr>
              <a:t>розгляду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35" dirty="0">
                <a:solidFill>
                  <a:srgbClr val="FFFFFF"/>
                </a:solidFill>
                <a:latin typeface="Tahoma"/>
                <a:cs typeface="Tahoma"/>
              </a:rPr>
              <a:t>може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55" dirty="0">
                <a:solidFill>
                  <a:srgbClr val="FFFFFF"/>
                </a:solidFill>
                <a:latin typeface="Tahoma"/>
                <a:cs typeface="Tahoma"/>
              </a:rPr>
              <a:t>становити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04" dirty="0">
                <a:solidFill>
                  <a:srgbClr val="FFFFFF"/>
                </a:solidFill>
                <a:latin typeface="Tahoma"/>
                <a:cs typeface="Tahoma"/>
              </a:rPr>
              <a:t>до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5" dirty="0">
                <a:solidFill>
                  <a:srgbClr val="FFFFFF"/>
                </a:solidFill>
                <a:latin typeface="Tahoma"/>
                <a:cs typeface="Tahoma"/>
              </a:rPr>
              <a:t>10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75" dirty="0">
                <a:solidFill>
                  <a:srgbClr val="FFFFFF"/>
                </a:solidFill>
                <a:latin typeface="Tahoma"/>
                <a:cs typeface="Tahoma"/>
              </a:rPr>
              <a:t>днів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70" dirty="0">
                <a:solidFill>
                  <a:srgbClr val="FFFFFF"/>
                </a:solidFill>
                <a:latin typeface="Tahoma"/>
                <a:cs typeface="Tahoma"/>
              </a:rPr>
              <a:t>після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Tahoma"/>
                <a:cs typeface="Tahoma"/>
              </a:rPr>
              <a:t>кінцевого </a:t>
            </a:r>
            <a:r>
              <a:rPr sz="2800" spc="160" dirty="0">
                <a:solidFill>
                  <a:srgbClr val="FFFFFF"/>
                </a:solidFill>
                <a:latin typeface="Tahoma"/>
                <a:cs typeface="Tahoma"/>
              </a:rPr>
              <a:t>строку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95" dirty="0">
                <a:solidFill>
                  <a:srgbClr val="FFFFFF"/>
                </a:solidFill>
                <a:latin typeface="Tahoma"/>
                <a:cs typeface="Tahoma"/>
              </a:rPr>
              <a:t>подання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90" dirty="0" err="1">
                <a:solidFill>
                  <a:srgbClr val="FFFFFF"/>
                </a:solidFill>
                <a:latin typeface="Tahoma"/>
                <a:cs typeface="Tahoma"/>
              </a:rPr>
              <a:t>заявок</a:t>
            </a:r>
            <a:r>
              <a:rPr sz="2800" spc="9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lang="uk-UA" sz="2800" spc="9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12700" marR="764540">
              <a:lnSpc>
                <a:spcPts val="2630"/>
              </a:lnSpc>
            </a:pPr>
            <a:endParaRPr sz="2400" dirty="0">
              <a:latin typeface="Tahoma"/>
              <a:cs typeface="Tahoma"/>
            </a:endParaRPr>
          </a:p>
          <a:p>
            <a:pPr marL="593090" indent="-580390">
              <a:lnSpc>
                <a:spcPct val="100000"/>
              </a:lnSpc>
              <a:buAutoNum type="arabicPeriod" startAt="4"/>
              <a:tabLst>
                <a:tab pos="593090" algn="l"/>
              </a:tabLst>
            </a:pPr>
            <a:r>
              <a:rPr sz="3800" b="1" spc="80" dirty="0">
                <a:solidFill>
                  <a:srgbClr val="FFFFE7"/>
                </a:solidFill>
                <a:latin typeface="Tahoma"/>
                <a:cs typeface="Tahoma"/>
              </a:rPr>
              <a:t>Повідомлення</a:t>
            </a:r>
            <a:r>
              <a:rPr sz="3800" b="1" spc="-8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800" b="1" spc="130" dirty="0">
                <a:solidFill>
                  <a:srgbClr val="FFFFE7"/>
                </a:solidFill>
                <a:latin typeface="Tahoma"/>
                <a:cs typeface="Tahoma"/>
              </a:rPr>
              <a:t>про</a:t>
            </a:r>
            <a:r>
              <a:rPr sz="3800" b="1" spc="-85" dirty="0">
                <a:solidFill>
                  <a:srgbClr val="FFFFE7"/>
                </a:solidFill>
                <a:latin typeface="Tahoma"/>
                <a:cs typeface="Tahoma"/>
              </a:rPr>
              <a:t> </a:t>
            </a:r>
            <a:r>
              <a:rPr sz="3800" b="1" spc="-10" dirty="0">
                <a:solidFill>
                  <a:srgbClr val="FFFFE7"/>
                </a:solidFill>
                <a:latin typeface="Tahoma"/>
                <a:cs typeface="Tahoma"/>
              </a:rPr>
              <a:t>результати:</a:t>
            </a:r>
            <a:endParaRPr sz="3800" dirty="0">
              <a:latin typeface="Tahoma"/>
              <a:cs typeface="Tahoma"/>
            </a:endParaRPr>
          </a:p>
          <a:p>
            <a:pPr marL="12700" marR="5080">
              <a:lnSpc>
                <a:spcPts val="2630"/>
              </a:lnSpc>
            </a:pPr>
            <a:r>
              <a:rPr sz="2800" spc="185" dirty="0">
                <a:solidFill>
                  <a:srgbClr val="FFFFFF"/>
                </a:solidFill>
                <a:latin typeface="Tahoma"/>
                <a:cs typeface="Tahoma"/>
              </a:rPr>
              <a:t>Після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04" dirty="0">
                <a:solidFill>
                  <a:srgbClr val="FFFFFF"/>
                </a:solidFill>
                <a:latin typeface="Tahoma"/>
                <a:cs typeface="Tahoma"/>
              </a:rPr>
              <a:t>завершення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70" dirty="0">
                <a:solidFill>
                  <a:srgbClr val="FFFFFF"/>
                </a:solidFill>
                <a:latin typeface="Tahoma"/>
                <a:cs typeface="Tahoma"/>
              </a:rPr>
              <a:t>розгляду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35" dirty="0">
                <a:solidFill>
                  <a:srgbClr val="FFFFFF"/>
                </a:solidFill>
                <a:latin typeface="Tahoma"/>
                <a:cs typeface="Tahoma"/>
              </a:rPr>
              <a:t>донори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0" dirty="0">
                <a:solidFill>
                  <a:srgbClr val="FFFFFF"/>
                </a:solidFill>
                <a:latin typeface="Tahoma"/>
                <a:cs typeface="Tahoma"/>
              </a:rPr>
              <a:t>інформують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70" dirty="0">
                <a:solidFill>
                  <a:srgbClr val="FFFFFF"/>
                </a:solidFill>
                <a:latin typeface="Tahoma"/>
                <a:cs typeface="Tahoma"/>
              </a:rPr>
              <a:t>заявників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45" dirty="0">
                <a:solidFill>
                  <a:srgbClr val="FFFFFF"/>
                </a:solidFill>
                <a:latin typeface="Tahoma"/>
                <a:cs typeface="Tahoma"/>
              </a:rPr>
              <a:t>про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04" dirty="0">
                <a:solidFill>
                  <a:srgbClr val="FFFFFF"/>
                </a:solidFill>
                <a:latin typeface="Tahoma"/>
                <a:cs typeface="Tahoma"/>
              </a:rPr>
              <a:t>прийняте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Tahoma"/>
                <a:cs typeface="Tahoma"/>
              </a:rPr>
              <a:t>рішення.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25" dirty="0">
                <a:solidFill>
                  <a:srgbClr val="FFFFFF"/>
                </a:solidFill>
                <a:latin typeface="Tahoma"/>
                <a:cs typeface="Tahoma"/>
              </a:rPr>
              <a:t>Як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45" dirty="0">
                <a:solidFill>
                  <a:srgbClr val="FFFFFF"/>
                </a:solidFill>
                <a:latin typeface="Tahoma"/>
                <a:cs typeface="Tahoma"/>
              </a:rPr>
              <a:t>правило,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00" dirty="0">
                <a:solidFill>
                  <a:srgbClr val="FFFFFF"/>
                </a:solidFill>
                <a:latin typeface="Tahoma"/>
                <a:cs typeface="Tahoma"/>
              </a:rPr>
              <a:t>це </a:t>
            </a:r>
            <a:r>
              <a:rPr sz="2800" spc="145" dirty="0">
                <a:solidFill>
                  <a:srgbClr val="FFFFFF"/>
                </a:solidFill>
                <a:latin typeface="Tahoma"/>
                <a:cs typeface="Tahoma"/>
              </a:rPr>
              <a:t>відбувається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90" dirty="0">
                <a:solidFill>
                  <a:srgbClr val="FFFFFF"/>
                </a:solidFill>
                <a:latin typeface="Tahoma"/>
                <a:cs typeface="Tahoma"/>
              </a:rPr>
              <a:t>через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75" dirty="0">
                <a:solidFill>
                  <a:srgbClr val="FFFFFF"/>
                </a:solidFill>
                <a:latin typeface="Tahoma"/>
                <a:cs typeface="Tahoma"/>
              </a:rPr>
              <a:t>електронну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70" dirty="0">
                <a:solidFill>
                  <a:srgbClr val="FFFFFF"/>
                </a:solidFill>
                <a:latin typeface="Tahoma"/>
                <a:cs typeface="Tahoma"/>
              </a:rPr>
              <a:t>пошту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80" dirty="0">
                <a:solidFill>
                  <a:srgbClr val="FFFFFF"/>
                </a:solidFill>
                <a:latin typeface="Tahoma"/>
                <a:cs typeface="Tahoma"/>
              </a:rPr>
              <a:t>або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75" dirty="0">
                <a:solidFill>
                  <a:srgbClr val="FFFFFF"/>
                </a:solidFill>
                <a:latin typeface="Tahoma"/>
                <a:cs typeface="Tahoma"/>
              </a:rPr>
              <a:t>телефонний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20" dirty="0">
                <a:solidFill>
                  <a:srgbClr val="FFFFFF"/>
                </a:solidFill>
                <a:latin typeface="Tahoma"/>
                <a:cs typeface="Tahoma"/>
              </a:rPr>
              <a:t>дзвінок.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4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90" dirty="0">
                <a:solidFill>
                  <a:srgbClr val="FFFFFF"/>
                </a:solidFill>
                <a:latin typeface="Tahoma"/>
                <a:cs typeface="Tahoma"/>
              </a:rPr>
              <a:t>повідомленні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35" dirty="0">
                <a:solidFill>
                  <a:srgbClr val="FFFFFF"/>
                </a:solidFill>
                <a:latin typeface="Tahoma"/>
                <a:cs typeface="Tahoma"/>
              </a:rPr>
              <a:t>вказуються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25" dirty="0">
                <a:solidFill>
                  <a:srgbClr val="FFFFFF"/>
                </a:solidFill>
                <a:latin typeface="Tahoma"/>
                <a:cs typeface="Tahoma"/>
              </a:rPr>
              <a:t>результати </a:t>
            </a:r>
            <a:r>
              <a:rPr sz="2800" spc="135" dirty="0">
                <a:solidFill>
                  <a:srgbClr val="FFFFFF"/>
                </a:solidFill>
                <a:latin typeface="Tahoma"/>
                <a:cs typeface="Tahoma"/>
              </a:rPr>
              <a:t>оцінки,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00" dirty="0">
                <a:solidFill>
                  <a:srgbClr val="FFFFFF"/>
                </a:solidFill>
                <a:latin typeface="Tahoma"/>
                <a:cs typeface="Tahoma"/>
              </a:rPr>
              <a:t>можливі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Tahoma"/>
                <a:cs typeface="Tahoma"/>
              </a:rPr>
              <a:t>зауваження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FFFFFF"/>
                </a:solidFill>
                <a:latin typeface="Tahoma"/>
                <a:cs typeface="Tahoma"/>
              </a:rPr>
              <a:t>та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Tahoma"/>
                <a:cs typeface="Tahoma"/>
              </a:rPr>
              <a:t>наступні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45" dirty="0">
                <a:solidFill>
                  <a:srgbClr val="FFFFFF"/>
                </a:solidFill>
                <a:latin typeface="Tahoma"/>
                <a:cs typeface="Tahoma"/>
              </a:rPr>
              <a:t>кроки,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10" dirty="0">
                <a:solidFill>
                  <a:srgbClr val="FFFFFF"/>
                </a:solidFill>
                <a:latin typeface="Tahoma"/>
                <a:cs typeface="Tahoma"/>
              </a:rPr>
              <a:t>якщо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85" dirty="0">
                <a:solidFill>
                  <a:srgbClr val="FFFFFF"/>
                </a:solidFill>
                <a:latin typeface="Tahoma"/>
                <a:cs typeface="Tahoma"/>
              </a:rPr>
              <a:t>проєкт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90" dirty="0">
                <a:solidFill>
                  <a:srgbClr val="FFFFFF"/>
                </a:solidFill>
                <a:latin typeface="Tahoma"/>
                <a:cs typeface="Tahoma"/>
              </a:rPr>
              <a:t>отримав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30" dirty="0" err="1">
                <a:solidFill>
                  <a:srgbClr val="FFFFFF"/>
                </a:solidFill>
                <a:latin typeface="Tahoma"/>
                <a:cs typeface="Tahoma"/>
              </a:rPr>
              <a:t>підтримку</a:t>
            </a:r>
            <a:r>
              <a:rPr sz="2800" spc="13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8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21589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364200" cy="10993239"/>
            <a:chOff x="-76154" y="0"/>
            <a:chExt cx="18364200" cy="1099323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5559" y="1953121"/>
              <a:ext cx="15935324" cy="550364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965667" y="0"/>
              <a:ext cx="3314700" cy="10287000"/>
            </a:xfrm>
            <a:custGeom>
              <a:avLst/>
              <a:gdLst/>
              <a:ahLst/>
              <a:cxnLst/>
              <a:rect l="l" t="t" r="r" b="b"/>
              <a:pathLst>
                <a:path w="3314700" h="10287000">
                  <a:moveTo>
                    <a:pt x="3314700" y="0"/>
                  </a:moveTo>
                  <a:lnTo>
                    <a:pt x="3314700" y="10287000"/>
                  </a:lnTo>
                  <a:lnTo>
                    <a:pt x="0" y="10287000"/>
                  </a:lnTo>
                  <a:lnTo>
                    <a:pt x="38100" y="10212685"/>
                  </a:lnTo>
                  <a:lnTo>
                    <a:pt x="63500" y="10172143"/>
                  </a:lnTo>
                  <a:lnTo>
                    <a:pt x="88900" y="10132818"/>
                  </a:lnTo>
                  <a:lnTo>
                    <a:pt x="114300" y="10094688"/>
                  </a:lnTo>
                  <a:lnTo>
                    <a:pt x="139700" y="10057732"/>
                  </a:lnTo>
                  <a:lnTo>
                    <a:pt x="177800" y="10021928"/>
                  </a:lnTo>
                  <a:lnTo>
                    <a:pt x="215900" y="9987255"/>
                  </a:lnTo>
                  <a:lnTo>
                    <a:pt x="241300" y="9953691"/>
                  </a:lnTo>
                  <a:lnTo>
                    <a:pt x="279400" y="9921214"/>
                  </a:lnTo>
                  <a:lnTo>
                    <a:pt x="317500" y="9889803"/>
                  </a:lnTo>
                  <a:lnTo>
                    <a:pt x="355600" y="9859437"/>
                  </a:lnTo>
                  <a:lnTo>
                    <a:pt x="393700" y="9830094"/>
                  </a:lnTo>
                  <a:lnTo>
                    <a:pt x="444500" y="9801753"/>
                  </a:lnTo>
                  <a:lnTo>
                    <a:pt x="482600" y="9774391"/>
                  </a:lnTo>
                  <a:lnTo>
                    <a:pt x="520700" y="9747988"/>
                  </a:lnTo>
                  <a:lnTo>
                    <a:pt x="558800" y="9722521"/>
                  </a:lnTo>
                  <a:lnTo>
                    <a:pt x="609600" y="9697970"/>
                  </a:lnTo>
                  <a:lnTo>
                    <a:pt x="647700" y="9674313"/>
                  </a:lnTo>
                  <a:lnTo>
                    <a:pt x="698500" y="9651528"/>
                  </a:lnTo>
                  <a:lnTo>
                    <a:pt x="736600" y="9628376"/>
                  </a:lnTo>
                  <a:lnTo>
                    <a:pt x="787400" y="9605699"/>
                  </a:lnTo>
                  <a:lnTo>
                    <a:pt x="825500" y="9583402"/>
                  </a:lnTo>
                  <a:lnTo>
                    <a:pt x="876300" y="9561388"/>
                  </a:lnTo>
                  <a:lnTo>
                    <a:pt x="927100" y="9539561"/>
                  </a:lnTo>
                  <a:lnTo>
                    <a:pt x="1016000" y="9496088"/>
                  </a:lnTo>
                  <a:lnTo>
                    <a:pt x="1066800" y="9474250"/>
                  </a:lnTo>
                  <a:lnTo>
                    <a:pt x="1104900" y="9452217"/>
                  </a:lnTo>
                  <a:lnTo>
                    <a:pt x="1155700" y="9429894"/>
                  </a:lnTo>
                  <a:lnTo>
                    <a:pt x="1193800" y="9407184"/>
                  </a:lnTo>
                  <a:lnTo>
                    <a:pt x="1244600" y="9383991"/>
                  </a:lnTo>
                  <a:lnTo>
                    <a:pt x="1295400" y="9360221"/>
                  </a:lnTo>
                  <a:lnTo>
                    <a:pt x="1333500" y="9335777"/>
                  </a:lnTo>
                  <a:lnTo>
                    <a:pt x="1384300" y="9310564"/>
                  </a:lnTo>
                  <a:lnTo>
                    <a:pt x="1422400" y="9284486"/>
                  </a:lnTo>
                  <a:lnTo>
                    <a:pt x="1460500" y="9257448"/>
                  </a:lnTo>
                  <a:lnTo>
                    <a:pt x="1511300" y="9229353"/>
                  </a:lnTo>
                  <a:lnTo>
                    <a:pt x="1549400" y="9200106"/>
                  </a:lnTo>
                  <a:lnTo>
                    <a:pt x="1587500" y="9169611"/>
                  </a:lnTo>
                  <a:lnTo>
                    <a:pt x="1625600" y="9137772"/>
                  </a:lnTo>
                  <a:lnTo>
                    <a:pt x="1663700" y="9105438"/>
                  </a:lnTo>
                  <a:lnTo>
                    <a:pt x="1701800" y="9072034"/>
                  </a:lnTo>
                  <a:lnTo>
                    <a:pt x="1739900" y="9037607"/>
                  </a:lnTo>
                  <a:lnTo>
                    <a:pt x="1778000" y="9002203"/>
                  </a:lnTo>
                  <a:lnTo>
                    <a:pt x="1803400" y="8965867"/>
                  </a:lnTo>
                  <a:lnTo>
                    <a:pt x="1841500" y="8928645"/>
                  </a:lnTo>
                  <a:lnTo>
                    <a:pt x="1866900" y="8890582"/>
                  </a:lnTo>
                  <a:lnTo>
                    <a:pt x="1905000" y="8851724"/>
                  </a:lnTo>
                  <a:lnTo>
                    <a:pt x="1930400" y="8812117"/>
                  </a:lnTo>
                  <a:lnTo>
                    <a:pt x="1955800" y="8771806"/>
                  </a:lnTo>
                  <a:lnTo>
                    <a:pt x="1981200" y="8730837"/>
                  </a:lnTo>
                  <a:lnTo>
                    <a:pt x="2019300" y="8689256"/>
                  </a:lnTo>
                  <a:lnTo>
                    <a:pt x="2070100" y="8604438"/>
                  </a:lnTo>
                  <a:lnTo>
                    <a:pt x="2146300" y="8473758"/>
                  </a:lnTo>
                  <a:lnTo>
                    <a:pt x="2159000" y="8429460"/>
                  </a:lnTo>
                  <a:lnTo>
                    <a:pt x="2235200" y="8294990"/>
                  </a:lnTo>
                  <a:lnTo>
                    <a:pt x="2247900" y="8249793"/>
                  </a:lnTo>
                  <a:lnTo>
                    <a:pt x="2324100" y="8113721"/>
                  </a:lnTo>
                  <a:lnTo>
                    <a:pt x="2336800" y="8068355"/>
                  </a:lnTo>
                  <a:lnTo>
                    <a:pt x="2362200" y="8023062"/>
                  </a:lnTo>
                  <a:lnTo>
                    <a:pt x="2374900" y="7977124"/>
                  </a:lnTo>
                  <a:lnTo>
                    <a:pt x="2425700" y="7884847"/>
                  </a:lnTo>
                  <a:lnTo>
                    <a:pt x="2438400" y="7838505"/>
                  </a:lnTo>
                  <a:lnTo>
                    <a:pt x="2489200" y="7745411"/>
                  </a:lnTo>
                  <a:lnTo>
                    <a:pt x="2501900" y="7698656"/>
                  </a:lnTo>
                  <a:lnTo>
                    <a:pt x="2527300" y="7651761"/>
                  </a:lnTo>
                  <a:lnTo>
                    <a:pt x="2540000" y="7604725"/>
                  </a:lnTo>
                  <a:lnTo>
                    <a:pt x="2565400" y="7557547"/>
                  </a:lnTo>
                  <a:lnTo>
                    <a:pt x="2578100" y="7510227"/>
                  </a:lnTo>
                  <a:lnTo>
                    <a:pt x="2603500" y="7462762"/>
                  </a:lnTo>
                  <a:lnTo>
                    <a:pt x="2616200" y="7415152"/>
                  </a:lnTo>
                  <a:lnTo>
                    <a:pt x="2641600" y="7367396"/>
                  </a:lnTo>
                  <a:lnTo>
                    <a:pt x="2768600" y="6881565"/>
                  </a:lnTo>
                  <a:lnTo>
                    <a:pt x="2768600" y="6832132"/>
                  </a:lnTo>
                  <a:lnTo>
                    <a:pt x="2781300" y="6782540"/>
                  </a:lnTo>
                  <a:lnTo>
                    <a:pt x="2781300" y="6632802"/>
                  </a:lnTo>
                  <a:lnTo>
                    <a:pt x="2794000" y="6582565"/>
                  </a:lnTo>
                  <a:lnTo>
                    <a:pt x="2794000" y="0"/>
                  </a:lnTo>
                  <a:lnTo>
                    <a:pt x="3314700" y="0"/>
                  </a:lnTo>
                  <a:close/>
                </a:path>
                <a:path w="3314700" h="10287000">
                  <a:moveTo>
                    <a:pt x="1854200" y="3418611"/>
                  </a:moveTo>
                  <a:lnTo>
                    <a:pt x="1854200" y="3666432"/>
                  </a:lnTo>
                  <a:lnTo>
                    <a:pt x="1841500" y="3616901"/>
                  </a:lnTo>
                  <a:lnTo>
                    <a:pt x="1841500" y="3468172"/>
                  </a:lnTo>
                  <a:lnTo>
                    <a:pt x="1854200" y="3418611"/>
                  </a:lnTo>
                  <a:close/>
                </a:path>
                <a:path w="3314700" h="10287000">
                  <a:moveTo>
                    <a:pt x="1866900" y="3220924"/>
                  </a:moveTo>
                  <a:lnTo>
                    <a:pt x="1866900" y="3814632"/>
                  </a:lnTo>
                  <a:lnTo>
                    <a:pt x="1854200" y="3765315"/>
                  </a:lnTo>
                  <a:lnTo>
                    <a:pt x="1854200" y="3270225"/>
                  </a:lnTo>
                  <a:lnTo>
                    <a:pt x="1866900" y="3220924"/>
                  </a:lnTo>
                  <a:close/>
                </a:path>
                <a:path w="3314700" h="10287000">
                  <a:moveTo>
                    <a:pt x="2794000" y="0"/>
                  </a:moveTo>
                  <a:lnTo>
                    <a:pt x="2794000" y="6582565"/>
                  </a:lnTo>
                  <a:lnTo>
                    <a:pt x="2781300" y="6532163"/>
                  </a:lnTo>
                  <a:lnTo>
                    <a:pt x="2781300" y="6385059"/>
                  </a:lnTo>
                  <a:lnTo>
                    <a:pt x="2768600" y="6335322"/>
                  </a:lnTo>
                  <a:lnTo>
                    <a:pt x="2768600" y="6285877"/>
                  </a:lnTo>
                  <a:lnTo>
                    <a:pt x="2654300" y="5851982"/>
                  </a:lnTo>
                  <a:lnTo>
                    <a:pt x="2628900" y="5804778"/>
                  </a:lnTo>
                  <a:lnTo>
                    <a:pt x="2616200" y="5757729"/>
                  </a:lnTo>
                  <a:lnTo>
                    <a:pt x="2590800" y="5710825"/>
                  </a:lnTo>
                  <a:lnTo>
                    <a:pt x="2578100" y="5664051"/>
                  </a:lnTo>
                  <a:lnTo>
                    <a:pt x="2552700" y="5617396"/>
                  </a:lnTo>
                  <a:lnTo>
                    <a:pt x="2540000" y="5570848"/>
                  </a:lnTo>
                  <a:lnTo>
                    <a:pt x="2489200" y="5478020"/>
                  </a:lnTo>
                  <a:lnTo>
                    <a:pt x="2476500" y="5431715"/>
                  </a:lnTo>
                  <a:lnTo>
                    <a:pt x="2400300" y="5293094"/>
                  </a:lnTo>
                  <a:lnTo>
                    <a:pt x="2387600" y="5246942"/>
                  </a:lnTo>
                  <a:lnTo>
                    <a:pt x="2273300" y="5038325"/>
                  </a:lnTo>
                  <a:lnTo>
                    <a:pt x="2247900" y="4985424"/>
                  </a:lnTo>
                  <a:lnTo>
                    <a:pt x="2235200" y="4940457"/>
                  </a:lnTo>
                  <a:lnTo>
                    <a:pt x="2184400" y="4850302"/>
                  </a:lnTo>
                  <a:lnTo>
                    <a:pt x="2171700" y="4805092"/>
                  </a:lnTo>
                  <a:lnTo>
                    <a:pt x="2120900" y="4714347"/>
                  </a:lnTo>
                  <a:lnTo>
                    <a:pt x="2108200" y="4668791"/>
                  </a:lnTo>
                  <a:lnTo>
                    <a:pt x="2082800" y="4623096"/>
                  </a:lnTo>
                  <a:lnTo>
                    <a:pt x="2070100" y="4577252"/>
                  </a:lnTo>
                  <a:lnTo>
                    <a:pt x="2044700" y="4531248"/>
                  </a:lnTo>
                  <a:lnTo>
                    <a:pt x="2032000" y="4485071"/>
                  </a:lnTo>
                  <a:lnTo>
                    <a:pt x="2006600" y="4438710"/>
                  </a:lnTo>
                  <a:lnTo>
                    <a:pt x="1955800" y="4251207"/>
                  </a:lnTo>
                  <a:lnTo>
                    <a:pt x="1930400" y="4203759"/>
                  </a:lnTo>
                  <a:lnTo>
                    <a:pt x="1917700" y="4155814"/>
                  </a:lnTo>
                  <a:lnTo>
                    <a:pt x="1917700" y="4107633"/>
                  </a:lnTo>
                  <a:lnTo>
                    <a:pt x="1879600" y="3961863"/>
                  </a:lnTo>
                  <a:lnTo>
                    <a:pt x="1879600" y="3912924"/>
                  </a:lnTo>
                  <a:lnTo>
                    <a:pt x="1866900" y="3863841"/>
                  </a:lnTo>
                  <a:lnTo>
                    <a:pt x="1866900" y="3171733"/>
                  </a:lnTo>
                  <a:lnTo>
                    <a:pt x="1892300" y="3073755"/>
                  </a:lnTo>
                  <a:lnTo>
                    <a:pt x="1892300" y="3025005"/>
                  </a:lnTo>
                  <a:lnTo>
                    <a:pt x="1981200" y="2689898"/>
                  </a:lnTo>
                  <a:lnTo>
                    <a:pt x="2006600" y="2643122"/>
                  </a:lnTo>
                  <a:lnTo>
                    <a:pt x="2032000" y="2550574"/>
                  </a:lnTo>
                  <a:lnTo>
                    <a:pt x="2057400" y="2504839"/>
                  </a:lnTo>
                  <a:lnTo>
                    <a:pt x="2070100" y="2459487"/>
                  </a:lnTo>
                  <a:lnTo>
                    <a:pt x="2146300" y="2325910"/>
                  </a:lnTo>
                  <a:lnTo>
                    <a:pt x="2159000" y="2282273"/>
                  </a:lnTo>
                  <a:lnTo>
                    <a:pt x="2286000" y="2068646"/>
                  </a:lnTo>
                  <a:lnTo>
                    <a:pt x="2324100" y="2025917"/>
                  </a:lnTo>
                  <a:lnTo>
                    <a:pt x="2552700" y="1637211"/>
                  </a:lnTo>
                  <a:lnTo>
                    <a:pt x="2565400" y="1593229"/>
                  </a:lnTo>
                  <a:lnTo>
                    <a:pt x="2590800" y="1549022"/>
                  </a:lnTo>
                  <a:lnTo>
                    <a:pt x="2603500" y="1504573"/>
                  </a:lnTo>
                  <a:lnTo>
                    <a:pt x="2628900" y="1459862"/>
                  </a:lnTo>
                  <a:lnTo>
                    <a:pt x="2679700" y="1278045"/>
                  </a:lnTo>
                  <a:lnTo>
                    <a:pt x="2679700" y="1231757"/>
                  </a:lnTo>
                  <a:lnTo>
                    <a:pt x="2692400" y="1185099"/>
                  </a:lnTo>
                  <a:lnTo>
                    <a:pt x="2692400" y="0"/>
                  </a:lnTo>
                  <a:lnTo>
                    <a:pt x="2794000" y="0"/>
                  </a:lnTo>
                  <a:close/>
                </a:path>
                <a:path w="3314700" h="10287000">
                  <a:moveTo>
                    <a:pt x="2692400" y="0"/>
                  </a:moveTo>
                  <a:lnTo>
                    <a:pt x="2692400" y="998787"/>
                  </a:lnTo>
                  <a:lnTo>
                    <a:pt x="2679700" y="949771"/>
                  </a:lnTo>
                  <a:lnTo>
                    <a:pt x="2641600" y="808874"/>
                  </a:lnTo>
                  <a:lnTo>
                    <a:pt x="2616200" y="763793"/>
                  </a:lnTo>
                  <a:lnTo>
                    <a:pt x="2603500" y="719573"/>
                  </a:lnTo>
                  <a:lnTo>
                    <a:pt x="2578100" y="676164"/>
                  </a:lnTo>
                  <a:lnTo>
                    <a:pt x="2552700" y="633517"/>
                  </a:lnTo>
                  <a:lnTo>
                    <a:pt x="2501900" y="550310"/>
                  </a:lnTo>
                  <a:lnTo>
                    <a:pt x="2463800" y="509652"/>
                  </a:lnTo>
                  <a:lnTo>
                    <a:pt x="2438400" y="469557"/>
                  </a:lnTo>
                  <a:lnTo>
                    <a:pt x="2400300" y="429978"/>
                  </a:lnTo>
                  <a:lnTo>
                    <a:pt x="2374900" y="390864"/>
                  </a:lnTo>
                  <a:lnTo>
                    <a:pt x="2336800" y="352166"/>
                  </a:lnTo>
                  <a:lnTo>
                    <a:pt x="2311400" y="313835"/>
                  </a:lnTo>
                  <a:lnTo>
                    <a:pt x="2235200" y="238075"/>
                  </a:lnTo>
                  <a:lnTo>
                    <a:pt x="2209800" y="200547"/>
                  </a:lnTo>
                  <a:lnTo>
                    <a:pt x="2095500" y="88783"/>
                  </a:lnTo>
                  <a:lnTo>
                    <a:pt x="2070100" y="53315"/>
                  </a:lnTo>
                  <a:lnTo>
                    <a:pt x="2044700" y="16899"/>
                  </a:lnTo>
                  <a:lnTo>
                    <a:pt x="2019300" y="0"/>
                  </a:lnTo>
                  <a:lnTo>
                    <a:pt x="2692400" y="0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708166" y="0"/>
              <a:ext cx="1579880" cy="10287000"/>
            </a:xfrm>
            <a:custGeom>
              <a:avLst/>
              <a:gdLst/>
              <a:ahLst/>
              <a:cxnLst/>
              <a:rect l="l" t="t" r="r" b="b"/>
              <a:pathLst>
                <a:path w="1579880" h="10287000">
                  <a:moveTo>
                    <a:pt x="1579834" y="1257261"/>
                  </a:moveTo>
                  <a:lnTo>
                    <a:pt x="1579834" y="1293644"/>
                  </a:lnTo>
                  <a:lnTo>
                    <a:pt x="1569892" y="1284084"/>
                  </a:lnTo>
                  <a:lnTo>
                    <a:pt x="1533957" y="1254075"/>
                  </a:lnTo>
                  <a:lnTo>
                    <a:pt x="1495930" y="1226619"/>
                  </a:lnTo>
                  <a:lnTo>
                    <a:pt x="1455952" y="1201874"/>
                  </a:lnTo>
                  <a:lnTo>
                    <a:pt x="1414161" y="1179995"/>
                  </a:lnTo>
                  <a:lnTo>
                    <a:pt x="1370697" y="1161139"/>
                  </a:lnTo>
                  <a:lnTo>
                    <a:pt x="1321951" y="1144296"/>
                  </a:lnTo>
                  <a:lnTo>
                    <a:pt x="1272112" y="1131360"/>
                  </a:lnTo>
                  <a:lnTo>
                    <a:pt x="1221461" y="1122359"/>
                  </a:lnTo>
                  <a:lnTo>
                    <a:pt x="1170277" y="1117322"/>
                  </a:lnTo>
                  <a:lnTo>
                    <a:pt x="1118840" y="1116276"/>
                  </a:lnTo>
                  <a:lnTo>
                    <a:pt x="1067429" y="1119250"/>
                  </a:lnTo>
                  <a:lnTo>
                    <a:pt x="1016323" y="1126270"/>
                  </a:lnTo>
                  <a:lnTo>
                    <a:pt x="971535" y="1134943"/>
                  </a:lnTo>
                  <a:lnTo>
                    <a:pt x="911170" y="1148005"/>
                  </a:lnTo>
                  <a:lnTo>
                    <a:pt x="865837" y="1157825"/>
                  </a:lnTo>
                  <a:lnTo>
                    <a:pt x="820812" y="1166677"/>
                  </a:lnTo>
                  <a:lnTo>
                    <a:pt x="774519" y="1174032"/>
                  </a:lnTo>
                  <a:lnTo>
                    <a:pt x="727987" y="1178882"/>
                  </a:lnTo>
                  <a:lnTo>
                    <a:pt x="680259" y="1180564"/>
                  </a:lnTo>
                  <a:lnTo>
                    <a:pt x="632284" y="1179018"/>
                  </a:lnTo>
                  <a:lnTo>
                    <a:pt x="630627" y="1178965"/>
                  </a:lnTo>
                  <a:lnTo>
                    <a:pt x="581089" y="1174473"/>
                  </a:lnTo>
                  <a:lnTo>
                    <a:pt x="531914" y="1167032"/>
                  </a:lnTo>
                  <a:lnTo>
                    <a:pt x="483367" y="1156589"/>
                  </a:lnTo>
                  <a:lnTo>
                    <a:pt x="435715" y="1143088"/>
                  </a:lnTo>
                  <a:lnTo>
                    <a:pt x="389226" y="1126474"/>
                  </a:lnTo>
                  <a:lnTo>
                    <a:pt x="344165" y="1106691"/>
                  </a:lnTo>
                  <a:lnTo>
                    <a:pt x="300799" y="1083686"/>
                  </a:lnTo>
                  <a:lnTo>
                    <a:pt x="259396" y="1057401"/>
                  </a:lnTo>
                  <a:lnTo>
                    <a:pt x="220221" y="1027784"/>
                  </a:lnTo>
                  <a:lnTo>
                    <a:pt x="183542" y="994778"/>
                  </a:lnTo>
                  <a:lnTo>
                    <a:pt x="149625" y="958328"/>
                  </a:lnTo>
                  <a:lnTo>
                    <a:pt x="118738" y="918379"/>
                  </a:lnTo>
                  <a:lnTo>
                    <a:pt x="91813" y="876314"/>
                  </a:lnTo>
                  <a:lnTo>
                    <a:pt x="68740" y="832614"/>
                  </a:lnTo>
                  <a:lnTo>
                    <a:pt x="49339" y="787474"/>
                  </a:lnTo>
                  <a:lnTo>
                    <a:pt x="33431" y="741093"/>
                  </a:lnTo>
                  <a:lnTo>
                    <a:pt x="20836" y="693666"/>
                  </a:lnTo>
                  <a:lnTo>
                    <a:pt x="11374" y="645392"/>
                  </a:lnTo>
                  <a:lnTo>
                    <a:pt x="4796" y="595930"/>
                  </a:lnTo>
                  <a:lnTo>
                    <a:pt x="4796" y="595523"/>
                  </a:lnTo>
                  <a:lnTo>
                    <a:pt x="1136" y="547087"/>
                  </a:lnTo>
                  <a:lnTo>
                    <a:pt x="0" y="497450"/>
                  </a:lnTo>
                  <a:lnTo>
                    <a:pt x="1279" y="447753"/>
                  </a:lnTo>
                  <a:lnTo>
                    <a:pt x="4796" y="398193"/>
                  </a:lnTo>
                  <a:lnTo>
                    <a:pt x="10370" y="348967"/>
                  </a:lnTo>
                  <a:lnTo>
                    <a:pt x="17822" y="300271"/>
                  </a:lnTo>
                  <a:lnTo>
                    <a:pt x="26670" y="253890"/>
                  </a:lnTo>
                  <a:lnTo>
                    <a:pt x="26670" y="502442"/>
                  </a:lnTo>
                  <a:lnTo>
                    <a:pt x="28517" y="550784"/>
                  </a:lnTo>
                  <a:lnTo>
                    <a:pt x="33080" y="598557"/>
                  </a:lnTo>
                  <a:lnTo>
                    <a:pt x="40392" y="645577"/>
                  </a:lnTo>
                  <a:lnTo>
                    <a:pt x="50487" y="691656"/>
                  </a:lnTo>
                  <a:lnTo>
                    <a:pt x="63399" y="736609"/>
                  </a:lnTo>
                  <a:lnTo>
                    <a:pt x="79104" y="780092"/>
                  </a:lnTo>
                  <a:lnTo>
                    <a:pt x="97807" y="822391"/>
                  </a:lnTo>
                  <a:lnTo>
                    <a:pt x="119372" y="862849"/>
                  </a:lnTo>
                  <a:lnTo>
                    <a:pt x="143888" y="901437"/>
                  </a:lnTo>
                  <a:lnTo>
                    <a:pt x="171389" y="937968"/>
                  </a:lnTo>
                  <a:lnTo>
                    <a:pt x="201910" y="972257"/>
                  </a:lnTo>
                  <a:lnTo>
                    <a:pt x="235484" y="1004117"/>
                  </a:lnTo>
                  <a:lnTo>
                    <a:pt x="272144" y="1033363"/>
                  </a:lnTo>
                  <a:lnTo>
                    <a:pt x="311925" y="1059809"/>
                  </a:lnTo>
                  <a:lnTo>
                    <a:pt x="354861" y="1083268"/>
                  </a:lnTo>
                  <a:lnTo>
                    <a:pt x="400985" y="1103554"/>
                  </a:lnTo>
                  <a:lnTo>
                    <a:pt x="445789" y="1119274"/>
                  </a:lnTo>
                  <a:lnTo>
                    <a:pt x="491510" y="1131946"/>
                  </a:lnTo>
                  <a:lnTo>
                    <a:pt x="537958" y="1141667"/>
                  </a:lnTo>
                  <a:lnTo>
                    <a:pt x="584945" y="1148535"/>
                  </a:lnTo>
                  <a:lnTo>
                    <a:pt x="632284" y="1152646"/>
                  </a:lnTo>
                  <a:lnTo>
                    <a:pt x="679784" y="1154097"/>
                  </a:lnTo>
                  <a:lnTo>
                    <a:pt x="727259" y="1152986"/>
                  </a:lnTo>
                  <a:lnTo>
                    <a:pt x="774519" y="1149410"/>
                  </a:lnTo>
                  <a:lnTo>
                    <a:pt x="820427" y="1143107"/>
                  </a:lnTo>
                  <a:lnTo>
                    <a:pt x="866542" y="1134191"/>
                  </a:lnTo>
                  <a:lnTo>
                    <a:pt x="911944" y="1123915"/>
                  </a:lnTo>
                  <a:lnTo>
                    <a:pt x="956774" y="1113432"/>
                  </a:lnTo>
                  <a:lnTo>
                    <a:pt x="996926" y="1104704"/>
                  </a:lnTo>
                  <a:lnTo>
                    <a:pt x="1036843" y="1097411"/>
                  </a:lnTo>
                  <a:lnTo>
                    <a:pt x="1077168" y="1092168"/>
                  </a:lnTo>
                  <a:lnTo>
                    <a:pt x="1118066" y="1089702"/>
                  </a:lnTo>
                  <a:lnTo>
                    <a:pt x="1167684" y="1090562"/>
                  </a:lnTo>
                  <a:lnTo>
                    <a:pt x="1216942" y="1095071"/>
                  </a:lnTo>
                  <a:lnTo>
                    <a:pt x="1265632" y="1103135"/>
                  </a:lnTo>
                  <a:lnTo>
                    <a:pt x="1313549" y="1114662"/>
                  </a:lnTo>
                  <a:lnTo>
                    <a:pt x="1360486" y="1129559"/>
                  </a:lnTo>
                  <a:lnTo>
                    <a:pt x="1406237" y="1147732"/>
                  </a:lnTo>
                  <a:lnTo>
                    <a:pt x="1450596" y="1169088"/>
                  </a:lnTo>
                  <a:lnTo>
                    <a:pt x="1493357" y="1193534"/>
                  </a:lnTo>
                  <a:lnTo>
                    <a:pt x="1534314" y="1220978"/>
                  </a:lnTo>
                  <a:lnTo>
                    <a:pt x="1573259" y="1251326"/>
                  </a:lnTo>
                  <a:lnTo>
                    <a:pt x="1579834" y="1257261"/>
                  </a:lnTo>
                  <a:close/>
                </a:path>
                <a:path w="1579880" h="10287000">
                  <a:moveTo>
                    <a:pt x="131719" y="0"/>
                  </a:moveTo>
                  <a:lnTo>
                    <a:pt x="112151" y="54276"/>
                  </a:lnTo>
                  <a:lnTo>
                    <a:pt x="95914" y="102737"/>
                  </a:lnTo>
                  <a:lnTo>
                    <a:pt x="80903" y="151522"/>
                  </a:lnTo>
                  <a:lnTo>
                    <a:pt x="67313" y="200680"/>
                  </a:lnTo>
                  <a:lnTo>
                    <a:pt x="55338" y="250258"/>
                  </a:lnTo>
                  <a:lnTo>
                    <a:pt x="45175" y="300304"/>
                  </a:lnTo>
                  <a:lnTo>
                    <a:pt x="37018" y="350864"/>
                  </a:lnTo>
                  <a:lnTo>
                    <a:pt x="31063" y="401986"/>
                  </a:lnTo>
                  <a:lnTo>
                    <a:pt x="27504" y="453718"/>
                  </a:lnTo>
                  <a:lnTo>
                    <a:pt x="26670" y="502442"/>
                  </a:lnTo>
                  <a:lnTo>
                    <a:pt x="26670" y="253890"/>
                  </a:lnTo>
                  <a:lnTo>
                    <a:pt x="37828" y="204634"/>
                  </a:lnTo>
                  <a:lnTo>
                    <a:pt x="50251" y="157479"/>
                  </a:lnTo>
                  <a:lnTo>
                    <a:pt x="64068" y="110778"/>
                  </a:lnTo>
                  <a:lnTo>
                    <a:pt x="79104" y="64474"/>
                  </a:lnTo>
                  <a:lnTo>
                    <a:pt x="95187" y="18510"/>
                  </a:lnTo>
                  <a:lnTo>
                    <a:pt x="102057" y="0"/>
                  </a:lnTo>
                  <a:lnTo>
                    <a:pt x="131719" y="0"/>
                  </a:lnTo>
                  <a:close/>
                </a:path>
                <a:path w="1579880" h="10287000">
                  <a:moveTo>
                    <a:pt x="1579834" y="7063737"/>
                  </a:moveTo>
                  <a:lnTo>
                    <a:pt x="1579834" y="7098623"/>
                  </a:lnTo>
                  <a:lnTo>
                    <a:pt x="1562414" y="7083708"/>
                  </a:lnTo>
                  <a:lnTo>
                    <a:pt x="1524889" y="7050264"/>
                  </a:lnTo>
                  <a:lnTo>
                    <a:pt x="1488009" y="7016127"/>
                  </a:lnTo>
                  <a:lnTo>
                    <a:pt x="1451743" y="6981338"/>
                  </a:lnTo>
                  <a:lnTo>
                    <a:pt x="1416061" y="6945942"/>
                  </a:lnTo>
                  <a:lnTo>
                    <a:pt x="1380932" y="6909979"/>
                  </a:lnTo>
                  <a:lnTo>
                    <a:pt x="1346326" y="6873493"/>
                  </a:lnTo>
                  <a:lnTo>
                    <a:pt x="1312212" y="6836527"/>
                  </a:lnTo>
                  <a:lnTo>
                    <a:pt x="1278510" y="6799066"/>
                  </a:lnTo>
                  <a:lnTo>
                    <a:pt x="1245338" y="6761323"/>
                  </a:lnTo>
                  <a:lnTo>
                    <a:pt x="1212518" y="6723170"/>
                  </a:lnTo>
                  <a:lnTo>
                    <a:pt x="1180067" y="6684707"/>
                  </a:lnTo>
                  <a:lnTo>
                    <a:pt x="1147955" y="6645976"/>
                  </a:lnTo>
                  <a:lnTo>
                    <a:pt x="1116153" y="6607021"/>
                  </a:lnTo>
                  <a:lnTo>
                    <a:pt x="908098" y="6348206"/>
                  </a:lnTo>
                  <a:lnTo>
                    <a:pt x="878946" y="6310973"/>
                  </a:lnTo>
                  <a:lnTo>
                    <a:pt x="849876" y="6273230"/>
                  </a:lnTo>
                  <a:lnTo>
                    <a:pt x="821000" y="6234990"/>
                  </a:lnTo>
                  <a:lnTo>
                    <a:pt x="792429" y="6196265"/>
                  </a:lnTo>
                  <a:lnTo>
                    <a:pt x="764278" y="6157069"/>
                  </a:lnTo>
                  <a:lnTo>
                    <a:pt x="736657" y="6117415"/>
                  </a:lnTo>
                  <a:lnTo>
                    <a:pt x="709680" y="6077315"/>
                  </a:lnTo>
                  <a:lnTo>
                    <a:pt x="683385" y="6036662"/>
                  </a:lnTo>
                  <a:lnTo>
                    <a:pt x="658107" y="5995829"/>
                  </a:lnTo>
                  <a:lnTo>
                    <a:pt x="633735" y="5954469"/>
                  </a:lnTo>
                  <a:lnTo>
                    <a:pt x="610456" y="5912715"/>
                  </a:lnTo>
                  <a:lnTo>
                    <a:pt x="588383" y="5870580"/>
                  </a:lnTo>
                  <a:lnTo>
                    <a:pt x="567629" y="5828076"/>
                  </a:lnTo>
                  <a:lnTo>
                    <a:pt x="548305" y="5785217"/>
                  </a:lnTo>
                  <a:lnTo>
                    <a:pt x="530524" y="5742015"/>
                  </a:lnTo>
                  <a:lnTo>
                    <a:pt x="514398" y="5698483"/>
                  </a:lnTo>
                  <a:lnTo>
                    <a:pt x="500040" y="5654634"/>
                  </a:lnTo>
                  <a:lnTo>
                    <a:pt x="487563" y="5610481"/>
                  </a:lnTo>
                  <a:lnTo>
                    <a:pt x="477078" y="5566037"/>
                  </a:lnTo>
                  <a:lnTo>
                    <a:pt x="468699" y="5521314"/>
                  </a:lnTo>
                  <a:lnTo>
                    <a:pt x="462537" y="5476326"/>
                  </a:lnTo>
                  <a:lnTo>
                    <a:pt x="458706" y="5431085"/>
                  </a:lnTo>
                  <a:lnTo>
                    <a:pt x="457317" y="5385605"/>
                  </a:lnTo>
                  <a:lnTo>
                    <a:pt x="458483" y="5339897"/>
                  </a:lnTo>
                  <a:lnTo>
                    <a:pt x="462316" y="5293976"/>
                  </a:lnTo>
                  <a:lnTo>
                    <a:pt x="468929" y="5247853"/>
                  </a:lnTo>
                  <a:lnTo>
                    <a:pt x="478435" y="5201542"/>
                  </a:lnTo>
                  <a:lnTo>
                    <a:pt x="485107" y="5176749"/>
                  </a:lnTo>
                  <a:lnTo>
                    <a:pt x="485107" y="5396487"/>
                  </a:lnTo>
                  <a:lnTo>
                    <a:pt x="487759" y="5445788"/>
                  </a:lnTo>
                  <a:lnTo>
                    <a:pt x="493236" y="5494559"/>
                  </a:lnTo>
                  <a:lnTo>
                    <a:pt x="501372" y="5542792"/>
                  </a:lnTo>
                  <a:lnTo>
                    <a:pt x="512004" y="5590479"/>
                  </a:lnTo>
                  <a:lnTo>
                    <a:pt x="524966" y="5637612"/>
                  </a:lnTo>
                  <a:lnTo>
                    <a:pt x="540094" y="5684181"/>
                  </a:lnTo>
                  <a:lnTo>
                    <a:pt x="557223" y="5730180"/>
                  </a:lnTo>
                  <a:lnTo>
                    <a:pt x="576189" y="5775598"/>
                  </a:lnTo>
                  <a:lnTo>
                    <a:pt x="596828" y="5820428"/>
                  </a:lnTo>
                  <a:lnTo>
                    <a:pt x="618974" y="5864662"/>
                  </a:lnTo>
                  <a:lnTo>
                    <a:pt x="642463" y="5908291"/>
                  </a:lnTo>
                  <a:lnTo>
                    <a:pt x="667131" y="5951306"/>
                  </a:lnTo>
                  <a:lnTo>
                    <a:pt x="692813" y="5993700"/>
                  </a:lnTo>
                  <a:lnTo>
                    <a:pt x="719344" y="6035463"/>
                  </a:lnTo>
                  <a:lnTo>
                    <a:pt x="746560" y="6076588"/>
                  </a:lnTo>
                  <a:lnTo>
                    <a:pt x="774296" y="6117065"/>
                  </a:lnTo>
                  <a:lnTo>
                    <a:pt x="802388" y="6156887"/>
                  </a:lnTo>
                  <a:lnTo>
                    <a:pt x="830671" y="6196046"/>
                  </a:lnTo>
                  <a:lnTo>
                    <a:pt x="891939" y="6279310"/>
                  </a:lnTo>
                  <a:lnTo>
                    <a:pt x="954161" y="6362207"/>
                  </a:lnTo>
                  <a:lnTo>
                    <a:pt x="1017434" y="6444551"/>
                  </a:lnTo>
                  <a:lnTo>
                    <a:pt x="1082079" y="6526518"/>
                  </a:lnTo>
                  <a:lnTo>
                    <a:pt x="1114974" y="6567333"/>
                  </a:lnTo>
                  <a:lnTo>
                    <a:pt x="1148191" y="6607875"/>
                  </a:lnTo>
                  <a:lnTo>
                    <a:pt x="1181738" y="6648120"/>
                  </a:lnTo>
                  <a:lnTo>
                    <a:pt x="1215629" y="6688041"/>
                  </a:lnTo>
                  <a:lnTo>
                    <a:pt x="1249873" y="6727611"/>
                  </a:lnTo>
                  <a:lnTo>
                    <a:pt x="1284481" y="6766805"/>
                  </a:lnTo>
                  <a:lnTo>
                    <a:pt x="1319465" y="6805596"/>
                  </a:lnTo>
                  <a:lnTo>
                    <a:pt x="1354834" y="6843958"/>
                  </a:lnTo>
                  <a:lnTo>
                    <a:pt x="1390600" y="6881866"/>
                  </a:lnTo>
                  <a:lnTo>
                    <a:pt x="1424957" y="6917353"/>
                  </a:lnTo>
                  <a:lnTo>
                    <a:pt x="1459858" y="6952309"/>
                  </a:lnTo>
                  <a:lnTo>
                    <a:pt x="1495325" y="6986685"/>
                  </a:lnTo>
                  <a:lnTo>
                    <a:pt x="1531381" y="7020436"/>
                  </a:lnTo>
                  <a:lnTo>
                    <a:pt x="1568047" y="7053512"/>
                  </a:lnTo>
                  <a:lnTo>
                    <a:pt x="1579834" y="7063737"/>
                  </a:lnTo>
                  <a:close/>
                </a:path>
                <a:path w="1579880" h="10287000">
                  <a:moveTo>
                    <a:pt x="1317962" y="3776998"/>
                  </a:moveTo>
                  <a:lnTo>
                    <a:pt x="1316267" y="3830289"/>
                  </a:lnTo>
                  <a:lnTo>
                    <a:pt x="1311916" y="3883377"/>
                  </a:lnTo>
                  <a:lnTo>
                    <a:pt x="1304387" y="3936175"/>
                  </a:lnTo>
                  <a:lnTo>
                    <a:pt x="1293157" y="3988597"/>
                  </a:lnTo>
                  <a:lnTo>
                    <a:pt x="1279196" y="4036680"/>
                  </a:lnTo>
                  <a:lnTo>
                    <a:pt x="1262227" y="4083731"/>
                  </a:lnTo>
                  <a:lnTo>
                    <a:pt x="1242524" y="4129713"/>
                  </a:lnTo>
                  <a:lnTo>
                    <a:pt x="1220363" y="4174595"/>
                  </a:lnTo>
                  <a:lnTo>
                    <a:pt x="1196017" y="4218341"/>
                  </a:lnTo>
                  <a:lnTo>
                    <a:pt x="1169760" y="4260919"/>
                  </a:lnTo>
                  <a:lnTo>
                    <a:pt x="1142166" y="4301912"/>
                  </a:lnTo>
                  <a:lnTo>
                    <a:pt x="1112946" y="4342252"/>
                  </a:lnTo>
                  <a:lnTo>
                    <a:pt x="1082317" y="4382032"/>
                  </a:lnTo>
                  <a:lnTo>
                    <a:pt x="1050494" y="4421344"/>
                  </a:lnTo>
                  <a:lnTo>
                    <a:pt x="1017693" y="4460282"/>
                  </a:lnTo>
                  <a:lnTo>
                    <a:pt x="984129" y="4498937"/>
                  </a:lnTo>
                  <a:lnTo>
                    <a:pt x="950020" y="4537402"/>
                  </a:lnTo>
                  <a:lnTo>
                    <a:pt x="846573" y="4652584"/>
                  </a:lnTo>
                  <a:lnTo>
                    <a:pt x="812438" y="4691215"/>
                  </a:lnTo>
                  <a:lnTo>
                    <a:pt x="778835" y="4730120"/>
                  </a:lnTo>
                  <a:lnTo>
                    <a:pt x="745982" y="4769389"/>
                  </a:lnTo>
                  <a:lnTo>
                    <a:pt x="714093" y="4809117"/>
                  </a:lnTo>
                  <a:lnTo>
                    <a:pt x="683385" y="4849395"/>
                  </a:lnTo>
                  <a:lnTo>
                    <a:pt x="654074" y="4890316"/>
                  </a:lnTo>
                  <a:lnTo>
                    <a:pt x="626375" y="4931972"/>
                  </a:lnTo>
                  <a:lnTo>
                    <a:pt x="600504" y="4974457"/>
                  </a:lnTo>
                  <a:lnTo>
                    <a:pt x="576678" y="5017863"/>
                  </a:lnTo>
                  <a:lnTo>
                    <a:pt x="555111" y="5062281"/>
                  </a:lnTo>
                  <a:lnTo>
                    <a:pt x="536622" y="5106257"/>
                  </a:lnTo>
                  <a:lnTo>
                    <a:pt x="520636" y="5151349"/>
                  </a:lnTo>
                  <a:lnTo>
                    <a:pt x="507349" y="5197641"/>
                  </a:lnTo>
                  <a:lnTo>
                    <a:pt x="496957" y="5245218"/>
                  </a:lnTo>
                  <a:lnTo>
                    <a:pt x="489655" y="5294162"/>
                  </a:lnTo>
                  <a:lnTo>
                    <a:pt x="485640" y="5344557"/>
                  </a:lnTo>
                  <a:lnTo>
                    <a:pt x="485107" y="5396487"/>
                  </a:lnTo>
                  <a:lnTo>
                    <a:pt x="485107" y="5176749"/>
                  </a:lnTo>
                  <a:lnTo>
                    <a:pt x="501372" y="5122831"/>
                  </a:lnTo>
                  <a:lnTo>
                    <a:pt x="525613" y="5060500"/>
                  </a:lnTo>
                  <a:lnTo>
                    <a:pt x="561633" y="4986252"/>
                  </a:lnTo>
                  <a:lnTo>
                    <a:pt x="585971" y="4943426"/>
                  </a:lnTo>
                  <a:lnTo>
                    <a:pt x="612117" y="4901734"/>
                  </a:lnTo>
                  <a:lnTo>
                    <a:pt x="639879" y="4861052"/>
                  </a:lnTo>
                  <a:lnTo>
                    <a:pt x="669065" y="4821258"/>
                  </a:lnTo>
                  <a:lnTo>
                    <a:pt x="699483" y="4782232"/>
                  </a:lnTo>
                  <a:lnTo>
                    <a:pt x="730940" y="4743850"/>
                  </a:lnTo>
                  <a:lnTo>
                    <a:pt x="763246" y="4705991"/>
                  </a:lnTo>
                  <a:lnTo>
                    <a:pt x="796206" y="4668533"/>
                  </a:lnTo>
                  <a:lnTo>
                    <a:pt x="829630" y="4631354"/>
                  </a:lnTo>
                  <a:lnTo>
                    <a:pt x="930762" y="4520268"/>
                  </a:lnTo>
                  <a:lnTo>
                    <a:pt x="964119" y="4482984"/>
                  </a:lnTo>
                  <a:lnTo>
                    <a:pt x="996979" y="4445369"/>
                  </a:lnTo>
                  <a:lnTo>
                    <a:pt x="1029149" y="4407300"/>
                  </a:lnTo>
                  <a:lnTo>
                    <a:pt x="1060438" y="4368657"/>
                  </a:lnTo>
                  <a:lnTo>
                    <a:pt x="1090654" y="4329316"/>
                  </a:lnTo>
                  <a:lnTo>
                    <a:pt x="1119604" y="4289156"/>
                  </a:lnTo>
                  <a:lnTo>
                    <a:pt x="1147096" y="4248055"/>
                  </a:lnTo>
                  <a:lnTo>
                    <a:pt x="1172939" y="4205891"/>
                  </a:lnTo>
                  <a:lnTo>
                    <a:pt x="1196939" y="4162542"/>
                  </a:lnTo>
                  <a:lnTo>
                    <a:pt x="1218906" y="4117886"/>
                  </a:lnTo>
                  <a:lnTo>
                    <a:pt x="1238066" y="4071864"/>
                  </a:lnTo>
                  <a:lnTo>
                    <a:pt x="1253479" y="4025639"/>
                  </a:lnTo>
                  <a:lnTo>
                    <a:pt x="1265496" y="3979224"/>
                  </a:lnTo>
                  <a:lnTo>
                    <a:pt x="1274465" y="3932627"/>
                  </a:lnTo>
                  <a:lnTo>
                    <a:pt x="1280738" y="3885860"/>
                  </a:lnTo>
                  <a:lnTo>
                    <a:pt x="1284663" y="3838933"/>
                  </a:lnTo>
                  <a:lnTo>
                    <a:pt x="1286590" y="3791856"/>
                  </a:lnTo>
                  <a:lnTo>
                    <a:pt x="1286870" y="3188028"/>
                  </a:lnTo>
                  <a:lnTo>
                    <a:pt x="1290539" y="3167109"/>
                  </a:lnTo>
                  <a:lnTo>
                    <a:pt x="1300276" y="3125142"/>
                  </a:lnTo>
                  <a:lnTo>
                    <a:pt x="1300276" y="3354157"/>
                  </a:lnTo>
                  <a:lnTo>
                    <a:pt x="1300532" y="3406254"/>
                  </a:lnTo>
                  <a:lnTo>
                    <a:pt x="1302273" y="3458510"/>
                  </a:lnTo>
                  <a:lnTo>
                    <a:pt x="1305110" y="3510932"/>
                  </a:lnTo>
                  <a:lnTo>
                    <a:pt x="1312212" y="3614801"/>
                  </a:lnTo>
                  <a:lnTo>
                    <a:pt x="1312212" y="3614441"/>
                  </a:lnTo>
                  <a:lnTo>
                    <a:pt x="1315480" y="3670151"/>
                  </a:lnTo>
                  <a:lnTo>
                    <a:pt x="1317526" y="3723589"/>
                  </a:lnTo>
                  <a:lnTo>
                    <a:pt x="1317962" y="3776998"/>
                  </a:lnTo>
                  <a:close/>
                </a:path>
                <a:path w="1579880" h="10287000">
                  <a:moveTo>
                    <a:pt x="1286870" y="3188028"/>
                  </a:moveTo>
                  <a:lnTo>
                    <a:pt x="1286870" y="3744640"/>
                  </a:lnTo>
                  <a:lnTo>
                    <a:pt x="1285852" y="3697295"/>
                  </a:lnTo>
                  <a:lnTo>
                    <a:pt x="1283886" y="3649831"/>
                  </a:lnTo>
                  <a:lnTo>
                    <a:pt x="1273540" y="3459002"/>
                  </a:lnTo>
                  <a:lnTo>
                    <a:pt x="1272082" y="3411102"/>
                  </a:lnTo>
                  <a:lnTo>
                    <a:pt x="1271775" y="3363147"/>
                  </a:lnTo>
                  <a:lnTo>
                    <a:pt x="1272969" y="3315147"/>
                  </a:lnTo>
                  <a:lnTo>
                    <a:pt x="1276014" y="3267111"/>
                  </a:lnTo>
                  <a:lnTo>
                    <a:pt x="1281850" y="3216647"/>
                  </a:lnTo>
                  <a:lnTo>
                    <a:pt x="1286870" y="3188028"/>
                  </a:lnTo>
                  <a:close/>
                </a:path>
                <a:path w="1579880" h="10287000">
                  <a:moveTo>
                    <a:pt x="1579834" y="2518278"/>
                  </a:moveTo>
                  <a:lnTo>
                    <a:pt x="1579834" y="2572668"/>
                  </a:lnTo>
                  <a:lnTo>
                    <a:pt x="1561319" y="2609569"/>
                  </a:lnTo>
                  <a:lnTo>
                    <a:pt x="1538009" y="2654520"/>
                  </a:lnTo>
                  <a:lnTo>
                    <a:pt x="1468273" y="2784693"/>
                  </a:lnTo>
                  <a:lnTo>
                    <a:pt x="1445919" y="2827710"/>
                  </a:lnTo>
                  <a:lnTo>
                    <a:pt x="1424252" y="2871072"/>
                  </a:lnTo>
                  <a:lnTo>
                    <a:pt x="1403520" y="2914857"/>
                  </a:lnTo>
                  <a:lnTo>
                    <a:pt x="1383968" y="2959142"/>
                  </a:lnTo>
                  <a:lnTo>
                    <a:pt x="1365845" y="3004007"/>
                  </a:lnTo>
                  <a:lnTo>
                    <a:pt x="1349397" y="3049530"/>
                  </a:lnTo>
                  <a:lnTo>
                    <a:pt x="1334873" y="3095788"/>
                  </a:lnTo>
                  <a:lnTo>
                    <a:pt x="1321874" y="3147204"/>
                  </a:lnTo>
                  <a:lnTo>
                    <a:pt x="1312212" y="3199232"/>
                  </a:lnTo>
                  <a:lnTo>
                    <a:pt x="1312212" y="3199462"/>
                  </a:lnTo>
                  <a:lnTo>
                    <a:pt x="1305773" y="3250408"/>
                  </a:lnTo>
                  <a:lnTo>
                    <a:pt x="1301835" y="3302986"/>
                  </a:lnTo>
                  <a:lnTo>
                    <a:pt x="1301835" y="3304077"/>
                  </a:lnTo>
                  <a:lnTo>
                    <a:pt x="1300276" y="3354157"/>
                  </a:lnTo>
                  <a:lnTo>
                    <a:pt x="1300276" y="3125142"/>
                  </a:lnTo>
                  <a:lnTo>
                    <a:pt x="1301835" y="3118422"/>
                  </a:lnTo>
                  <a:lnTo>
                    <a:pt x="1315480" y="3070556"/>
                  </a:lnTo>
                  <a:lnTo>
                    <a:pt x="1331266" y="3023307"/>
                  </a:lnTo>
                  <a:lnTo>
                    <a:pt x="1348912" y="2976732"/>
                  </a:lnTo>
                  <a:lnTo>
                    <a:pt x="1368183" y="2930714"/>
                  </a:lnTo>
                  <a:lnTo>
                    <a:pt x="1388836" y="2885178"/>
                  </a:lnTo>
                  <a:lnTo>
                    <a:pt x="1410624" y="2840052"/>
                  </a:lnTo>
                  <a:lnTo>
                    <a:pt x="1433302" y="2795262"/>
                  </a:lnTo>
                  <a:lnTo>
                    <a:pt x="1456626" y="2750733"/>
                  </a:lnTo>
                  <a:lnTo>
                    <a:pt x="1551470" y="2573762"/>
                  </a:lnTo>
                  <a:lnTo>
                    <a:pt x="1574342" y="2529437"/>
                  </a:lnTo>
                  <a:lnTo>
                    <a:pt x="1579834" y="2518278"/>
                  </a:lnTo>
                  <a:close/>
                </a:path>
                <a:path w="1579880" h="10287000">
                  <a:moveTo>
                    <a:pt x="1352268" y="10287000"/>
                  </a:moveTo>
                  <a:lnTo>
                    <a:pt x="1323607" y="10287000"/>
                  </a:lnTo>
                  <a:lnTo>
                    <a:pt x="1323607" y="10282314"/>
                  </a:lnTo>
                  <a:lnTo>
                    <a:pt x="1323043" y="10253240"/>
                  </a:lnTo>
                  <a:lnTo>
                    <a:pt x="1323607" y="10203501"/>
                  </a:lnTo>
                  <a:lnTo>
                    <a:pt x="1325703" y="10153804"/>
                  </a:lnTo>
                  <a:lnTo>
                    <a:pt x="1329328" y="10104197"/>
                  </a:lnTo>
                  <a:lnTo>
                    <a:pt x="1334484" y="10054726"/>
                  </a:lnTo>
                  <a:lnTo>
                    <a:pt x="1341169" y="10005440"/>
                  </a:lnTo>
                  <a:lnTo>
                    <a:pt x="1349384" y="9956385"/>
                  </a:lnTo>
                  <a:lnTo>
                    <a:pt x="1351771" y="9944435"/>
                  </a:lnTo>
                  <a:lnTo>
                    <a:pt x="1351771" y="10251399"/>
                  </a:lnTo>
                  <a:lnTo>
                    <a:pt x="1352268" y="10287000"/>
                  </a:lnTo>
                  <a:close/>
                </a:path>
                <a:path w="1579880" h="10287000">
                  <a:moveTo>
                    <a:pt x="1579834" y="9387016"/>
                  </a:moveTo>
                  <a:lnTo>
                    <a:pt x="1579834" y="9434357"/>
                  </a:lnTo>
                  <a:lnTo>
                    <a:pt x="1554508" y="9478004"/>
                  </a:lnTo>
                  <a:lnTo>
                    <a:pt x="1530249" y="9523091"/>
                  </a:lnTo>
                  <a:lnTo>
                    <a:pt x="1507510" y="9568802"/>
                  </a:lnTo>
                  <a:lnTo>
                    <a:pt x="1486297" y="9615098"/>
                  </a:lnTo>
                  <a:lnTo>
                    <a:pt x="1466616" y="9661937"/>
                  </a:lnTo>
                  <a:lnTo>
                    <a:pt x="1448470" y="9709278"/>
                  </a:lnTo>
                  <a:lnTo>
                    <a:pt x="1431866" y="9757080"/>
                  </a:lnTo>
                  <a:lnTo>
                    <a:pt x="1416809" y="9805301"/>
                  </a:lnTo>
                  <a:lnTo>
                    <a:pt x="1403304" y="9853901"/>
                  </a:lnTo>
                  <a:lnTo>
                    <a:pt x="1391357" y="9902839"/>
                  </a:lnTo>
                  <a:lnTo>
                    <a:pt x="1380971" y="9952073"/>
                  </a:lnTo>
                  <a:lnTo>
                    <a:pt x="1372154" y="10001563"/>
                  </a:lnTo>
                  <a:lnTo>
                    <a:pt x="1364910" y="10051266"/>
                  </a:lnTo>
                  <a:lnTo>
                    <a:pt x="1359128" y="10102173"/>
                  </a:lnTo>
                  <a:lnTo>
                    <a:pt x="1359128" y="10102576"/>
                  </a:lnTo>
                  <a:lnTo>
                    <a:pt x="1355163" y="10151151"/>
                  </a:lnTo>
                  <a:lnTo>
                    <a:pt x="1352670" y="10201250"/>
                  </a:lnTo>
                  <a:lnTo>
                    <a:pt x="1351771" y="10251399"/>
                  </a:lnTo>
                  <a:lnTo>
                    <a:pt x="1351771" y="9944435"/>
                  </a:lnTo>
                  <a:lnTo>
                    <a:pt x="1370775" y="9858203"/>
                  </a:lnTo>
                  <a:lnTo>
                    <a:pt x="1384119" y="9809596"/>
                  </a:lnTo>
                  <a:lnTo>
                    <a:pt x="1399092" y="9761761"/>
                  </a:lnTo>
                  <a:lnTo>
                    <a:pt x="1415628" y="9714667"/>
                  </a:lnTo>
                  <a:lnTo>
                    <a:pt x="1433661" y="9668286"/>
                  </a:lnTo>
                  <a:lnTo>
                    <a:pt x="1453123" y="9622587"/>
                  </a:lnTo>
                  <a:lnTo>
                    <a:pt x="1473949" y="9577541"/>
                  </a:lnTo>
                  <a:lnTo>
                    <a:pt x="1496071" y="9533120"/>
                  </a:lnTo>
                  <a:lnTo>
                    <a:pt x="1519424" y="9489293"/>
                  </a:lnTo>
                  <a:lnTo>
                    <a:pt x="1543941" y="9446031"/>
                  </a:lnTo>
                  <a:lnTo>
                    <a:pt x="1569554" y="9403305"/>
                  </a:lnTo>
                  <a:lnTo>
                    <a:pt x="1579834" y="938701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61216" y="9062475"/>
              <a:ext cx="389890" cy="389890"/>
            </a:xfrm>
            <a:custGeom>
              <a:avLst/>
              <a:gdLst/>
              <a:ahLst/>
              <a:cxnLst/>
              <a:rect l="l" t="t" r="r" b="b"/>
              <a:pathLst>
                <a:path w="389890" h="389890">
                  <a:moveTo>
                    <a:pt x="68867" y="46169"/>
                  </a:moveTo>
                  <a:lnTo>
                    <a:pt x="106309" y="21191"/>
                  </a:lnTo>
                  <a:lnTo>
                    <a:pt x="147108" y="5846"/>
                  </a:lnTo>
                  <a:lnTo>
                    <a:pt x="189614" y="0"/>
                  </a:lnTo>
                  <a:lnTo>
                    <a:pt x="232178" y="3515"/>
                  </a:lnTo>
                  <a:lnTo>
                    <a:pt x="273150" y="16255"/>
                  </a:lnTo>
                  <a:lnTo>
                    <a:pt x="310879" y="38085"/>
                  </a:lnTo>
                  <a:lnTo>
                    <a:pt x="343716" y="68868"/>
                  </a:lnTo>
                  <a:lnTo>
                    <a:pt x="368696" y="106310"/>
                  </a:lnTo>
                  <a:lnTo>
                    <a:pt x="384040" y="147109"/>
                  </a:lnTo>
                  <a:lnTo>
                    <a:pt x="389887" y="189615"/>
                  </a:lnTo>
                  <a:lnTo>
                    <a:pt x="386372" y="232179"/>
                  </a:lnTo>
                  <a:lnTo>
                    <a:pt x="373631" y="273151"/>
                  </a:lnTo>
                  <a:lnTo>
                    <a:pt x="351802" y="310880"/>
                  </a:lnTo>
                  <a:lnTo>
                    <a:pt x="321018" y="343716"/>
                  </a:lnTo>
                  <a:lnTo>
                    <a:pt x="283577" y="368696"/>
                  </a:lnTo>
                  <a:lnTo>
                    <a:pt x="242777" y="384040"/>
                  </a:lnTo>
                  <a:lnTo>
                    <a:pt x="200271" y="389887"/>
                  </a:lnTo>
                  <a:lnTo>
                    <a:pt x="157707" y="386372"/>
                  </a:lnTo>
                  <a:lnTo>
                    <a:pt x="116735" y="373631"/>
                  </a:lnTo>
                  <a:lnTo>
                    <a:pt x="79006" y="351801"/>
                  </a:lnTo>
                  <a:lnTo>
                    <a:pt x="46169" y="321019"/>
                  </a:lnTo>
                  <a:lnTo>
                    <a:pt x="21191" y="283577"/>
                  </a:lnTo>
                  <a:lnTo>
                    <a:pt x="5846" y="242777"/>
                  </a:lnTo>
                  <a:lnTo>
                    <a:pt x="0" y="200271"/>
                  </a:lnTo>
                  <a:lnTo>
                    <a:pt x="3514" y="157707"/>
                  </a:lnTo>
                  <a:lnTo>
                    <a:pt x="16255" y="116736"/>
                  </a:lnTo>
                  <a:lnTo>
                    <a:pt x="38084" y="79007"/>
                  </a:lnTo>
                  <a:lnTo>
                    <a:pt x="68867" y="46169"/>
                  </a:lnTo>
                  <a:close/>
                </a:path>
              </a:pathLst>
            </a:custGeom>
            <a:solidFill>
              <a:srgbClr val="954E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22234" y="24"/>
              <a:ext cx="14211300" cy="9227185"/>
            </a:xfrm>
            <a:custGeom>
              <a:avLst/>
              <a:gdLst/>
              <a:ahLst/>
              <a:cxnLst/>
              <a:rect l="l" t="t" r="r" b="b"/>
              <a:pathLst>
                <a:path w="14211300" h="9227185">
                  <a:moveTo>
                    <a:pt x="1070317" y="19443"/>
                  </a:moveTo>
                  <a:lnTo>
                    <a:pt x="1068273" y="673"/>
                  </a:lnTo>
                  <a:lnTo>
                    <a:pt x="1065631" y="0"/>
                  </a:lnTo>
                  <a:lnTo>
                    <a:pt x="1029500" y="0"/>
                  </a:lnTo>
                  <a:lnTo>
                    <a:pt x="1029017" y="647"/>
                  </a:lnTo>
                  <a:lnTo>
                    <a:pt x="1026782" y="12357"/>
                  </a:lnTo>
                  <a:lnTo>
                    <a:pt x="1025575" y="37757"/>
                  </a:lnTo>
                  <a:lnTo>
                    <a:pt x="1020584" y="59702"/>
                  </a:lnTo>
                  <a:lnTo>
                    <a:pt x="1019390" y="67818"/>
                  </a:lnTo>
                  <a:lnTo>
                    <a:pt x="1010043" y="89293"/>
                  </a:lnTo>
                  <a:lnTo>
                    <a:pt x="1004531" y="109816"/>
                  </a:lnTo>
                  <a:lnTo>
                    <a:pt x="979220" y="170472"/>
                  </a:lnTo>
                  <a:lnTo>
                    <a:pt x="917803" y="254825"/>
                  </a:lnTo>
                  <a:lnTo>
                    <a:pt x="845032" y="328891"/>
                  </a:lnTo>
                  <a:lnTo>
                    <a:pt x="802563" y="359168"/>
                  </a:lnTo>
                  <a:lnTo>
                    <a:pt x="762254" y="388645"/>
                  </a:lnTo>
                  <a:lnTo>
                    <a:pt x="716216" y="410883"/>
                  </a:lnTo>
                  <a:lnTo>
                    <a:pt x="695718" y="417461"/>
                  </a:lnTo>
                  <a:lnTo>
                    <a:pt x="730389" y="391414"/>
                  </a:lnTo>
                  <a:lnTo>
                    <a:pt x="772566" y="348589"/>
                  </a:lnTo>
                  <a:lnTo>
                    <a:pt x="819048" y="297688"/>
                  </a:lnTo>
                  <a:lnTo>
                    <a:pt x="847267" y="271881"/>
                  </a:lnTo>
                  <a:lnTo>
                    <a:pt x="870508" y="239941"/>
                  </a:lnTo>
                  <a:lnTo>
                    <a:pt x="888720" y="201993"/>
                  </a:lnTo>
                  <a:lnTo>
                    <a:pt x="914120" y="167093"/>
                  </a:lnTo>
                  <a:lnTo>
                    <a:pt x="921029" y="144678"/>
                  </a:lnTo>
                  <a:lnTo>
                    <a:pt x="934300" y="126441"/>
                  </a:lnTo>
                  <a:lnTo>
                    <a:pt x="974026" y="673"/>
                  </a:lnTo>
                  <a:lnTo>
                    <a:pt x="923899" y="469"/>
                  </a:lnTo>
                  <a:lnTo>
                    <a:pt x="920927" y="23964"/>
                  </a:lnTo>
                  <a:lnTo>
                    <a:pt x="908227" y="67310"/>
                  </a:lnTo>
                  <a:lnTo>
                    <a:pt x="837514" y="218376"/>
                  </a:lnTo>
                  <a:lnTo>
                    <a:pt x="755065" y="331635"/>
                  </a:lnTo>
                  <a:lnTo>
                    <a:pt x="714616" y="374230"/>
                  </a:lnTo>
                  <a:lnTo>
                    <a:pt x="679221" y="409905"/>
                  </a:lnTo>
                  <a:lnTo>
                    <a:pt x="643293" y="433362"/>
                  </a:lnTo>
                  <a:lnTo>
                    <a:pt x="617131" y="439597"/>
                  </a:lnTo>
                  <a:lnTo>
                    <a:pt x="617131" y="454190"/>
                  </a:lnTo>
                  <a:lnTo>
                    <a:pt x="607212" y="467829"/>
                  </a:lnTo>
                  <a:lnTo>
                    <a:pt x="601345" y="475869"/>
                  </a:lnTo>
                  <a:lnTo>
                    <a:pt x="617131" y="454190"/>
                  </a:lnTo>
                  <a:lnTo>
                    <a:pt x="617131" y="439597"/>
                  </a:lnTo>
                  <a:lnTo>
                    <a:pt x="600303" y="441159"/>
                  </a:lnTo>
                  <a:lnTo>
                    <a:pt x="600303" y="451421"/>
                  </a:lnTo>
                  <a:lnTo>
                    <a:pt x="595083" y="452348"/>
                  </a:lnTo>
                  <a:lnTo>
                    <a:pt x="594893" y="452374"/>
                  </a:lnTo>
                  <a:lnTo>
                    <a:pt x="577113" y="455206"/>
                  </a:lnTo>
                  <a:lnTo>
                    <a:pt x="600303" y="451421"/>
                  </a:lnTo>
                  <a:lnTo>
                    <a:pt x="600303" y="441159"/>
                  </a:lnTo>
                  <a:lnTo>
                    <a:pt x="566204" y="444322"/>
                  </a:lnTo>
                  <a:lnTo>
                    <a:pt x="516572" y="445592"/>
                  </a:lnTo>
                  <a:lnTo>
                    <a:pt x="469823" y="442912"/>
                  </a:lnTo>
                  <a:lnTo>
                    <a:pt x="428675" y="432536"/>
                  </a:lnTo>
                  <a:lnTo>
                    <a:pt x="395300" y="424434"/>
                  </a:lnTo>
                  <a:lnTo>
                    <a:pt x="353936" y="401421"/>
                  </a:lnTo>
                  <a:lnTo>
                    <a:pt x="322211" y="378117"/>
                  </a:lnTo>
                  <a:lnTo>
                    <a:pt x="287324" y="346189"/>
                  </a:lnTo>
                  <a:lnTo>
                    <a:pt x="260388" y="316293"/>
                  </a:lnTo>
                  <a:lnTo>
                    <a:pt x="254736" y="311111"/>
                  </a:lnTo>
                  <a:lnTo>
                    <a:pt x="245694" y="297624"/>
                  </a:lnTo>
                  <a:lnTo>
                    <a:pt x="240423" y="291934"/>
                  </a:lnTo>
                  <a:lnTo>
                    <a:pt x="234162" y="285432"/>
                  </a:lnTo>
                  <a:lnTo>
                    <a:pt x="235077" y="284162"/>
                  </a:lnTo>
                  <a:lnTo>
                    <a:pt x="229806" y="278472"/>
                  </a:lnTo>
                  <a:lnTo>
                    <a:pt x="230771" y="277139"/>
                  </a:lnTo>
                  <a:lnTo>
                    <a:pt x="225767" y="271068"/>
                  </a:lnTo>
                  <a:lnTo>
                    <a:pt x="216839" y="257441"/>
                  </a:lnTo>
                  <a:lnTo>
                    <a:pt x="207238" y="242570"/>
                  </a:lnTo>
                  <a:lnTo>
                    <a:pt x="198996" y="228003"/>
                  </a:lnTo>
                  <a:lnTo>
                    <a:pt x="190017" y="212280"/>
                  </a:lnTo>
                  <a:lnTo>
                    <a:pt x="174510" y="166687"/>
                  </a:lnTo>
                  <a:lnTo>
                    <a:pt x="163588" y="116954"/>
                  </a:lnTo>
                  <a:lnTo>
                    <a:pt x="154889" y="62026"/>
                  </a:lnTo>
                  <a:lnTo>
                    <a:pt x="155257" y="7569"/>
                  </a:lnTo>
                  <a:lnTo>
                    <a:pt x="156006" y="76"/>
                  </a:lnTo>
                  <a:lnTo>
                    <a:pt x="94399" y="546"/>
                  </a:lnTo>
                  <a:lnTo>
                    <a:pt x="91440" y="15392"/>
                  </a:lnTo>
                  <a:lnTo>
                    <a:pt x="90703" y="55232"/>
                  </a:lnTo>
                  <a:lnTo>
                    <a:pt x="92100" y="94322"/>
                  </a:lnTo>
                  <a:lnTo>
                    <a:pt x="101180" y="135801"/>
                  </a:lnTo>
                  <a:lnTo>
                    <a:pt x="104521" y="165735"/>
                  </a:lnTo>
                  <a:lnTo>
                    <a:pt x="98767" y="139103"/>
                  </a:lnTo>
                  <a:lnTo>
                    <a:pt x="86944" y="101409"/>
                  </a:lnTo>
                  <a:lnTo>
                    <a:pt x="82537" y="66459"/>
                  </a:lnTo>
                  <a:lnTo>
                    <a:pt x="85877" y="23037"/>
                  </a:lnTo>
                  <a:lnTo>
                    <a:pt x="84937" y="584"/>
                  </a:lnTo>
                  <a:lnTo>
                    <a:pt x="469" y="76"/>
                  </a:lnTo>
                  <a:lnTo>
                    <a:pt x="0" y="33108"/>
                  </a:lnTo>
                  <a:lnTo>
                    <a:pt x="584" y="73291"/>
                  </a:lnTo>
                  <a:lnTo>
                    <a:pt x="8509" y="116344"/>
                  </a:lnTo>
                  <a:lnTo>
                    <a:pt x="16802" y="156743"/>
                  </a:lnTo>
                  <a:lnTo>
                    <a:pt x="27749" y="195656"/>
                  </a:lnTo>
                  <a:lnTo>
                    <a:pt x="46723" y="236474"/>
                  </a:lnTo>
                  <a:lnTo>
                    <a:pt x="60617" y="258394"/>
                  </a:lnTo>
                  <a:lnTo>
                    <a:pt x="67856" y="274332"/>
                  </a:lnTo>
                  <a:lnTo>
                    <a:pt x="81838" y="293966"/>
                  </a:lnTo>
                  <a:lnTo>
                    <a:pt x="91325" y="309003"/>
                  </a:lnTo>
                  <a:lnTo>
                    <a:pt x="96278" y="315137"/>
                  </a:lnTo>
                  <a:lnTo>
                    <a:pt x="101473" y="320967"/>
                  </a:lnTo>
                  <a:lnTo>
                    <a:pt x="106514" y="326974"/>
                  </a:lnTo>
                  <a:lnTo>
                    <a:pt x="112737" y="333540"/>
                  </a:lnTo>
                  <a:lnTo>
                    <a:pt x="118110" y="339102"/>
                  </a:lnTo>
                  <a:lnTo>
                    <a:pt x="123393" y="344792"/>
                  </a:lnTo>
                  <a:lnTo>
                    <a:pt x="128765" y="350354"/>
                  </a:lnTo>
                  <a:lnTo>
                    <a:pt x="128155" y="351193"/>
                  </a:lnTo>
                  <a:lnTo>
                    <a:pt x="133629" y="356628"/>
                  </a:lnTo>
                  <a:lnTo>
                    <a:pt x="140258" y="362623"/>
                  </a:lnTo>
                  <a:lnTo>
                    <a:pt x="146138" y="367487"/>
                  </a:lnTo>
                  <a:lnTo>
                    <a:pt x="151892" y="372541"/>
                  </a:lnTo>
                  <a:lnTo>
                    <a:pt x="151701" y="372795"/>
                  </a:lnTo>
                  <a:lnTo>
                    <a:pt x="157581" y="377659"/>
                  </a:lnTo>
                  <a:lnTo>
                    <a:pt x="157772" y="377405"/>
                  </a:lnTo>
                  <a:lnTo>
                    <a:pt x="170891" y="387438"/>
                  </a:lnTo>
                  <a:lnTo>
                    <a:pt x="176999" y="391998"/>
                  </a:lnTo>
                  <a:lnTo>
                    <a:pt x="182930" y="396798"/>
                  </a:lnTo>
                  <a:lnTo>
                    <a:pt x="189179" y="401154"/>
                  </a:lnTo>
                  <a:lnTo>
                    <a:pt x="195516" y="405409"/>
                  </a:lnTo>
                  <a:lnTo>
                    <a:pt x="201790" y="409727"/>
                  </a:lnTo>
                  <a:lnTo>
                    <a:pt x="215341" y="419163"/>
                  </a:lnTo>
                  <a:lnTo>
                    <a:pt x="221932" y="423049"/>
                  </a:lnTo>
                  <a:lnTo>
                    <a:pt x="242366" y="435991"/>
                  </a:lnTo>
                  <a:lnTo>
                    <a:pt x="256120" y="442988"/>
                  </a:lnTo>
                  <a:lnTo>
                    <a:pt x="263055" y="446417"/>
                  </a:lnTo>
                  <a:lnTo>
                    <a:pt x="277380" y="454787"/>
                  </a:lnTo>
                  <a:lnTo>
                    <a:pt x="284619" y="457784"/>
                  </a:lnTo>
                  <a:lnTo>
                    <a:pt x="291833" y="460819"/>
                  </a:lnTo>
                  <a:lnTo>
                    <a:pt x="335597" y="480555"/>
                  </a:lnTo>
                  <a:lnTo>
                    <a:pt x="374942" y="493395"/>
                  </a:lnTo>
                  <a:lnTo>
                    <a:pt x="381723" y="494868"/>
                  </a:lnTo>
                  <a:lnTo>
                    <a:pt x="390309" y="498195"/>
                  </a:lnTo>
                  <a:lnTo>
                    <a:pt x="398945" y="501434"/>
                  </a:lnTo>
                  <a:lnTo>
                    <a:pt x="414350" y="506171"/>
                  </a:lnTo>
                  <a:lnTo>
                    <a:pt x="430326" y="510108"/>
                  </a:lnTo>
                  <a:lnTo>
                    <a:pt x="439420" y="512724"/>
                  </a:lnTo>
                  <a:lnTo>
                    <a:pt x="481266" y="519988"/>
                  </a:lnTo>
                  <a:lnTo>
                    <a:pt x="517436" y="524243"/>
                  </a:lnTo>
                  <a:lnTo>
                    <a:pt x="536409" y="526224"/>
                  </a:lnTo>
                  <a:lnTo>
                    <a:pt x="554710" y="526986"/>
                  </a:lnTo>
                  <a:lnTo>
                    <a:pt x="567105" y="522909"/>
                  </a:lnTo>
                  <a:lnTo>
                    <a:pt x="586892" y="523773"/>
                  </a:lnTo>
                  <a:lnTo>
                    <a:pt x="652741" y="513168"/>
                  </a:lnTo>
                  <a:lnTo>
                    <a:pt x="679983" y="501637"/>
                  </a:lnTo>
                  <a:lnTo>
                    <a:pt x="707682" y="489496"/>
                  </a:lnTo>
                  <a:lnTo>
                    <a:pt x="736701" y="477672"/>
                  </a:lnTo>
                  <a:lnTo>
                    <a:pt x="794499" y="452234"/>
                  </a:lnTo>
                  <a:lnTo>
                    <a:pt x="884301" y="380682"/>
                  </a:lnTo>
                  <a:lnTo>
                    <a:pt x="906703" y="362851"/>
                  </a:lnTo>
                  <a:lnTo>
                    <a:pt x="1014603" y="214655"/>
                  </a:lnTo>
                  <a:lnTo>
                    <a:pt x="1030363" y="167106"/>
                  </a:lnTo>
                  <a:lnTo>
                    <a:pt x="1043787" y="148666"/>
                  </a:lnTo>
                  <a:lnTo>
                    <a:pt x="1050620" y="126339"/>
                  </a:lnTo>
                  <a:lnTo>
                    <a:pt x="1056995" y="104648"/>
                  </a:lnTo>
                  <a:lnTo>
                    <a:pt x="1055700" y="78371"/>
                  </a:lnTo>
                  <a:lnTo>
                    <a:pt x="1061097" y="58013"/>
                  </a:lnTo>
                  <a:lnTo>
                    <a:pt x="1065987" y="38354"/>
                  </a:lnTo>
                  <a:lnTo>
                    <a:pt x="1070317" y="19443"/>
                  </a:lnTo>
                  <a:close/>
                </a:path>
                <a:path w="14211300" h="9227185">
                  <a:moveTo>
                    <a:pt x="14210767" y="9026614"/>
                  </a:moveTo>
                  <a:lnTo>
                    <a:pt x="14204912" y="8984107"/>
                  </a:lnTo>
                  <a:lnTo>
                    <a:pt x="14189570" y="8943302"/>
                  </a:lnTo>
                  <a:lnTo>
                    <a:pt x="14164590" y="8905862"/>
                  </a:lnTo>
                  <a:lnTo>
                    <a:pt x="14131760" y="8875077"/>
                  </a:lnTo>
                  <a:lnTo>
                    <a:pt x="14094028" y="8853246"/>
                  </a:lnTo>
                  <a:lnTo>
                    <a:pt x="14053058" y="8840508"/>
                  </a:lnTo>
                  <a:lnTo>
                    <a:pt x="14010488" y="8836990"/>
                  </a:lnTo>
                  <a:lnTo>
                    <a:pt x="13967981" y="8842845"/>
                  </a:lnTo>
                  <a:lnTo>
                    <a:pt x="13927188" y="8858186"/>
                  </a:lnTo>
                  <a:lnTo>
                    <a:pt x="13889736" y="8883167"/>
                  </a:lnTo>
                  <a:lnTo>
                    <a:pt x="13858964" y="8915997"/>
                  </a:lnTo>
                  <a:lnTo>
                    <a:pt x="13837133" y="8953729"/>
                  </a:lnTo>
                  <a:lnTo>
                    <a:pt x="13824395" y="8994699"/>
                  </a:lnTo>
                  <a:lnTo>
                    <a:pt x="13820877" y="9037269"/>
                  </a:lnTo>
                  <a:lnTo>
                    <a:pt x="13826719" y="9079776"/>
                  </a:lnTo>
                  <a:lnTo>
                    <a:pt x="13842060" y="9120568"/>
                  </a:lnTo>
                  <a:lnTo>
                    <a:pt x="13867041" y="9158008"/>
                  </a:lnTo>
                  <a:lnTo>
                    <a:pt x="13899883" y="9188793"/>
                  </a:lnTo>
                  <a:lnTo>
                    <a:pt x="13937615" y="9210624"/>
                  </a:lnTo>
                  <a:lnTo>
                    <a:pt x="13978585" y="9223362"/>
                  </a:lnTo>
                  <a:lnTo>
                    <a:pt x="14021143" y="9226880"/>
                  </a:lnTo>
                  <a:lnTo>
                    <a:pt x="14063650" y="9221038"/>
                  </a:lnTo>
                  <a:lnTo>
                    <a:pt x="14104455" y="9205684"/>
                  </a:lnTo>
                  <a:lnTo>
                    <a:pt x="14141895" y="9180716"/>
                  </a:lnTo>
                  <a:lnTo>
                    <a:pt x="14172679" y="9147873"/>
                  </a:lnTo>
                  <a:lnTo>
                    <a:pt x="14194511" y="9110142"/>
                  </a:lnTo>
                  <a:lnTo>
                    <a:pt x="14207249" y="9069172"/>
                  </a:lnTo>
                  <a:lnTo>
                    <a:pt x="14210767" y="9026614"/>
                  </a:lnTo>
                  <a:close/>
                </a:path>
              </a:pathLst>
            </a:custGeom>
            <a:solidFill>
              <a:srgbClr val="EDD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1195070" cy="1221105"/>
            </a:xfrm>
            <a:custGeom>
              <a:avLst/>
              <a:gdLst/>
              <a:ahLst/>
              <a:cxnLst/>
              <a:rect l="l" t="t" r="r" b="b"/>
              <a:pathLst>
                <a:path w="1195070" h="1221105">
                  <a:moveTo>
                    <a:pt x="966441" y="0"/>
                  </a:moveTo>
                  <a:lnTo>
                    <a:pt x="1048654" y="0"/>
                  </a:lnTo>
                  <a:lnTo>
                    <a:pt x="1065822" y="23671"/>
                  </a:lnTo>
                  <a:lnTo>
                    <a:pt x="1089195" y="58338"/>
                  </a:lnTo>
                  <a:lnTo>
                    <a:pt x="1105362" y="89549"/>
                  </a:lnTo>
                  <a:lnTo>
                    <a:pt x="1127063" y="126511"/>
                  </a:lnTo>
                  <a:lnTo>
                    <a:pt x="1141624" y="159927"/>
                  </a:lnTo>
                  <a:lnTo>
                    <a:pt x="1149079" y="189750"/>
                  </a:lnTo>
                  <a:lnTo>
                    <a:pt x="1162169" y="225187"/>
                  </a:lnTo>
                  <a:lnTo>
                    <a:pt x="1174572" y="261566"/>
                  </a:lnTo>
                  <a:lnTo>
                    <a:pt x="1179969" y="294215"/>
                  </a:lnTo>
                  <a:lnTo>
                    <a:pt x="1184747" y="327715"/>
                  </a:lnTo>
                  <a:lnTo>
                    <a:pt x="1188939" y="362019"/>
                  </a:lnTo>
                  <a:lnTo>
                    <a:pt x="1186225" y="392456"/>
                  </a:lnTo>
                  <a:lnTo>
                    <a:pt x="1189345" y="428232"/>
                  </a:lnTo>
                  <a:lnTo>
                    <a:pt x="1185625" y="460049"/>
                  </a:lnTo>
                  <a:lnTo>
                    <a:pt x="1181453" y="492488"/>
                  </a:lnTo>
                  <a:lnTo>
                    <a:pt x="1178095" y="516637"/>
                  </a:lnTo>
                  <a:lnTo>
                    <a:pt x="1172526" y="531458"/>
                  </a:lnTo>
                  <a:lnTo>
                    <a:pt x="1168154" y="564171"/>
                  </a:lnTo>
                  <a:lnTo>
                    <a:pt x="1157099" y="592709"/>
                  </a:lnTo>
                  <a:lnTo>
                    <a:pt x="1152100" y="626284"/>
                  </a:lnTo>
                  <a:lnTo>
                    <a:pt x="1126894" y="689564"/>
                  </a:lnTo>
                  <a:lnTo>
                    <a:pt x="1090918" y="777088"/>
                  </a:lnTo>
                  <a:lnTo>
                    <a:pt x="972869" y="939233"/>
                  </a:lnTo>
                  <a:lnTo>
                    <a:pt x="946928" y="961509"/>
                  </a:lnTo>
                  <a:lnTo>
                    <a:pt x="1085505" y="771170"/>
                  </a:lnTo>
                  <a:lnTo>
                    <a:pt x="1110102" y="710760"/>
                  </a:lnTo>
                  <a:lnTo>
                    <a:pt x="921399" y="969950"/>
                  </a:lnTo>
                  <a:lnTo>
                    <a:pt x="796165" y="1075108"/>
                  </a:lnTo>
                  <a:lnTo>
                    <a:pt x="735252" y="1105359"/>
                  </a:lnTo>
                  <a:lnTo>
                    <a:pt x="675574" y="1133912"/>
                  </a:lnTo>
                  <a:lnTo>
                    <a:pt x="617365" y="1160448"/>
                  </a:lnTo>
                  <a:lnTo>
                    <a:pt x="899102" y="773474"/>
                  </a:lnTo>
                  <a:lnTo>
                    <a:pt x="915280" y="737898"/>
                  </a:lnTo>
                  <a:lnTo>
                    <a:pt x="937662" y="707156"/>
                  </a:lnTo>
                  <a:lnTo>
                    <a:pt x="984362" y="602950"/>
                  </a:lnTo>
                  <a:lnTo>
                    <a:pt x="992954" y="564440"/>
                  </a:lnTo>
                  <a:lnTo>
                    <a:pt x="1007511" y="531093"/>
                  </a:lnTo>
                  <a:lnTo>
                    <a:pt x="1015276" y="493719"/>
                  </a:lnTo>
                  <a:lnTo>
                    <a:pt x="1028909" y="461639"/>
                  </a:lnTo>
                  <a:lnTo>
                    <a:pt x="1035656" y="425665"/>
                  </a:lnTo>
                  <a:lnTo>
                    <a:pt x="1041821" y="390488"/>
                  </a:lnTo>
                  <a:lnTo>
                    <a:pt x="1041004" y="351549"/>
                  </a:lnTo>
                  <a:lnTo>
                    <a:pt x="1045864" y="318165"/>
                  </a:lnTo>
                  <a:lnTo>
                    <a:pt x="1043646" y="281149"/>
                  </a:lnTo>
                  <a:lnTo>
                    <a:pt x="1040656" y="245194"/>
                  </a:lnTo>
                  <a:lnTo>
                    <a:pt x="1043201" y="214991"/>
                  </a:lnTo>
                  <a:lnTo>
                    <a:pt x="1032170" y="176726"/>
                  </a:lnTo>
                  <a:lnTo>
                    <a:pt x="1026577" y="144346"/>
                  </a:lnTo>
                  <a:lnTo>
                    <a:pt x="1020022" y="113288"/>
                  </a:lnTo>
                  <a:lnTo>
                    <a:pt x="1006101" y="78992"/>
                  </a:lnTo>
                  <a:lnTo>
                    <a:pt x="991122" y="46150"/>
                  </a:lnTo>
                  <a:lnTo>
                    <a:pt x="975037" y="14827"/>
                  </a:lnTo>
                  <a:lnTo>
                    <a:pt x="966441" y="0"/>
                  </a:lnTo>
                  <a:close/>
                </a:path>
                <a:path w="1195070" h="1221105">
                  <a:moveTo>
                    <a:pt x="921399" y="969950"/>
                  </a:moveTo>
                  <a:lnTo>
                    <a:pt x="1110102" y="710760"/>
                  </a:lnTo>
                  <a:lnTo>
                    <a:pt x="1085505" y="771170"/>
                  </a:lnTo>
                  <a:lnTo>
                    <a:pt x="971273" y="928071"/>
                  </a:lnTo>
                  <a:lnTo>
                    <a:pt x="921399" y="969950"/>
                  </a:lnTo>
                  <a:close/>
                </a:path>
                <a:path w="1195070" h="1221105">
                  <a:moveTo>
                    <a:pt x="147409" y="1171486"/>
                  </a:moveTo>
                  <a:lnTo>
                    <a:pt x="210235" y="1185492"/>
                  </a:lnTo>
                  <a:lnTo>
                    <a:pt x="280190" y="1196239"/>
                  </a:lnTo>
                  <a:lnTo>
                    <a:pt x="353003" y="1203061"/>
                  </a:lnTo>
                  <a:lnTo>
                    <a:pt x="384054" y="1200473"/>
                  </a:lnTo>
                  <a:lnTo>
                    <a:pt x="422088" y="1201649"/>
                  </a:lnTo>
                  <a:lnTo>
                    <a:pt x="452556" y="1197616"/>
                  </a:lnTo>
                  <a:lnTo>
                    <a:pt x="450286" y="1202980"/>
                  </a:lnTo>
                  <a:lnTo>
                    <a:pt x="464753" y="1195778"/>
                  </a:lnTo>
                  <a:lnTo>
                    <a:pt x="487212" y="1192322"/>
                  </a:lnTo>
                  <a:lnTo>
                    <a:pt x="520600" y="1186525"/>
                  </a:lnTo>
                  <a:lnTo>
                    <a:pt x="554500" y="1180025"/>
                  </a:lnTo>
                  <a:lnTo>
                    <a:pt x="582528" y="1168235"/>
                  </a:lnTo>
                  <a:lnTo>
                    <a:pt x="617365" y="1160448"/>
                  </a:lnTo>
                  <a:lnTo>
                    <a:pt x="675574" y="1133912"/>
                  </a:lnTo>
                  <a:lnTo>
                    <a:pt x="735252" y="1105359"/>
                  </a:lnTo>
                  <a:lnTo>
                    <a:pt x="796165" y="1075108"/>
                  </a:lnTo>
                  <a:lnTo>
                    <a:pt x="971273" y="928071"/>
                  </a:lnTo>
                  <a:lnTo>
                    <a:pt x="927456" y="988254"/>
                  </a:lnTo>
                  <a:lnTo>
                    <a:pt x="850997" y="1053211"/>
                  </a:lnTo>
                  <a:lnTo>
                    <a:pt x="819607" y="1069618"/>
                  </a:lnTo>
                  <a:lnTo>
                    <a:pt x="794853" y="1090265"/>
                  </a:lnTo>
                  <a:lnTo>
                    <a:pt x="764058" y="1105854"/>
                  </a:lnTo>
                  <a:lnTo>
                    <a:pt x="739966" y="1125592"/>
                  </a:lnTo>
                  <a:lnTo>
                    <a:pt x="709900" y="1140180"/>
                  </a:lnTo>
                  <a:lnTo>
                    <a:pt x="680248" y="1154200"/>
                  </a:lnTo>
                  <a:lnTo>
                    <a:pt x="651044" y="1167604"/>
                  </a:lnTo>
                  <a:lnTo>
                    <a:pt x="615967" y="1175722"/>
                  </a:lnTo>
                  <a:lnTo>
                    <a:pt x="587759" y="1187759"/>
                  </a:lnTo>
                  <a:lnTo>
                    <a:pt x="526664" y="1204905"/>
                  </a:lnTo>
                  <a:lnTo>
                    <a:pt x="461672" y="1214049"/>
                  </a:lnTo>
                  <a:lnTo>
                    <a:pt x="399404" y="1219451"/>
                  </a:lnTo>
                  <a:lnTo>
                    <a:pt x="369375" y="1220635"/>
                  </a:lnTo>
                  <a:lnTo>
                    <a:pt x="333773" y="1216119"/>
                  </a:lnTo>
                  <a:lnTo>
                    <a:pt x="305340" y="1215111"/>
                  </a:lnTo>
                  <a:lnTo>
                    <a:pt x="271400" y="1208313"/>
                  </a:lnTo>
                  <a:lnTo>
                    <a:pt x="244695" y="1204930"/>
                  </a:lnTo>
                  <a:lnTo>
                    <a:pt x="212551" y="1195666"/>
                  </a:lnTo>
                  <a:lnTo>
                    <a:pt x="181354" y="1185099"/>
                  </a:lnTo>
                  <a:lnTo>
                    <a:pt x="151138" y="1173186"/>
                  </a:lnTo>
                  <a:lnTo>
                    <a:pt x="147409" y="1171486"/>
                  </a:lnTo>
                  <a:close/>
                </a:path>
                <a:path w="1195070" h="1221105">
                  <a:moveTo>
                    <a:pt x="1178095" y="516637"/>
                  </a:moveTo>
                  <a:lnTo>
                    <a:pt x="1176862" y="525502"/>
                  </a:lnTo>
                  <a:lnTo>
                    <a:pt x="1171885" y="559046"/>
                  </a:lnTo>
                  <a:lnTo>
                    <a:pt x="1166555" y="593074"/>
                  </a:lnTo>
                  <a:lnTo>
                    <a:pt x="1128658" y="685274"/>
                  </a:lnTo>
                  <a:lnTo>
                    <a:pt x="1152100" y="626284"/>
                  </a:lnTo>
                  <a:lnTo>
                    <a:pt x="1157099" y="592709"/>
                  </a:lnTo>
                  <a:lnTo>
                    <a:pt x="1168154" y="564171"/>
                  </a:lnTo>
                  <a:lnTo>
                    <a:pt x="1172526" y="531458"/>
                  </a:lnTo>
                  <a:lnTo>
                    <a:pt x="1178095" y="516637"/>
                  </a:lnTo>
                  <a:close/>
                </a:path>
                <a:path w="1195070" h="1221105">
                  <a:moveTo>
                    <a:pt x="1048654" y="0"/>
                  </a:moveTo>
                  <a:lnTo>
                    <a:pt x="1097991" y="46256"/>
                  </a:lnTo>
                  <a:lnTo>
                    <a:pt x="1132246" y="106039"/>
                  </a:lnTo>
                  <a:lnTo>
                    <a:pt x="1141860" y="132895"/>
                  </a:lnTo>
                  <a:lnTo>
                    <a:pt x="1157096" y="165384"/>
                  </a:lnTo>
                  <a:lnTo>
                    <a:pt x="1172774" y="223974"/>
                  </a:lnTo>
                  <a:lnTo>
                    <a:pt x="1185866" y="286116"/>
                  </a:lnTo>
                  <a:lnTo>
                    <a:pt x="1191515" y="318419"/>
                  </a:lnTo>
                  <a:lnTo>
                    <a:pt x="1190250" y="346865"/>
                  </a:lnTo>
                  <a:lnTo>
                    <a:pt x="1194808" y="380666"/>
                  </a:lnTo>
                  <a:lnTo>
                    <a:pt x="1189739" y="441044"/>
                  </a:lnTo>
                  <a:lnTo>
                    <a:pt x="1182895" y="503861"/>
                  </a:lnTo>
                  <a:lnTo>
                    <a:pt x="1178095" y="516637"/>
                  </a:lnTo>
                  <a:lnTo>
                    <a:pt x="1181453" y="492488"/>
                  </a:lnTo>
                  <a:lnTo>
                    <a:pt x="1185625" y="460049"/>
                  </a:lnTo>
                  <a:lnTo>
                    <a:pt x="1189345" y="428232"/>
                  </a:lnTo>
                  <a:lnTo>
                    <a:pt x="1186225" y="392456"/>
                  </a:lnTo>
                  <a:lnTo>
                    <a:pt x="1188939" y="362019"/>
                  </a:lnTo>
                  <a:lnTo>
                    <a:pt x="1179969" y="294215"/>
                  </a:lnTo>
                  <a:lnTo>
                    <a:pt x="1162169" y="225187"/>
                  </a:lnTo>
                  <a:lnTo>
                    <a:pt x="1149079" y="189750"/>
                  </a:lnTo>
                  <a:lnTo>
                    <a:pt x="1141624" y="159927"/>
                  </a:lnTo>
                  <a:lnTo>
                    <a:pt x="1127063" y="126511"/>
                  </a:lnTo>
                  <a:lnTo>
                    <a:pt x="1105362" y="89549"/>
                  </a:lnTo>
                  <a:lnTo>
                    <a:pt x="1089195" y="58338"/>
                  </a:lnTo>
                  <a:lnTo>
                    <a:pt x="1065822" y="23671"/>
                  </a:lnTo>
                  <a:lnTo>
                    <a:pt x="1048654" y="0"/>
                  </a:lnTo>
                  <a:close/>
                </a:path>
                <a:path w="1195070" h="1221105">
                  <a:moveTo>
                    <a:pt x="757057" y="955223"/>
                  </a:moveTo>
                  <a:lnTo>
                    <a:pt x="915280" y="737898"/>
                  </a:lnTo>
                  <a:lnTo>
                    <a:pt x="899102" y="773474"/>
                  </a:lnTo>
                  <a:lnTo>
                    <a:pt x="785846" y="929034"/>
                  </a:lnTo>
                  <a:lnTo>
                    <a:pt x="757057" y="955223"/>
                  </a:lnTo>
                  <a:close/>
                </a:path>
                <a:path w="1195070" h="1221105">
                  <a:moveTo>
                    <a:pt x="464753" y="1195778"/>
                  </a:moveTo>
                  <a:lnTo>
                    <a:pt x="480784" y="1187798"/>
                  </a:lnTo>
                  <a:lnTo>
                    <a:pt x="505588" y="1167082"/>
                  </a:lnTo>
                  <a:lnTo>
                    <a:pt x="537361" y="1150150"/>
                  </a:lnTo>
                  <a:lnTo>
                    <a:pt x="569699" y="1132441"/>
                  </a:lnTo>
                  <a:lnTo>
                    <a:pt x="596200" y="1109394"/>
                  </a:lnTo>
                  <a:lnTo>
                    <a:pt x="734805" y="985786"/>
                  </a:lnTo>
                  <a:lnTo>
                    <a:pt x="757057" y="955223"/>
                  </a:lnTo>
                  <a:lnTo>
                    <a:pt x="785846" y="929034"/>
                  </a:lnTo>
                  <a:lnTo>
                    <a:pt x="617365" y="1160448"/>
                  </a:lnTo>
                  <a:lnTo>
                    <a:pt x="582528" y="1168235"/>
                  </a:lnTo>
                  <a:lnTo>
                    <a:pt x="554500" y="1180025"/>
                  </a:lnTo>
                  <a:lnTo>
                    <a:pt x="520600" y="1186525"/>
                  </a:lnTo>
                  <a:lnTo>
                    <a:pt x="487212" y="1192322"/>
                  </a:lnTo>
                  <a:lnTo>
                    <a:pt x="464753" y="1195778"/>
                  </a:lnTo>
                  <a:close/>
                </a:path>
                <a:path w="1195070" h="1221105">
                  <a:moveTo>
                    <a:pt x="959425" y="0"/>
                  </a:moveTo>
                  <a:lnTo>
                    <a:pt x="991122" y="46150"/>
                  </a:lnTo>
                  <a:lnTo>
                    <a:pt x="1020022" y="113288"/>
                  </a:lnTo>
                  <a:lnTo>
                    <a:pt x="1032170" y="176726"/>
                  </a:lnTo>
                  <a:lnTo>
                    <a:pt x="1043201" y="214991"/>
                  </a:lnTo>
                  <a:lnTo>
                    <a:pt x="1040656" y="245194"/>
                  </a:lnTo>
                  <a:lnTo>
                    <a:pt x="1043646" y="281149"/>
                  </a:lnTo>
                  <a:lnTo>
                    <a:pt x="1045864" y="318165"/>
                  </a:lnTo>
                  <a:lnTo>
                    <a:pt x="1041004" y="351549"/>
                  </a:lnTo>
                  <a:lnTo>
                    <a:pt x="1041821" y="390488"/>
                  </a:lnTo>
                  <a:lnTo>
                    <a:pt x="1035656" y="425665"/>
                  </a:lnTo>
                  <a:lnTo>
                    <a:pt x="1028909" y="461639"/>
                  </a:lnTo>
                  <a:lnTo>
                    <a:pt x="1015276" y="493719"/>
                  </a:lnTo>
                  <a:lnTo>
                    <a:pt x="1007511" y="531093"/>
                  </a:lnTo>
                  <a:lnTo>
                    <a:pt x="992954" y="564440"/>
                  </a:lnTo>
                  <a:lnTo>
                    <a:pt x="984362" y="602950"/>
                  </a:lnTo>
                  <a:lnTo>
                    <a:pt x="937662" y="707156"/>
                  </a:lnTo>
                  <a:lnTo>
                    <a:pt x="734805" y="985786"/>
                  </a:lnTo>
                  <a:lnTo>
                    <a:pt x="596200" y="1109394"/>
                  </a:lnTo>
                  <a:lnTo>
                    <a:pt x="537361" y="1150150"/>
                  </a:lnTo>
                  <a:lnTo>
                    <a:pt x="505588" y="1167082"/>
                  </a:lnTo>
                  <a:lnTo>
                    <a:pt x="480784" y="1187798"/>
                  </a:lnTo>
                  <a:lnTo>
                    <a:pt x="464753" y="1195778"/>
                  </a:lnTo>
                  <a:lnTo>
                    <a:pt x="454365" y="1197377"/>
                  </a:lnTo>
                  <a:lnTo>
                    <a:pt x="452556" y="1197616"/>
                  </a:lnTo>
                  <a:lnTo>
                    <a:pt x="959425" y="0"/>
                  </a:lnTo>
                  <a:close/>
                </a:path>
                <a:path w="1195070" h="1221105">
                  <a:moveTo>
                    <a:pt x="452556" y="1197616"/>
                  </a:moveTo>
                  <a:lnTo>
                    <a:pt x="454365" y="1197377"/>
                  </a:lnTo>
                  <a:lnTo>
                    <a:pt x="464753" y="1195778"/>
                  </a:lnTo>
                  <a:lnTo>
                    <a:pt x="450286" y="1202980"/>
                  </a:lnTo>
                  <a:lnTo>
                    <a:pt x="452556" y="1197616"/>
                  </a:lnTo>
                  <a:close/>
                </a:path>
                <a:path w="1195070" h="1221105">
                  <a:moveTo>
                    <a:pt x="0" y="0"/>
                  </a:moveTo>
                  <a:lnTo>
                    <a:pt x="959425" y="0"/>
                  </a:lnTo>
                  <a:lnTo>
                    <a:pt x="452556" y="1197616"/>
                  </a:lnTo>
                  <a:lnTo>
                    <a:pt x="422088" y="1201649"/>
                  </a:lnTo>
                  <a:lnTo>
                    <a:pt x="384054" y="1200473"/>
                  </a:lnTo>
                  <a:lnTo>
                    <a:pt x="353003" y="1203061"/>
                  </a:lnTo>
                  <a:lnTo>
                    <a:pt x="280190" y="1196239"/>
                  </a:lnTo>
                  <a:lnTo>
                    <a:pt x="210235" y="1185492"/>
                  </a:lnTo>
                  <a:lnTo>
                    <a:pt x="147409" y="1171486"/>
                  </a:lnTo>
                  <a:lnTo>
                    <a:pt x="87429" y="1140506"/>
                  </a:lnTo>
                  <a:lnTo>
                    <a:pt x="34399" y="1106512"/>
                  </a:lnTo>
                  <a:lnTo>
                    <a:pt x="3234" y="1082548"/>
                  </a:lnTo>
                  <a:lnTo>
                    <a:pt x="0" y="1079787"/>
                  </a:lnTo>
                  <a:lnTo>
                    <a:pt x="0" y="0"/>
                  </a:lnTo>
                  <a:close/>
                </a:path>
                <a:path w="1195070" h="1221105">
                  <a:moveTo>
                    <a:pt x="0" y="1079787"/>
                  </a:moveTo>
                  <a:lnTo>
                    <a:pt x="34399" y="1106512"/>
                  </a:lnTo>
                  <a:lnTo>
                    <a:pt x="87429" y="1140506"/>
                  </a:lnTo>
                  <a:lnTo>
                    <a:pt x="121977" y="1159896"/>
                  </a:lnTo>
                  <a:lnTo>
                    <a:pt x="147409" y="1171486"/>
                  </a:lnTo>
                  <a:lnTo>
                    <a:pt x="143369" y="1170502"/>
                  </a:lnTo>
                  <a:lnTo>
                    <a:pt x="104813" y="1156690"/>
                  </a:lnTo>
                  <a:lnTo>
                    <a:pt x="67116" y="1141698"/>
                  </a:lnTo>
                  <a:lnTo>
                    <a:pt x="30308" y="1125486"/>
                  </a:lnTo>
                  <a:lnTo>
                    <a:pt x="0" y="1110732"/>
                  </a:lnTo>
                  <a:lnTo>
                    <a:pt x="0" y="1079787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320459"/>
              <a:ext cx="281940" cy="890905"/>
            </a:xfrm>
            <a:custGeom>
              <a:avLst/>
              <a:gdLst/>
              <a:ahLst/>
              <a:cxnLst/>
              <a:rect l="l" t="t" r="r" b="b"/>
              <a:pathLst>
                <a:path w="281940" h="890905">
                  <a:moveTo>
                    <a:pt x="0" y="0"/>
                  </a:moveTo>
                  <a:lnTo>
                    <a:pt x="35532" y="17339"/>
                  </a:lnTo>
                  <a:lnTo>
                    <a:pt x="71617" y="38103"/>
                  </a:lnTo>
                  <a:lnTo>
                    <a:pt x="107650" y="62131"/>
                  </a:lnTo>
                  <a:lnTo>
                    <a:pt x="143561" y="89523"/>
                  </a:lnTo>
                  <a:lnTo>
                    <a:pt x="172632" y="117540"/>
                  </a:lnTo>
                  <a:lnTo>
                    <a:pt x="198043" y="147519"/>
                  </a:lnTo>
                  <a:lnTo>
                    <a:pt x="219889" y="179250"/>
                  </a:lnTo>
                  <a:lnTo>
                    <a:pt x="253260" y="247129"/>
                  </a:lnTo>
                  <a:lnTo>
                    <a:pt x="273494" y="319505"/>
                  </a:lnTo>
                  <a:lnTo>
                    <a:pt x="281341" y="394702"/>
                  </a:lnTo>
                  <a:lnTo>
                    <a:pt x="280853" y="432835"/>
                  </a:lnTo>
                  <a:lnTo>
                    <a:pt x="277550" y="471046"/>
                  </a:lnTo>
                  <a:lnTo>
                    <a:pt x="271526" y="509125"/>
                  </a:lnTo>
                  <a:lnTo>
                    <a:pt x="262873" y="546863"/>
                  </a:lnTo>
                  <a:lnTo>
                    <a:pt x="251686" y="584050"/>
                  </a:lnTo>
                  <a:lnTo>
                    <a:pt x="238058" y="620479"/>
                  </a:lnTo>
                  <a:lnTo>
                    <a:pt x="222083" y="655938"/>
                  </a:lnTo>
                  <a:lnTo>
                    <a:pt x="203855" y="690219"/>
                  </a:lnTo>
                  <a:lnTo>
                    <a:pt x="183468" y="723113"/>
                  </a:lnTo>
                  <a:lnTo>
                    <a:pt x="161015" y="754410"/>
                  </a:lnTo>
                  <a:lnTo>
                    <a:pt x="136590" y="783901"/>
                  </a:lnTo>
                  <a:lnTo>
                    <a:pt x="82199" y="836628"/>
                  </a:lnTo>
                  <a:lnTo>
                    <a:pt x="21045" y="879620"/>
                  </a:lnTo>
                  <a:lnTo>
                    <a:pt x="0" y="890707"/>
                  </a:lnTo>
                  <a:lnTo>
                    <a:pt x="0" y="817171"/>
                  </a:lnTo>
                  <a:lnTo>
                    <a:pt x="95591" y="685873"/>
                  </a:lnTo>
                  <a:lnTo>
                    <a:pt x="116266" y="655885"/>
                  </a:lnTo>
                  <a:lnTo>
                    <a:pt x="151552" y="592363"/>
                  </a:lnTo>
                  <a:lnTo>
                    <a:pt x="177927" y="525008"/>
                  </a:lnTo>
                  <a:lnTo>
                    <a:pt x="194398" y="454895"/>
                  </a:lnTo>
                  <a:lnTo>
                    <a:pt x="199973" y="383095"/>
                  </a:lnTo>
                  <a:lnTo>
                    <a:pt x="198364" y="346899"/>
                  </a:lnTo>
                  <a:lnTo>
                    <a:pt x="185735" y="274582"/>
                  </a:lnTo>
                  <a:lnTo>
                    <a:pt x="159730" y="203263"/>
                  </a:lnTo>
                  <a:lnTo>
                    <a:pt x="141401" y="168312"/>
                  </a:lnTo>
                  <a:lnTo>
                    <a:pt x="119356" y="134013"/>
                  </a:lnTo>
                  <a:lnTo>
                    <a:pt x="93471" y="100500"/>
                  </a:lnTo>
                  <a:lnTo>
                    <a:pt x="67514" y="70807"/>
                  </a:lnTo>
                  <a:lnTo>
                    <a:pt x="12590" y="21462"/>
                  </a:lnTo>
                  <a:lnTo>
                    <a:pt x="0" y="12775"/>
                  </a:lnTo>
                  <a:lnTo>
                    <a:pt x="0" y="0"/>
                  </a:lnTo>
                  <a:close/>
                </a:path>
                <a:path w="281940" h="890905">
                  <a:moveTo>
                    <a:pt x="0" y="12775"/>
                  </a:moveTo>
                  <a:lnTo>
                    <a:pt x="40518" y="44491"/>
                  </a:lnTo>
                  <a:lnTo>
                    <a:pt x="93471" y="100500"/>
                  </a:lnTo>
                  <a:lnTo>
                    <a:pt x="119356" y="134013"/>
                  </a:lnTo>
                  <a:lnTo>
                    <a:pt x="141401" y="168312"/>
                  </a:lnTo>
                  <a:lnTo>
                    <a:pt x="159730" y="203263"/>
                  </a:lnTo>
                  <a:lnTo>
                    <a:pt x="174466" y="238731"/>
                  </a:lnTo>
                  <a:lnTo>
                    <a:pt x="193660" y="310683"/>
                  </a:lnTo>
                  <a:lnTo>
                    <a:pt x="199973" y="383095"/>
                  </a:lnTo>
                  <a:lnTo>
                    <a:pt x="198609" y="419139"/>
                  </a:lnTo>
                  <a:lnTo>
                    <a:pt x="187462" y="490229"/>
                  </a:lnTo>
                  <a:lnTo>
                    <a:pt x="165862" y="559221"/>
                  </a:lnTo>
                  <a:lnTo>
                    <a:pt x="134961" y="624670"/>
                  </a:lnTo>
                  <a:lnTo>
                    <a:pt x="95591" y="685873"/>
                  </a:lnTo>
                  <a:lnTo>
                    <a:pt x="48797" y="741634"/>
                  </a:lnTo>
                  <a:lnTo>
                    <a:pt x="0" y="787038"/>
                  </a:lnTo>
                  <a:lnTo>
                    <a:pt x="0" y="12775"/>
                  </a:lnTo>
                  <a:close/>
                </a:path>
                <a:path w="281940" h="890905">
                  <a:moveTo>
                    <a:pt x="0" y="787038"/>
                  </a:moveTo>
                  <a:lnTo>
                    <a:pt x="22927" y="767139"/>
                  </a:lnTo>
                  <a:lnTo>
                    <a:pt x="48797" y="741634"/>
                  </a:lnTo>
                  <a:lnTo>
                    <a:pt x="73060" y="714501"/>
                  </a:lnTo>
                  <a:lnTo>
                    <a:pt x="95591" y="685873"/>
                  </a:lnTo>
                  <a:lnTo>
                    <a:pt x="0" y="817171"/>
                  </a:lnTo>
                  <a:lnTo>
                    <a:pt x="0" y="787038"/>
                  </a:lnTo>
                  <a:close/>
                </a:path>
              </a:pathLst>
            </a:custGeom>
            <a:solidFill>
              <a:srgbClr val="CF86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6154" y="7568759"/>
              <a:ext cx="2857641" cy="342448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10351" y="7428230"/>
              <a:ext cx="2444115" cy="2058670"/>
            </a:xfrm>
            <a:custGeom>
              <a:avLst/>
              <a:gdLst/>
              <a:ahLst/>
              <a:cxnLst/>
              <a:rect l="l" t="t" r="r" b="b"/>
              <a:pathLst>
                <a:path w="2444115" h="2058670">
                  <a:moveTo>
                    <a:pt x="73464" y="1992815"/>
                  </a:moveTo>
                  <a:lnTo>
                    <a:pt x="46639" y="1988942"/>
                  </a:lnTo>
                  <a:lnTo>
                    <a:pt x="23112" y="1979640"/>
                  </a:lnTo>
                  <a:lnTo>
                    <a:pt x="7078" y="1966915"/>
                  </a:lnTo>
                  <a:lnTo>
                    <a:pt x="0" y="1952354"/>
                  </a:lnTo>
                  <a:lnTo>
                    <a:pt x="3341" y="1937541"/>
                  </a:lnTo>
                  <a:lnTo>
                    <a:pt x="16355" y="1925652"/>
                  </a:lnTo>
                  <a:lnTo>
                    <a:pt x="36775" y="1918538"/>
                  </a:lnTo>
                  <a:lnTo>
                    <a:pt x="61796" y="1916791"/>
                  </a:lnTo>
                  <a:lnTo>
                    <a:pt x="88616" y="1921006"/>
                  </a:lnTo>
                  <a:lnTo>
                    <a:pt x="112144" y="1930277"/>
                  </a:lnTo>
                  <a:lnTo>
                    <a:pt x="128178" y="1942896"/>
                  </a:lnTo>
                  <a:lnTo>
                    <a:pt x="135256" y="1957192"/>
                  </a:lnTo>
                  <a:lnTo>
                    <a:pt x="131915" y="1971494"/>
                  </a:lnTo>
                  <a:lnTo>
                    <a:pt x="118914" y="1983459"/>
                  </a:lnTo>
                  <a:lnTo>
                    <a:pt x="98493" y="1990777"/>
                  </a:lnTo>
                  <a:lnTo>
                    <a:pt x="73464" y="1992815"/>
                  </a:lnTo>
                  <a:close/>
                </a:path>
                <a:path w="2444115" h="2058670">
                  <a:moveTo>
                    <a:pt x="193527" y="1631436"/>
                  </a:moveTo>
                  <a:lnTo>
                    <a:pt x="168542" y="1553705"/>
                  </a:lnTo>
                  <a:lnTo>
                    <a:pt x="362756" y="1581390"/>
                  </a:lnTo>
                  <a:lnTo>
                    <a:pt x="193527" y="1631436"/>
                  </a:lnTo>
                  <a:close/>
                </a:path>
                <a:path w="2444115" h="2058670">
                  <a:moveTo>
                    <a:pt x="230595" y="556777"/>
                  </a:moveTo>
                  <a:lnTo>
                    <a:pt x="116748" y="538888"/>
                  </a:lnTo>
                  <a:lnTo>
                    <a:pt x="156018" y="469188"/>
                  </a:lnTo>
                  <a:lnTo>
                    <a:pt x="306493" y="538006"/>
                  </a:lnTo>
                  <a:lnTo>
                    <a:pt x="230595" y="556777"/>
                  </a:lnTo>
                  <a:close/>
                </a:path>
                <a:path w="2444115" h="2058670">
                  <a:moveTo>
                    <a:pt x="1127969" y="198831"/>
                  </a:moveTo>
                  <a:lnTo>
                    <a:pt x="1060535" y="17417"/>
                  </a:lnTo>
                  <a:lnTo>
                    <a:pt x="1170355" y="0"/>
                  </a:lnTo>
                  <a:lnTo>
                    <a:pt x="1170355" y="143430"/>
                  </a:lnTo>
                  <a:lnTo>
                    <a:pt x="1127969" y="198831"/>
                  </a:lnTo>
                  <a:close/>
                </a:path>
                <a:path w="2444115" h="2058670">
                  <a:moveTo>
                    <a:pt x="2366381" y="597879"/>
                  </a:moveTo>
                  <a:lnTo>
                    <a:pt x="2387810" y="574635"/>
                  </a:lnTo>
                  <a:lnTo>
                    <a:pt x="2430228" y="541124"/>
                  </a:lnTo>
                  <a:lnTo>
                    <a:pt x="2444042" y="596525"/>
                  </a:lnTo>
                  <a:lnTo>
                    <a:pt x="2366381" y="597879"/>
                  </a:lnTo>
                  <a:close/>
                </a:path>
                <a:path w="2444115" h="2058670">
                  <a:moveTo>
                    <a:pt x="2195831" y="1129177"/>
                  </a:moveTo>
                  <a:lnTo>
                    <a:pt x="2175755" y="1101493"/>
                  </a:lnTo>
                  <a:lnTo>
                    <a:pt x="2392279" y="1019258"/>
                  </a:lnTo>
                  <a:lnTo>
                    <a:pt x="2384695" y="1098815"/>
                  </a:lnTo>
                  <a:lnTo>
                    <a:pt x="2195831" y="1129177"/>
                  </a:lnTo>
                  <a:close/>
                </a:path>
                <a:path w="2444115" h="2058670">
                  <a:moveTo>
                    <a:pt x="2098063" y="2058201"/>
                  </a:moveTo>
                  <a:lnTo>
                    <a:pt x="1989565" y="1931274"/>
                  </a:lnTo>
                  <a:lnTo>
                    <a:pt x="2020371" y="1941573"/>
                  </a:lnTo>
                  <a:lnTo>
                    <a:pt x="2143155" y="2022894"/>
                  </a:lnTo>
                  <a:lnTo>
                    <a:pt x="2098063" y="2058201"/>
                  </a:lnTo>
                  <a:close/>
                </a:path>
                <a:path w="2444115" h="2058670">
                  <a:moveTo>
                    <a:pt x="891778" y="1950486"/>
                  </a:moveTo>
                  <a:lnTo>
                    <a:pt x="806062" y="1912062"/>
                  </a:lnTo>
                  <a:lnTo>
                    <a:pt x="949363" y="1769072"/>
                  </a:lnTo>
                  <a:lnTo>
                    <a:pt x="965442" y="1790961"/>
                  </a:lnTo>
                  <a:lnTo>
                    <a:pt x="891778" y="1950486"/>
                  </a:lnTo>
                  <a:close/>
                </a:path>
              </a:pathLst>
            </a:custGeom>
            <a:solidFill>
              <a:srgbClr val="B961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34913" y="7643495"/>
              <a:ext cx="1155065" cy="1995805"/>
            </a:xfrm>
            <a:custGeom>
              <a:avLst/>
              <a:gdLst/>
              <a:ahLst/>
              <a:cxnLst/>
              <a:rect l="l" t="t" r="r" b="b"/>
              <a:pathLst>
                <a:path w="1155064" h="1995804">
                  <a:moveTo>
                    <a:pt x="477258" y="1995178"/>
                  </a:moveTo>
                  <a:lnTo>
                    <a:pt x="355387" y="1874991"/>
                  </a:lnTo>
                  <a:lnTo>
                    <a:pt x="374582" y="1836094"/>
                  </a:lnTo>
                  <a:lnTo>
                    <a:pt x="553157" y="1963903"/>
                  </a:lnTo>
                  <a:lnTo>
                    <a:pt x="477258" y="1995178"/>
                  </a:lnTo>
                  <a:close/>
                </a:path>
                <a:path w="1155064" h="1995804">
                  <a:moveTo>
                    <a:pt x="653371" y="1228225"/>
                  </a:moveTo>
                  <a:lnTo>
                    <a:pt x="628370" y="1225605"/>
                  </a:lnTo>
                  <a:lnTo>
                    <a:pt x="608055" y="1215100"/>
                  </a:lnTo>
                  <a:lnTo>
                    <a:pt x="595102" y="1197554"/>
                  </a:lnTo>
                  <a:lnTo>
                    <a:pt x="592624" y="1176002"/>
                  </a:lnTo>
                  <a:lnTo>
                    <a:pt x="600314" y="1154539"/>
                  </a:lnTo>
                  <a:lnTo>
                    <a:pt x="616789" y="1135591"/>
                  </a:lnTo>
                  <a:lnTo>
                    <a:pt x="640666" y="1121587"/>
                  </a:lnTo>
                  <a:lnTo>
                    <a:pt x="667858" y="1115502"/>
                  </a:lnTo>
                  <a:lnTo>
                    <a:pt x="692834" y="1118170"/>
                  </a:lnTo>
                  <a:lnTo>
                    <a:pt x="713038" y="1128797"/>
                  </a:lnTo>
                  <a:lnTo>
                    <a:pt x="725910" y="1146594"/>
                  </a:lnTo>
                  <a:lnTo>
                    <a:pt x="728411" y="1168139"/>
                  </a:lnTo>
                  <a:lnTo>
                    <a:pt x="720738" y="1189554"/>
                  </a:lnTo>
                  <a:lnTo>
                    <a:pt x="704267" y="1208371"/>
                  </a:lnTo>
                  <a:lnTo>
                    <a:pt x="680377" y="1222120"/>
                  </a:lnTo>
                  <a:lnTo>
                    <a:pt x="653371" y="1228225"/>
                  </a:lnTo>
                  <a:close/>
                </a:path>
                <a:path w="1155064" h="1995804">
                  <a:moveTo>
                    <a:pt x="1115392" y="1481085"/>
                  </a:moveTo>
                  <a:lnTo>
                    <a:pt x="1063865" y="1474589"/>
                  </a:lnTo>
                  <a:lnTo>
                    <a:pt x="1025998" y="1449971"/>
                  </a:lnTo>
                  <a:lnTo>
                    <a:pt x="1020132" y="1435077"/>
                  </a:lnTo>
                  <a:lnTo>
                    <a:pt x="1024481" y="1421340"/>
                  </a:lnTo>
                  <a:lnTo>
                    <a:pt x="1024594" y="1420983"/>
                  </a:lnTo>
                  <a:lnTo>
                    <a:pt x="1038687" y="1409876"/>
                  </a:lnTo>
                  <a:lnTo>
                    <a:pt x="1059695" y="1404216"/>
                  </a:lnTo>
                  <a:lnTo>
                    <a:pt x="1084639" y="1404216"/>
                  </a:lnTo>
                  <a:lnTo>
                    <a:pt x="1111223" y="1410243"/>
                  </a:lnTo>
                  <a:lnTo>
                    <a:pt x="1133678" y="1421340"/>
                  </a:lnTo>
                  <a:lnTo>
                    <a:pt x="1148605" y="1435329"/>
                  </a:lnTo>
                  <a:lnTo>
                    <a:pt x="1154659" y="1450406"/>
                  </a:lnTo>
                  <a:lnTo>
                    <a:pt x="1150493" y="1464762"/>
                  </a:lnTo>
                  <a:lnTo>
                    <a:pt x="1136391" y="1475607"/>
                  </a:lnTo>
                  <a:lnTo>
                    <a:pt x="1115392" y="1481085"/>
                  </a:lnTo>
                  <a:close/>
                </a:path>
                <a:path w="1155064" h="1995804">
                  <a:moveTo>
                    <a:pt x="460298" y="835166"/>
                  </a:moveTo>
                  <a:lnTo>
                    <a:pt x="473231" y="793151"/>
                  </a:lnTo>
                  <a:lnTo>
                    <a:pt x="669679" y="738192"/>
                  </a:lnTo>
                  <a:lnTo>
                    <a:pt x="704040" y="816836"/>
                  </a:lnTo>
                  <a:lnTo>
                    <a:pt x="460298" y="835166"/>
                  </a:lnTo>
                  <a:close/>
                </a:path>
                <a:path w="1155064" h="1995804">
                  <a:moveTo>
                    <a:pt x="744101" y="644173"/>
                  </a:moveTo>
                  <a:lnTo>
                    <a:pt x="717445" y="638981"/>
                  </a:lnTo>
                  <a:lnTo>
                    <a:pt x="694317" y="628865"/>
                  </a:lnTo>
                  <a:lnTo>
                    <a:pt x="678765" y="615643"/>
                  </a:lnTo>
                  <a:lnTo>
                    <a:pt x="672168" y="600909"/>
                  </a:lnTo>
                  <a:lnTo>
                    <a:pt x="675909" y="586257"/>
                  </a:lnTo>
                  <a:lnTo>
                    <a:pt x="689699" y="574935"/>
                  </a:lnTo>
                  <a:lnTo>
                    <a:pt x="710472" y="568671"/>
                  </a:lnTo>
                  <a:lnTo>
                    <a:pt x="735510" y="567846"/>
                  </a:lnTo>
                  <a:lnTo>
                    <a:pt x="762097" y="572840"/>
                  </a:lnTo>
                  <a:lnTo>
                    <a:pt x="785479" y="582967"/>
                  </a:lnTo>
                  <a:lnTo>
                    <a:pt x="801159" y="596151"/>
                  </a:lnTo>
                  <a:lnTo>
                    <a:pt x="807794" y="610757"/>
                  </a:lnTo>
                  <a:lnTo>
                    <a:pt x="804042" y="625154"/>
                  </a:lnTo>
                  <a:lnTo>
                    <a:pt x="790202" y="636793"/>
                  </a:lnTo>
                  <a:lnTo>
                    <a:pt x="769287" y="643288"/>
                  </a:lnTo>
                  <a:lnTo>
                    <a:pt x="744101" y="644173"/>
                  </a:lnTo>
                  <a:close/>
                </a:path>
                <a:path w="1155064" h="1995804">
                  <a:moveTo>
                    <a:pt x="953029" y="714736"/>
                  </a:moveTo>
                  <a:lnTo>
                    <a:pt x="932679" y="713728"/>
                  </a:lnTo>
                  <a:lnTo>
                    <a:pt x="918441" y="706187"/>
                  </a:lnTo>
                  <a:lnTo>
                    <a:pt x="912540" y="692618"/>
                  </a:lnTo>
                  <a:lnTo>
                    <a:pt x="916422" y="675019"/>
                  </a:lnTo>
                  <a:lnTo>
                    <a:pt x="928891" y="657134"/>
                  </a:lnTo>
                  <a:lnTo>
                    <a:pt x="948140" y="641015"/>
                  </a:lnTo>
                  <a:lnTo>
                    <a:pt x="972359" y="628713"/>
                  </a:lnTo>
                  <a:lnTo>
                    <a:pt x="996604" y="622609"/>
                  </a:lnTo>
                  <a:lnTo>
                    <a:pt x="1017003" y="623509"/>
                  </a:lnTo>
                  <a:lnTo>
                    <a:pt x="1031371" y="631034"/>
                  </a:lnTo>
                  <a:lnTo>
                    <a:pt x="1037527" y="644807"/>
                  </a:lnTo>
                  <a:lnTo>
                    <a:pt x="1033395" y="662140"/>
                  </a:lnTo>
                  <a:lnTo>
                    <a:pt x="1020802" y="679937"/>
                  </a:lnTo>
                  <a:lnTo>
                    <a:pt x="1001507" y="696145"/>
                  </a:lnTo>
                  <a:lnTo>
                    <a:pt x="977268" y="708712"/>
                  </a:lnTo>
                  <a:lnTo>
                    <a:pt x="953029" y="714736"/>
                  </a:lnTo>
                  <a:close/>
                </a:path>
                <a:path w="1155064" h="1995804">
                  <a:moveTo>
                    <a:pt x="793915" y="973727"/>
                  </a:moveTo>
                  <a:lnTo>
                    <a:pt x="773535" y="972849"/>
                  </a:lnTo>
                  <a:lnTo>
                    <a:pt x="759268" y="965357"/>
                  </a:lnTo>
                  <a:lnTo>
                    <a:pt x="753160" y="951794"/>
                  </a:lnTo>
                  <a:lnTo>
                    <a:pt x="757110" y="934196"/>
                  </a:lnTo>
                  <a:lnTo>
                    <a:pt x="769633" y="916311"/>
                  </a:lnTo>
                  <a:lnTo>
                    <a:pt x="788764" y="900191"/>
                  </a:lnTo>
                  <a:lnTo>
                    <a:pt x="812538" y="887890"/>
                  </a:lnTo>
                  <a:lnTo>
                    <a:pt x="837224" y="881600"/>
                  </a:lnTo>
                  <a:lnTo>
                    <a:pt x="857733" y="882520"/>
                  </a:lnTo>
                  <a:lnTo>
                    <a:pt x="872046" y="890149"/>
                  </a:lnTo>
                  <a:lnTo>
                    <a:pt x="878147" y="903984"/>
                  </a:lnTo>
                  <a:lnTo>
                    <a:pt x="874208" y="921310"/>
                  </a:lnTo>
                  <a:lnTo>
                    <a:pt x="861647" y="939058"/>
                  </a:lnTo>
                  <a:lnTo>
                    <a:pt x="842388" y="955135"/>
                  </a:lnTo>
                  <a:lnTo>
                    <a:pt x="818360" y="967448"/>
                  </a:lnTo>
                  <a:lnTo>
                    <a:pt x="793915" y="973727"/>
                  </a:lnTo>
                  <a:close/>
                </a:path>
                <a:path w="1155064" h="1995804">
                  <a:moveTo>
                    <a:pt x="422349" y="357915"/>
                  </a:moveTo>
                  <a:lnTo>
                    <a:pt x="538430" y="236373"/>
                  </a:lnTo>
                  <a:lnTo>
                    <a:pt x="599602" y="304750"/>
                  </a:lnTo>
                  <a:lnTo>
                    <a:pt x="422349" y="357915"/>
                  </a:lnTo>
                  <a:close/>
                </a:path>
                <a:path w="1155064" h="1995804">
                  <a:moveTo>
                    <a:pt x="467881" y="97856"/>
                  </a:moveTo>
                  <a:lnTo>
                    <a:pt x="551363" y="0"/>
                  </a:lnTo>
                  <a:lnTo>
                    <a:pt x="587518" y="39306"/>
                  </a:lnTo>
                  <a:lnTo>
                    <a:pt x="467881" y="97856"/>
                  </a:lnTo>
                  <a:close/>
                </a:path>
                <a:path w="1155064" h="1995804">
                  <a:moveTo>
                    <a:pt x="688873" y="1373173"/>
                  </a:moveTo>
                  <a:lnTo>
                    <a:pt x="529494" y="1311505"/>
                  </a:lnTo>
                  <a:lnTo>
                    <a:pt x="530847" y="1268608"/>
                  </a:lnTo>
                  <a:lnTo>
                    <a:pt x="746458" y="1314623"/>
                  </a:lnTo>
                  <a:lnTo>
                    <a:pt x="688873" y="1373173"/>
                  </a:lnTo>
                  <a:close/>
                </a:path>
                <a:path w="1155064" h="1995804">
                  <a:moveTo>
                    <a:pt x="136188" y="1496950"/>
                  </a:moveTo>
                  <a:lnTo>
                    <a:pt x="0" y="1393267"/>
                  </a:lnTo>
                  <a:lnTo>
                    <a:pt x="13845" y="1353079"/>
                  </a:lnTo>
                  <a:lnTo>
                    <a:pt x="207146" y="1456258"/>
                  </a:lnTo>
                  <a:lnTo>
                    <a:pt x="136188" y="1496950"/>
                  </a:lnTo>
                  <a:close/>
                </a:path>
              </a:pathLst>
            </a:custGeom>
            <a:solidFill>
              <a:srgbClr val="F6A32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899" y="8915448"/>
              <a:ext cx="125895" cy="8901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0068" y="9399225"/>
              <a:ext cx="151355" cy="8758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65" y="7392670"/>
              <a:ext cx="795655" cy="1103630"/>
            </a:xfrm>
            <a:custGeom>
              <a:avLst/>
              <a:gdLst/>
              <a:ahLst/>
              <a:cxnLst/>
              <a:rect l="l" t="t" r="r" b="b"/>
              <a:pathLst>
                <a:path w="795655" h="1103629">
                  <a:moveTo>
                    <a:pt x="495083" y="550819"/>
                  </a:moveTo>
                  <a:lnTo>
                    <a:pt x="413395" y="445813"/>
                  </a:lnTo>
                  <a:lnTo>
                    <a:pt x="488852" y="393531"/>
                  </a:lnTo>
                  <a:lnTo>
                    <a:pt x="508047" y="516395"/>
                  </a:lnTo>
                  <a:lnTo>
                    <a:pt x="495083" y="550819"/>
                  </a:lnTo>
                  <a:close/>
                </a:path>
                <a:path w="795655" h="1103629">
                  <a:moveTo>
                    <a:pt x="712568" y="271517"/>
                  </a:moveTo>
                  <a:lnTo>
                    <a:pt x="692034" y="271084"/>
                  </a:lnTo>
                  <a:lnTo>
                    <a:pt x="677614" y="263954"/>
                  </a:lnTo>
                  <a:lnTo>
                    <a:pt x="671424" y="250541"/>
                  </a:lnTo>
                  <a:lnTo>
                    <a:pt x="674727" y="233038"/>
                  </a:lnTo>
                  <a:lnTo>
                    <a:pt x="686685" y="214833"/>
                  </a:lnTo>
                  <a:lnTo>
                    <a:pt x="705417" y="198057"/>
                  </a:lnTo>
                  <a:lnTo>
                    <a:pt x="729040" y="184841"/>
                  </a:lnTo>
                  <a:lnTo>
                    <a:pt x="753547" y="178158"/>
                  </a:lnTo>
                  <a:lnTo>
                    <a:pt x="774128" y="178641"/>
                  </a:lnTo>
                  <a:lnTo>
                    <a:pt x="788685" y="185909"/>
                  </a:lnTo>
                  <a:lnTo>
                    <a:pt x="795120" y="199581"/>
                  </a:lnTo>
                  <a:lnTo>
                    <a:pt x="791567" y="217064"/>
                  </a:lnTo>
                  <a:lnTo>
                    <a:pt x="779489" y="235222"/>
                  </a:lnTo>
                  <a:lnTo>
                    <a:pt x="760720" y="251875"/>
                  </a:lnTo>
                  <a:lnTo>
                    <a:pt x="737095" y="264840"/>
                  </a:lnTo>
                  <a:lnTo>
                    <a:pt x="712568" y="271517"/>
                  </a:lnTo>
                  <a:close/>
                </a:path>
                <a:path w="795655" h="1103629">
                  <a:moveTo>
                    <a:pt x="479185" y="128123"/>
                  </a:moveTo>
                  <a:lnTo>
                    <a:pt x="461602" y="120937"/>
                  </a:lnTo>
                  <a:lnTo>
                    <a:pt x="451057" y="104561"/>
                  </a:lnTo>
                  <a:lnTo>
                    <a:pt x="449837" y="82737"/>
                  </a:lnTo>
                  <a:lnTo>
                    <a:pt x="457403" y="58226"/>
                  </a:lnTo>
                  <a:lnTo>
                    <a:pt x="473213" y="33789"/>
                  </a:lnTo>
                  <a:lnTo>
                    <a:pt x="495062" y="14089"/>
                  </a:lnTo>
                  <a:lnTo>
                    <a:pt x="518034" y="2518"/>
                  </a:lnTo>
                  <a:lnTo>
                    <a:pt x="539585" y="0"/>
                  </a:lnTo>
                  <a:lnTo>
                    <a:pt x="557167" y="7459"/>
                  </a:lnTo>
                  <a:lnTo>
                    <a:pt x="567712" y="23566"/>
                  </a:lnTo>
                  <a:lnTo>
                    <a:pt x="568932" y="45257"/>
                  </a:lnTo>
                  <a:lnTo>
                    <a:pt x="561367" y="69718"/>
                  </a:lnTo>
                  <a:lnTo>
                    <a:pt x="545556" y="94134"/>
                  </a:lnTo>
                  <a:lnTo>
                    <a:pt x="523708" y="113842"/>
                  </a:lnTo>
                  <a:lnTo>
                    <a:pt x="500735" y="125464"/>
                  </a:lnTo>
                  <a:lnTo>
                    <a:pt x="479185" y="128123"/>
                  </a:lnTo>
                  <a:close/>
                </a:path>
                <a:path w="795655" h="1103629">
                  <a:moveTo>
                    <a:pt x="86213" y="1103011"/>
                  </a:moveTo>
                  <a:lnTo>
                    <a:pt x="37050" y="1088385"/>
                  </a:lnTo>
                  <a:lnTo>
                    <a:pt x="3448" y="1057760"/>
                  </a:lnTo>
                  <a:lnTo>
                    <a:pt x="0" y="1041991"/>
                  </a:lnTo>
                  <a:lnTo>
                    <a:pt x="6685" y="1028481"/>
                  </a:lnTo>
                  <a:lnTo>
                    <a:pt x="22365" y="1020071"/>
                  </a:lnTo>
                  <a:lnTo>
                    <a:pt x="44024" y="1018107"/>
                  </a:lnTo>
                  <a:lnTo>
                    <a:pt x="68781" y="1022337"/>
                  </a:lnTo>
                  <a:lnTo>
                    <a:pt x="93754" y="1032512"/>
                  </a:lnTo>
                  <a:lnTo>
                    <a:pt x="114439" y="1047473"/>
                  </a:lnTo>
                  <a:lnTo>
                    <a:pt x="126955" y="1063689"/>
                  </a:lnTo>
                  <a:lnTo>
                    <a:pt x="130344" y="1079402"/>
                  </a:lnTo>
                  <a:lnTo>
                    <a:pt x="123647" y="1092857"/>
                  </a:lnTo>
                  <a:lnTo>
                    <a:pt x="107802" y="1101074"/>
                  </a:lnTo>
                  <a:lnTo>
                    <a:pt x="86213" y="1103011"/>
                  </a:lnTo>
                  <a:close/>
                </a:path>
              </a:pathLst>
            </a:custGeom>
            <a:solidFill>
              <a:srgbClr val="E9B4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96380" y="7045960"/>
              <a:ext cx="3279140" cy="3355340"/>
            </a:xfrm>
            <a:custGeom>
              <a:avLst/>
              <a:gdLst/>
              <a:ahLst/>
              <a:cxnLst/>
              <a:rect l="l" t="t" r="r" b="b"/>
              <a:pathLst>
                <a:path w="3279140" h="3355340">
                  <a:moveTo>
                    <a:pt x="189750" y="1694903"/>
                  </a:moveTo>
                  <a:lnTo>
                    <a:pt x="177520" y="1674088"/>
                  </a:lnTo>
                  <a:lnTo>
                    <a:pt x="153238" y="1664804"/>
                  </a:lnTo>
                  <a:lnTo>
                    <a:pt x="120408" y="1667319"/>
                  </a:lnTo>
                  <a:lnTo>
                    <a:pt x="82575" y="1681962"/>
                  </a:lnTo>
                  <a:lnTo>
                    <a:pt x="46507" y="1706587"/>
                  </a:lnTo>
                  <a:lnTo>
                    <a:pt x="19024" y="1736001"/>
                  </a:lnTo>
                  <a:lnTo>
                    <a:pt x="0" y="1795437"/>
                  </a:lnTo>
                  <a:lnTo>
                    <a:pt x="12153" y="1816061"/>
                  </a:lnTo>
                  <a:lnTo>
                    <a:pt x="36283" y="1825320"/>
                  </a:lnTo>
                  <a:lnTo>
                    <a:pt x="68935" y="1822767"/>
                  </a:lnTo>
                  <a:lnTo>
                    <a:pt x="106705" y="1807946"/>
                  </a:lnTo>
                  <a:lnTo>
                    <a:pt x="142659" y="1783689"/>
                  </a:lnTo>
                  <a:lnTo>
                    <a:pt x="170319" y="1754276"/>
                  </a:lnTo>
                  <a:lnTo>
                    <a:pt x="189750" y="1694903"/>
                  </a:lnTo>
                  <a:close/>
                </a:path>
                <a:path w="3279140" h="3355340">
                  <a:moveTo>
                    <a:pt x="243471" y="1820621"/>
                  </a:moveTo>
                  <a:lnTo>
                    <a:pt x="241630" y="1799005"/>
                  </a:lnTo>
                  <a:lnTo>
                    <a:pt x="233489" y="1783372"/>
                  </a:lnTo>
                  <a:lnTo>
                    <a:pt x="220002" y="1776857"/>
                  </a:lnTo>
                  <a:lnTo>
                    <a:pt x="204254" y="1780247"/>
                  </a:lnTo>
                  <a:lnTo>
                    <a:pt x="188163" y="1792681"/>
                  </a:lnTo>
                  <a:lnTo>
                    <a:pt x="173672" y="1813331"/>
                  </a:lnTo>
                  <a:lnTo>
                    <a:pt x="162979" y="1838261"/>
                  </a:lnTo>
                  <a:lnTo>
                    <a:pt x="158483" y="1862924"/>
                  </a:lnTo>
                  <a:lnTo>
                    <a:pt x="160350" y="1884565"/>
                  </a:lnTo>
                  <a:lnTo>
                    <a:pt x="168757" y="1900440"/>
                  </a:lnTo>
                  <a:lnTo>
                    <a:pt x="182003" y="1907082"/>
                  </a:lnTo>
                  <a:lnTo>
                    <a:pt x="197713" y="1903628"/>
                  </a:lnTo>
                  <a:lnTo>
                    <a:pt x="214007" y="1891220"/>
                  </a:lnTo>
                  <a:lnTo>
                    <a:pt x="229019" y="1870964"/>
                  </a:lnTo>
                  <a:lnTo>
                    <a:pt x="239191" y="1845525"/>
                  </a:lnTo>
                  <a:lnTo>
                    <a:pt x="243471" y="1820621"/>
                  </a:lnTo>
                  <a:close/>
                </a:path>
                <a:path w="3279140" h="3355340">
                  <a:moveTo>
                    <a:pt x="366534" y="2597531"/>
                  </a:moveTo>
                  <a:lnTo>
                    <a:pt x="363855" y="2575649"/>
                  </a:lnTo>
                  <a:lnTo>
                    <a:pt x="351739" y="2559824"/>
                  </a:lnTo>
                  <a:lnTo>
                    <a:pt x="332181" y="2551480"/>
                  </a:lnTo>
                  <a:lnTo>
                    <a:pt x="307149" y="2551963"/>
                  </a:lnTo>
                  <a:lnTo>
                    <a:pt x="280822" y="2561628"/>
                  </a:lnTo>
                  <a:lnTo>
                    <a:pt x="258318" y="2578328"/>
                  </a:lnTo>
                  <a:lnTo>
                    <a:pt x="241922" y="2599728"/>
                  </a:lnTo>
                  <a:lnTo>
                    <a:pt x="233934" y="2623451"/>
                  </a:lnTo>
                  <a:lnTo>
                    <a:pt x="236702" y="2645092"/>
                  </a:lnTo>
                  <a:lnTo>
                    <a:pt x="249008" y="2660777"/>
                  </a:lnTo>
                  <a:lnTo>
                    <a:pt x="268846" y="2669082"/>
                  </a:lnTo>
                  <a:lnTo>
                    <a:pt x="294220" y="2668587"/>
                  </a:lnTo>
                  <a:lnTo>
                    <a:pt x="320268" y="2658986"/>
                  </a:lnTo>
                  <a:lnTo>
                    <a:pt x="342582" y="2642438"/>
                  </a:lnTo>
                  <a:lnTo>
                    <a:pt x="358800" y="2621203"/>
                  </a:lnTo>
                  <a:lnTo>
                    <a:pt x="366534" y="2597531"/>
                  </a:lnTo>
                  <a:close/>
                </a:path>
                <a:path w="3279140" h="3355340">
                  <a:moveTo>
                    <a:pt x="679945" y="1879879"/>
                  </a:moveTo>
                  <a:lnTo>
                    <a:pt x="653135" y="1857984"/>
                  </a:lnTo>
                  <a:lnTo>
                    <a:pt x="465645" y="1895525"/>
                  </a:lnTo>
                  <a:lnTo>
                    <a:pt x="515213" y="1971941"/>
                  </a:lnTo>
                  <a:lnTo>
                    <a:pt x="679945" y="1879879"/>
                  </a:lnTo>
                  <a:close/>
                </a:path>
                <a:path w="3279140" h="3355340">
                  <a:moveTo>
                    <a:pt x="882180" y="2170798"/>
                  </a:moveTo>
                  <a:lnTo>
                    <a:pt x="845108" y="2134616"/>
                  </a:lnTo>
                  <a:lnTo>
                    <a:pt x="656717" y="2274900"/>
                  </a:lnTo>
                  <a:lnTo>
                    <a:pt x="751370" y="2311997"/>
                  </a:lnTo>
                  <a:lnTo>
                    <a:pt x="882180" y="2170798"/>
                  </a:lnTo>
                  <a:close/>
                </a:path>
                <a:path w="3279140" h="3355340">
                  <a:moveTo>
                    <a:pt x="1116139" y="3249053"/>
                  </a:moveTo>
                  <a:lnTo>
                    <a:pt x="1106665" y="3230765"/>
                  </a:lnTo>
                  <a:lnTo>
                    <a:pt x="1086256" y="3221786"/>
                  </a:lnTo>
                  <a:lnTo>
                    <a:pt x="1057910" y="3222523"/>
                  </a:lnTo>
                  <a:lnTo>
                    <a:pt x="992263" y="3253168"/>
                  </a:lnTo>
                  <a:lnTo>
                    <a:pt x="951712" y="3303409"/>
                  </a:lnTo>
                  <a:lnTo>
                    <a:pt x="948258" y="3327692"/>
                  </a:lnTo>
                  <a:lnTo>
                    <a:pt x="957719" y="3346221"/>
                  </a:lnTo>
                  <a:lnTo>
                    <a:pt x="978103" y="3355276"/>
                  </a:lnTo>
                  <a:lnTo>
                    <a:pt x="1006449" y="3354451"/>
                  </a:lnTo>
                  <a:lnTo>
                    <a:pt x="1072095" y="3323628"/>
                  </a:lnTo>
                  <a:lnTo>
                    <a:pt x="1112672" y="3273514"/>
                  </a:lnTo>
                  <a:lnTo>
                    <a:pt x="1116139" y="3249053"/>
                  </a:lnTo>
                  <a:close/>
                </a:path>
                <a:path w="3279140" h="3355340">
                  <a:moveTo>
                    <a:pt x="1452740" y="159524"/>
                  </a:moveTo>
                  <a:lnTo>
                    <a:pt x="1362113" y="140322"/>
                  </a:lnTo>
                  <a:lnTo>
                    <a:pt x="1380832" y="346303"/>
                  </a:lnTo>
                  <a:lnTo>
                    <a:pt x="1452740" y="159524"/>
                  </a:lnTo>
                  <a:close/>
                </a:path>
                <a:path w="3279140" h="3355340">
                  <a:moveTo>
                    <a:pt x="1685302" y="3568"/>
                  </a:moveTo>
                  <a:lnTo>
                    <a:pt x="1625053" y="0"/>
                  </a:lnTo>
                  <a:lnTo>
                    <a:pt x="1603184" y="174269"/>
                  </a:lnTo>
                  <a:lnTo>
                    <a:pt x="1650949" y="105448"/>
                  </a:lnTo>
                  <a:lnTo>
                    <a:pt x="1685302" y="3568"/>
                  </a:lnTo>
                  <a:close/>
                </a:path>
                <a:path w="3279140" h="3355340">
                  <a:moveTo>
                    <a:pt x="1990255" y="185445"/>
                  </a:moveTo>
                  <a:lnTo>
                    <a:pt x="1931758" y="171145"/>
                  </a:lnTo>
                  <a:lnTo>
                    <a:pt x="1877733" y="337820"/>
                  </a:lnTo>
                  <a:lnTo>
                    <a:pt x="1938020" y="279273"/>
                  </a:lnTo>
                  <a:lnTo>
                    <a:pt x="1990255" y="185445"/>
                  </a:lnTo>
                  <a:close/>
                </a:path>
                <a:path w="3279140" h="3355340">
                  <a:moveTo>
                    <a:pt x="2188908" y="161328"/>
                  </a:moveTo>
                  <a:lnTo>
                    <a:pt x="2138019" y="132257"/>
                  </a:lnTo>
                  <a:lnTo>
                    <a:pt x="2038464" y="298488"/>
                  </a:lnTo>
                  <a:lnTo>
                    <a:pt x="2085352" y="284187"/>
                  </a:lnTo>
                  <a:lnTo>
                    <a:pt x="2188908" y="161328"/>
                  </a:lnTo>
                  <a:close/>
                </a:path>
                <a:path w="3279140" h="3355340">
                  <a:moveTo>
                    <a:pt x="2769717" y="108597"/>
                  </a:moveTo>
                  <a:lnTo>
                    <a:pt x="2760053" y="86702"/>
                  </a:lnTo>
                  <a:lnTo>
                    <a:pt x="2737193" y="74523"/>
                  </a:lnTo>
                  <a:lnTo>
                    <a:pt x="2704376" y="72898"/>
                  </a:lnTo>
                  <a:lnTo>
                    <a:pt x="2664815" y="82677"/>
                  </a:lnTo>
                  <a:lnTo>
                    <a:pt x="2626614" y="102489"/>
                  </a:lnTo>
                  <a:lnTo>
                    <a:pt x="2595842" y="128244"/>
                  </a:lnTo>
                  <a:lnTo>
                    <a:pt x="2575788" y="156705"/>
                  </a:lnTo>
                  <a:lnTo>
                    <a:pt x="2569718" y="184569"/>
                  </a:lnTo>
                  <a:lnTo>
                    <a:pt x="2579141" y="206692"/>
                  </a:lnTo>
                  <a:lnTo>
                    <a:pt x="2601823" y="218948"/>
                  </a:lnTo>
                  <a:lnTo>
                    <a:pt x="2634462" y="220484"/>
                  </a:lnTo>
                  <a:lnTo>
                    <a:pt x="2673743" y="210451"/>
                  </a:lnTo>
                  <a:lnTo>
                    <a:pt x="2712351" y="190398"/>
                  </a:lnTo>
                  <a:lnTo>
                    <a:pt x="2743174" y="164553"/>
                  </a:lnTo>
                  <a:lnTo>
                    <a:pt x="2763278" y="136194"/>
                  </a:lnTo>
                  <a:lnTo>
                    <a:pt x="2769717" y="108597"/>
                  </a:lnTo>
                  <a:close/>
                </a:path>
                <a:path w="3279140" h="3355340">
                  <a:moveTo>
                    <a:pt x="3278797" y="296113"/>
                  </a:moveTo>
                  <a:lnTo>
                    <a:pt x="3241637" y="249796"/>
                  </a:lnTo>
                  <a:lnTo>
                    <a:pt x="3191738" y="236054"/>
                  </a:lnTo>
                  <a:lnTo>
                    <a:pt x="3170199" y="238353"/>
                  </a:lnTo>
                  <a:lnTo>
                    <a:pt x="3154591" y="247116"/>
                  </a:lnTo>
                  <a:lnTo>
                    <a:pt x="3148152" y="260540"/>
                  </a:lnTo>
                  <a:lnTo>
                    <a:pt x="3151670" y="276148"/>
                  </a:lnTo>
                  <a:lnTo>
                    <a:pt x="3164230" y="292100"/>
                  </a:lnTo>
                  <a:lnTo>
                    <a:pt x="3184931" y="306552"/>
                  </a:lnTo>
                  <a:lnTo>
                    <a:pt x="3210153" y="316522"/>
                  </a:lnTo>
                  <a:lnTo>
                    <a:pt x="3235045" y="320332"/>
                  </a:lnTo>
                  <a:lnTo>
                    <a:pt x="3256750" y="318033"/>
                  </a:lnTo>
                  <a:lnTo>
                    <a:pt x="3272434" y="309664"/>
                  </a:lnTo>
                  <a:lnTo>
                    <a:pt x="3278797" y="296113"/>
                  </a:lnTo>
                  <a:close/>
                </a:path>
              </a:pathLst>
            </a:custGeom>
            <a:solidFill>
              <a:srgbClr val="EDC2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37C0F3-482D-537E-C517-D34763AD0C8A}"/>
              </a:ext>
            </a:extLst>
          </p:cNvPr>
          <p:cNvSpPr txBox="1"/>
          <p:nvPr/>
        </p:nvSpPr>
        <p:spPr>
          <a:xfrm>
            <a:off x="1493331" y="647700"/>
            <a:ext cx="14838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 ПРО РЕЗУЛЬТАТИ РОЗГЛЯДУ ЗАЯВКИ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558640-B75D-AAFB-8274-ED297D6F013E}"/>
              </a:ext>
            </a:extLst>
          </p:cNvPr>
          <p:cNvSpPr txBox="1"/>
          <p:nvPr/>
        </p:nvSpPr>
        <p:spPr>
          <a:xfrm>
            <a:off x="4622807" y="7434805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ЗРАЗОК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825" y="-3687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290165" y="-495300"/>
            <a:ext cx="3378835" cy="3467100"/>
            <a:chOff x="14909706" y="0"/>
            <a:chExt cx="3378835" cy="3467100"/>
          </a:xfrm>
        </p:grpSpPr>
        <p:sp>
          <p:nvSpPr>
            <p:cNvPr id="6" name="object 6"/>
            <p:cNvSpPr/>
            <p:nvPr/>
          </p:nvSpPr>
          <p:spPr>
            <a:xfrm>
              <a:off x="14909706" y="0"/>
              <a:ext cx="3378835" cy="3467100"/>
            </a:xfrm>
            <a:custGeom>
              <a:avLst/>
              <a:gdLst/>
              <a:ahLst/>
              <a:cxnLst/>
              <a:rect l="l" t="t" r="r" b="b"/>
              <a:pathLst>
                <a:path w="3378834" h="3467100">
                  <a:moveTo>
                    <a:pt x="422003" y="1673710"/>
                  </a:moveTo>
                  <a:lnTo>
                    <a:pt x="442219" y="1634795"/>
                  </a:lnTo>
                  <a:lnTo>
                    <a:pt x="482692" y="1571467"/>
                  </a:lnTo>
                  <a:lnTo>
                    <a:pt x="495258" y="1551647"/>
                  </a:lnTo>
                  <a:lnTo>
                    <a:pt x="522621" y="1507748"/>
                  </a:lnTo>
                  <a:lnTo>
                    <a:pt x="552284" y="1458667"/>
                  </a:lnTo>
                  <a:lnTo>
                    <a:pt x="583439" y="1405003"/>
                  </a:lnTo>
                  <a:lnTo>
                    <a:pt x="615279" y="1347354"/>
                  </a:lnTo>
                  <a:lnTo>
                    <a:pt x="646993" y="1286319"/>
                  </a:lnTo>
                  <a:lnTo>
                    <a:pt x="677775" y="1222497"/>
                  </a:lnTo>
                  <a:lnTo>
                    <a:pt x="706815" y="1156486"/>
                  </a:lnTo>
                  <a:lnTo>
                    <a:pt x="733305" y="1088885"/>
                  </a:lnTo>
                  <a:lnTo>
                    <a:pt x="756438" y="1020293"/>
                  </a:lnTo>
                  <a:lnTo>
                    <a:pt x="775405" y="951309"/>
                  </a:lnTo>
                  <a:lnTo>
                    <a:pt x="789397" y="882530"/>
                  </a:lnTo>
                  <a:lnTo>
                    <a:pt x="797606" y="814557"/>
                  </a:lnTo>
                  <a:lnTo>
                    <a:pt x="799289" y="781059"/>
                  </a:lnTo>
                  <a:lnTo>
                    <a:pt x="799224" y="747986"/>
                  </a:lnTo>
                  <a:lnTo>
                    <a:pt x="793442" y="683418"/>
                  </a:lnTo>
                  <a:lnTo>
                    <a:pt x="779452" y="621451"/>
                  </a:lnTo>
                  <a:lnTo>
                    <a:pt x="756447" y="562683"/>
                  </a:lnTo>
                  <a:lnTo>
                    <a:pt x="723616" y="507714"/>
                  </a:lnTo>
                  <a:lnTo>
                    <a:pt x="680153" y="457141"/>
                  </a:lnTo>
                  <a:lnTo>
                    <a:pt x="625249" y="411564"/>
                  </a:lnTo>
                  <a:lnTo>
                    <a:pt x="593253" y="390836"/>
                  </a:lnTo>
                  <a:lnTo>
                    <a:pt x="558095" y="371582"/>
                  </a:lnTo>
                  <a:lnTo>
                    <a:pt x="519672" y="353875"/>
                  </a:lnTo>
                  <a:lnTo>
                    <a:pt x="477883" y="337792"/>
                  </a:lnTo>
                  <a:lnTo>
                    <a:pt x="432628" y="323406"/>
                  </a:lnTo>
                  <a:lnTo>
                    <a:pt x="383805" y="310794"/>
                  </a:lnTo>
                  <a:lnTo>
                    <a:pt x="331314" y="300028"/>
                  </a:lnTo>
                  <a:lnTo>
                    <a:pt x="125617" y="208289"/>
                  </a:lnTo>
                  <a:lnTo>
                    <a:pt x="20804" y="69469"/>
                  </a:lnTo>
                  <a:lnTo>
                    <a:pt x="0" y="0"/>
                  </a:lnTo>
                  <a:lnTo>
                    <a:pt x="3378294" y="0"/>
                  </a:lnTo>
                  <a:lnTo>
                    <a:pt x="3378294" y="1201811"/>
                  </a:lnTo>
                  <a:lnTo>
                    <a:pt x="3378294" y="1202822"/>
                  </a:lnTo>
                  <a:lnTo>
                    <a:pt x="1154195" y="1246151"/>
                  </a:lnTo>
                  <a:lnTo>
                    <a:pt x="1108525" y="1249473"/>
                  </a:lnTo>
                  <a:lnTo>
                    <a:pt x="1056955" y="1260260"/>
                  </a:lnTo>
                  <a:lnTo>
                    <a:pt x="999516" y="1278914"/>
                  </a:lnTo>
                  <a:lnTo>
                    <a:pt x="936245" y="1305838"/>
                  </a:lnTo>
                  <a:lnTo>
                    <a:pt x="867174" y="1341433"/>
                  </a:lnTo>
                  <a:lnTo>
                    <a:pt x="830475" y="1362608"/>
                  </a:lnTo>
                  <a:lnTo>
                    <a:pt x="792338" y="1386102"/>
                  </a:lnTo>
                  <a:lnTo>
                    <a:pt x="752769" y="1411965"/>
                  </a:lnTo>
                  <a:lnTo>
                    <a:pt x="711772" y="1440247"/>
                  </a:lnTo>
                  <a:lnTo>
                    <a:pt x="669350" y="1470998"/>
                  </a:lnTo>
                  <a:lnTo>
                    <a:pt x="625508" y="1504269"/>
                  </a:lnTo>
                  <a:lnTo>
                    <a:pt x="580251" y="1540110"/>
                  </a:lnTo>
                  <a:lnTo>
                    <a:pt x="533582" y="1578571"/>
                  </a:lnTo>
                  <a:lnTo>
                    <a:pt x="485506" y="1619703"/>
                  </a:lnTo>
                  <a:lnTo>
                    <a:pt x="436028" y="1663555"/>
                  </a:lnTo>
                  <a:lnTo>
                    <a:pt x="429296" y="1669333"/>
                  </a:lnTo>
                  <a:lnTo>
                    <a:pt x="424655" y="1672693"/>
                  </a:lnTo>
                  <a:lnTo>
                    <a:pt x="422003" y="1673710"/>
                  </a:lnTo>
                  <a:close/>
                </a:path>
                <a:path w="3378834" h="3467100">
                  <a:moveTo>
                    <a:pt x="825585" y="2287602"/>
                  </a:moveTo>
                  <a:lnTo>
                    <a:pt x="800394" y="2287508"/>
                  </a:lnTo>
                  <a:lnTo>
                    <a:pt x="801114" y="2287494"/>
                  </a:lnTo>
                  <a:lnTo>
                    <a:pt x="779622" y="2286163"/>
                  </a:lnTo>
                  <a:lnTo>
                    <a:pt x="730393" y="2273854"/>
                  </a:lnTo>
                  <a:lnTo>
                    <a:pt x="708613" y="2235339"/>
                  </a:lnTo>
                  <a:lnTo>
                    <a:pt x="712049" y="2221548"/>
                  </a:lnTo>
                  <a:lnTo>
                    <a:pt x="730902" y="2187849"/>
                  </a:lnTo>
                  <a:lnTo>
                    <a:pt x="766725" y="2145999"/>
                  </a:lnTo>
                  <a:lnTo>
                    <a:pt x="820852" y="2095433"/>
                  </a:lnTo>
                  <a:lnTo>
                    <a:pt x="892492" y="2035687"/>
                  </a:lnTo>
                  <a:lnTo>
                    <a:pt x="928145" y="2004577"/>
                  </a:lnTo>
                  <a:lnTo>
                    <a:pt x="962161" y="1973423"/>
                  </a:lnTo>
                  <a:lnTo>
                    <a:pt x="994543" y="1942276"/>
                  </a:lnTo>
                  <a:lnTo>
                    <a:pt x="1025296" y="1911186"/>
                  </a:lnTo>
                  <a:lnTo>
                    <a:pt x="1054425" y="1880203"/>
                  </a:lnTo>
                  <a:lnTo>
                    <a:pt x="1081933" y="1849378"/>
                  </a:lnTo>
                  <a:lnTo>
                    <a:pt x="1107824" y="1818761"/>
                  </a:lnTo>
                  <a:lnTo>
                    <a:pt x="1132104" y="1788401"/>
                  </a:lnTo>
                  <a:lnTo>
                    <a:pt x="1175845" y="1728658"/>
                  </a:lnTo>
                  <a:lnTo>
                    <a:pt x="1213189" y="1670550"/>
                  </a:lnTo>
                  <a:lnTo>
                    <a:pt x="1244170" y="1614479"/>
                  </a:lnTo>
                  <a:lnTo>
                    <a:pt x="1268823" y="1560848"/>
                  </a:lnTo>
                  <a:lnTo>
                    <a:pt x="1287182" y="1510059"/>
                  </a:lnTo>
                  <a:lnTo>
                    <a:pt x="1299281" y="1462513"/>
                  </a:lnTo>
                  <a:lnTo>
                    <a:pt x="1305154" y="1418613"/>
                  </a:lnTo>
                  <a:lnTo>
                    <a:pt x="1305766" y="1398155"/>
                  </a:lnTo>
                  <a:lnTo>
                    <a:pt x="1304835" y="1378760"/>
                  </a:lnTo>
                  <a:lnTo>
                    <a:pt x="1292822" y="1327451"/>
                  </a:lnTo>
                  <a:lnTo>
                    <a:pt x="1267069" y="1287510"/>
                  </a:lnTo>
                  <a:lnTo>
                    <a:pt x="1227692" y="1260296"/>
                  </a:lnTo>
                  <a:lnTo>
                    <a:pt x="1174805" y="1247164"/>
                  </a:lnTo>
                  <a:lnTo>
                    <a:pt x="1154195" y="1246151"/>
                  </a:lnTo>
                  <a:lnTo>
                    <a:pt x="3378294" y="1202822"/>
                  </a:lnTo>
                  <a:lnTo>
                    <a:pt x="3378294" y="1873486"/>
                  </a:lnTo>
                  <a:lnTo>
                    <a:pt x="2935511" y="1882112"/>
                  </a:lnTo>
                  <a:lnTo>
                    <a:pt x="2892556" y="1883422"/>
                  </a:lnTo>
                  <a:lnTo>
                    <a:pt x="2847944" y="1885542"/>
                  </a:lnTo>
                  <a:lnTo>
                    <a:pt x="2801681" y="1888484"/>
                  </a:lnTo>
                  <a:lnTo>
                    <a:pt x="2753773" y="1892257"/>
                  </a:lnTo>
                  <a:lnTo>
                    <a:pt x="2704226" y="1896872"/>
                  </a:lnTo>
                  <a:lnTo>
                    <a:pt x="2653048" y="1902340"/>
                  </a:lnTo>
                  <a:lnTo>
                    <a:pt x="2600243" y="1908670"/>
                  </a:lnTo>
                  <a:lnTo>
                    <a:pt x="2545820" y="1915873"/>
                  </a:lnTo>
                  <a:lnTo>
                    <a:pt x="2489784" y="1923960"/>
                  </a:lnTo>
                  <a:lnTo>
                    <a:pt x="2432141" y="1932941"/>
                  </a:lnTo>
                  <a:lnTo>
                    <a:pt x="2372899" y="1942826"/>
                  </a:lnTo>
                  <a:lnTo>
                    <a:pt x="2312063" y="1953625"/>
                  </a:lnTo>
                  <a:lnTo>
                    <a:pt x="2185637" y="1978010"/>
                  </a:lnTo>
                  <a:lnTo>
                    <a:pt x="2052915" y="2006177"/>
                  </a:lnTo>
                  <a:lnTo>
                    <a:pt x="1913948" y="2038210"/>
                  </a:lnTo>
                  <a:lnTo>
                    <a:pt x="1842139" y="2055703"/>
                  </a:lnTo>
                  <a:lnTo>
                    <a:pt x="1802024" y="2066136"/>
                  </a:lnTo>
                  <a:lnTo>
                    <a:pt x="1443142" y="2165025"/>
                  </a:lnTo>
                  <a:lnTo>
                    <a:pt x="1323355" y="2196260"/>
                  </a:lnTo>
                  <a:lnTo>
                    <a:pt x="1242732" y="2216212"/>
                  </a:lnTo>
                  <a:lnTo>
                    <a:pt x="1163055" y="2234806"/>
                  </a:lnTo>
                  <a:lnTo>
                    <a:pt x="1123988" y="2243417"/>
                  </a:lnTo>
                  <a:lnTo>
                    <a:pt x="1085658" y="2251477"/>
                  </a:lnTo>
                  <a:lnTo>
                    <a:pt x="1048232" y="2258914"/>
                  </a:lnTo>
                  <a:lnTo>
                    <a:pt x="976760" y="2271638"/>
                  </a:lnTo>
                  <a:lnTo>
                    <a:pt x="910907" y="2281023"/>
                  </a:lnTo>
                  <a:lnTo>
                    <a:pt x="881511" y="2284178"/>
                  </a:lnTo>
                  <a:lnTo>
                    <a:pt x="882021" y="2284168"/>
                  </a:lnTo>
                  <a:lnTo>
                    <a:pt x="852009" y="2286503"/>
                  </a:lnTo>
                  <a:lnTo>
                    <a:pt x="825585" y="2287602"/>
                  </a:lnTo>
                  <a:close/>
                </a:path>
                <a:path w="3378834" h="3467100">
                  <a:moveTo>
                    <a:pt x="3378294" y="1953885"/>
                  </a:moveTo>
                  <a:lnTo>
                    <a:pt x="3340127" y="1934150"/>
                  </a:lnTo>
                  <a:lnTo>
                    <a:pt x="3296751" y="1918252"/>
                  </a:lnTo>
                  <a:lnTo>
                    <a:pt x="3246435" y="1905100"/>
                  </a:lnTo>
                  <a:lnTo>
                    <a:pt x="3189231" y="1894776"/>
                  </a:lnTo>
                  <a:lnTo>
                    <a:pt x="3125189" y="1887363"/>
                  </a:lnTo>
                  <a:lnTo>
                    <a:pt x="3054362" y="1882944"/>
                  </a:lnTo>
                  <a:lnTo>
                    <a:pt x="2976800" y="1881603"/>
                  </a:lnTo>
                  <a:lnTo>
                    <a:pt x="2935511" y="1882112"/>
                  </a:lnTo>
                  <a:lnTo>
                    <a:pt x="3378294" y="1873486"/>
                  </a:lnTo>
                  <a:lnTo>
                    <a:pt x="3378294" y="1952675"/>
                  </a:lnTo>
                  <a:lnTo>
                    <a:pt x="3378294" y="1953885"/>
                  </a:lnTo>
                  <a:close/>
                </a:path>
                <a:path w="3378834" h="3467100">
                  <a:moveTo>
                    <a:pt x="3378294" y="3466893"/>
                  </a:moveTo>
                  <a:lnTo>
                    <a:pt x="3268543" y="3399753"/>
                  </a:lnTo>
                  <a:lnTo>
                    <a:pt x="2806628" y="2955290"/>
                  </a:lnTo>
                  <a:lnTo>
                    <a:pt x="2921566" y="2569383"/>
                  </a:lnTo>
                  <a:lnTo>
                    <a:pt x="2965757" y="2543977"/>
                  </a:lnTo>
                  <a:lnTo>
                    <a:pt x="3007981" y="2518884"/>
                  </a:lnTo>
                  <a:lnTo>
                    <a:pt x="3048245" y="2494113"/>
                  </a:lnTo>
                  <a:lnTo>
                    <a:pt x="3086554" y="2469676"/>
                  </a:lnTo>
                  <a:lnTo>
                    <a:pt x="3122917" y="2445583"/>
                  </a:lnTo>
                  <a:lnTo>
                    <a:pt x="3157338" y="2421845"/>
                  </a:lnTo>
                  <a:lnTo>
                    <a:pt x="3189824" y="2398470"/>
                  </a:lnTo>
                  <a:lnTo>
                    <a:pt x="3220383" y="2375471"/>
                  </a:lnTo>
                  <a:lnTo>
                    <a:pt x="3275741" y="2330639"/>
                  </a:lnTo>
                  <a:lnTo>
                    <a:pt x="3323463" y="2287431"/>
                  </a:lnTo>
                  <a:lnTo>
                    <a:pt x="3363601" y="2245931"/>
                  </a:lnTo>
                  <a:lnTo>
                    <a:pt x="3378294" y="2228816"/>
                  </a:lnTo>
                  <a:lnTo>
                    <a:pt x="3378294" y="3466893"/>
                  </a:lnTo>
                  <a:close/>
                </a:path>
              </a:pathLst>
            </a:custGeom>
            <a:solidFill>
              <a:srgbClr val="E3A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927017" y="573848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30" h="481330">
                  <a:moveTo>
                    <a:pt x="278570" y="478111"/>
                  </a:moveTo>
                  <a:lnTo>
                    <a:pt x="229905" y="480960"/>
                  </a:lnTo>
                  <a:lnTo>
                    <a:pt x="183079" y="474263"/>
                  </a:lnTo>
                  <a:lnTo>
                    <a:pt x="139202" y="458824"/>
                  </a:lnTo>
                  <a:lnTo>
                    <a:pt x="99382" y="435444"/>
                  </a:lnTo>
                  <a:lnTo>
                    <a:pt x="64728" y="404926"/>
                  </a:lnTo>
                  <a:lnTo>
                    <a:pt x="36349" y="368073"/>
                  </a:lnTo>
                  <a:lnTo>
                    <a:pt x="15353" y="325687"/>
                  </a:lnTo>
                  <a:lnTo>
                    <a:pt x="2848" y="278570"/>
                  </a:lnTo>
                  <a:lnTo>
                    <a:pt x="0" y="229905"/>
                  </a:lnTo>
                  <a:lnTo>
                    <a:pt x="6696" y="183079"/>
                  </a:lnTo>
                  <a:lnTo>
                    <a:pt x="22135" y="139202"/>
                  </a:lnTo>
                  <a:lnTo>
                    <a:pt x="45515" y="99382"/>
                  </a:lnTo>
                  <a:lnTo>
                    <a:pt x="76033" y="64728"/>
                  </a:lnTo>
                  <a:lnTo>
                    <a:pt x="112886" y="36349"/>
                  </a:lnTo>
                  <a:lnTo>
                    <a:pt x="155273" y="15352"/>
                  </a:lnTo>
                  <a:lnTo>
                    <a:pt x="202390" y="2848"/>
                  </a:lnTo>
                  <a:lnTo>
                    <a:pt x="251055" y="0"/>
                  </a:lnTo>
                  <a:lnTo>
                    <a:pt x="297880" y="6696"/>
                  </a:lnTo>
                  <a:lnTo>
                    <a:pt x="341757" y="22135"/>
                  </a:lnTo>
                  <a:lnTo>
                    <a:pt x="381577" y="45515"/>
                  </a:lnTo>
                  <a:lnTo>
                    <a:pt x="416231" y="76033"/>
                  </a:lnTo>
                  <a:lnTo>
                    <a:pt x="444611" y="112886"/>
                  </a:lnTo>
                  <a:lnTo>
                    <a:pt x="465607" y="155273"/>
                  </a:lnTo>
                  <a:lnTo>
                    <a:pt x="478111" y="202390"/>
                  </a:lnTo>
                  <a:lnTo>
                    <a:pt x="480960" y="251055"/>
                  </a:lnTo>
                  <a:lnTo>
                    <a:pt x="474264" y="297880"/>
                  </a:lnTo>
                  <a:lnTo>
                    <a:pt x="458824" y="341757"/>
                  </a:lnTo>
                  <a:lnTo>
                    <a:pt x="435445" y="381577"/>
                  </a:lnTo>
                  <a:lnTo>
                    <a:pt x="404927" y="416231"/>
                  </a:lnTo>
                  <a:lnTo>
                    <a:pt x="368073" y="444611"/>
                  </a:lnTo>
                  <a:lnTo>
                    <a:pt x="325687" y="465607"/>
                  </a:lnTo>
                  <a:lnTo>
                    <a:pt x="278570" y="478111"/>
                  </a:lnTo>
                  <a:close/>
                </a:path>
              </a:pathLst>
            </a:custGeom>
            <a:solidFill>
              <a:srgbClr val="954E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19555" y="2164968"/>
              <a:ext cx="481330" cy="481330"/>
            </a:xfrm>
            <a:custGeom>
              <a:avLst/>
              <a:gdLst/>
              <a:ahLst/>
              <a:cxnLst/>
              <a:rect l="l" t="t" r="r" b="b"/>
              <a:pathLst>
                <a:path w="481330" h="481330">
                  <a:moveTo>
                    <a:pt x="278570" y="478111"/>
                  </a:moveTo>
                  <a:lnTo>
                    <a:pt x="229905" y="480960"/>
                  </a:lnTo>
                  <a:lnTo>
                    <a:pt x="183080" y="474263"/>
                  </a:lnTo>
                  <a:lnTo>
                    <a:pt x="139203" y="458824"/>
                  </a:lnTo>
                  <a:lnTo>
                    <a:pt x="99383" y="435444"/>
                  </a:lnTo>
                  <a:lnTo>
                    <a:pt x="64729" y="404927"/>
                  </a:lnTo>
                  <a:lnTo>
                    <a:pt x="36349" y="368073"/>
                  </a:lnTo>
                  <a:lnTo>
                    <a:pt x="15353" y="325687"/>
                  </a:lnTo>
                  <a:lnTo>
                    <a:pt x="2848" y="278570"/>
                  </a:lnTo>
                  <a:lnTo>
                    <a:pt x="0" y="229905"/>
                  </a:lnTo>
                  <a:lnTo>
                    <a:pt x="6696" y="183079"/>
                  </a:lnTo>
                  <a:lnTo>
                    <a:pt x="22135" y="139202"/>
                  </a:lnTo>
                  <a:lnTo>
                    <a:pt x="45515" y="99382"/>
                  </a:lnTo>
                  <a:lnTo>
                    <a:pt x="76033" y="64728"/>
                  </a:lnTo>
                  <a:lnTo>
                    <a:pt x="112886" y="36349"/>
                  </a:lnTo>
                  <a:lnTo>
                    <a:pt x="155272" y="15352"/>
                  </a:lnTo>
                  <a:lnTo>
                    <a:pt x="202389" y="2848"/>
                  </a:lnTo>
                  <a:lnTo>
                    <a:pt x="251055" y="0"/>
                  </a:lnTo>
                  <a:lnTo>
                    <a:pt x="297880" y="6696"/>
                  </a:lnTo>
                  <a:lnTo>
                    <a:pt x="341757" y="22135"/>
                  </a:lnTo>
                  <a:lnTo>
                    <a:pt x="381577" y="45515"/>
                  </a:lnTo>
                  <a:lnTo>
                    <a:pt x="416231" y="76033"/>
                  </a:lnTo>
                  <a:lnTo>
                    <a:pt x="444611" y="112886"/>
                  </a:lnTo>
                  <a:lnTo>
                    <a:pt x="465607" y="155273"/>
                  </a:lnTo>
                  <a:lnTo>
                    <a:pt x="478111" y="202390"/>
                  </a:lnTo>
                  <a:lnTo>
                    <a:pt x="480960" y="251055"/>
                  </a:lnTo>
                  <a:lnTo>
                    <a:pt x="474264" y="297880"/>
                  </a:lnTo>
                  <a:lnTo>
                    <a:pt x="458824" y="341757"/>
                  </a:lnTo>
                  <a:lnTo>
                    <a:pt x="435444" y="381577"/>
                  </a:lnTo>
                  <a:lnTo>
                    <a:pt x="404927" y="416231"/>
                  </a:lnTo>
                  <a:lnTo>
                    <a:pt x="368074" y="444611"/>
                  </a:lnTo>
                  <a:lnTo>
                    <a:pt x="325687" y="465607"/>
                  </a:lnTo>
                  <a:lnTo>
                    <a:pt x="278570" y="478111"/>
                  </a:lnTo>
                  <a:close/>
                </a:path>
              </a:pathLst>
            </a:custGeom>
            <a:solidFill>
              <a:srgbClr val="EDD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87721" y="637134"/>
            <a:ext cx="16169005" cy="2805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7370" indent="-534670">
              <a:lnSpc>
                <a:spcPct val="100000"/>
              </a:lnSpc>
              <a:spcBef>
                <a:spcPts val="2125"/>
              </a:spcBef>
              <a:buAutoNum type="arabicPeriod" startAt="5"/>
              <a:tabLst>
                <a:tab pos="547370" algn="l"/>
              </a:tabLst>
            </a:pPr>
            <a:r>
              <a:rPr lang="uk-UA" sz="4000" b="1" spc="100" dirty="0">
                <a:solidFill>
                  <a:srgbClr val="FFFFE7"/>
                </a:solidFill>
                <a:latin typeface="Tahoma"/>
                <a:cs typeface="Tahoma"/>
              </a:rPr>
              <a:t>ПОВІДОМЛЕННЯ ПРО ПЕРЕМОГУ </a:t>
            </a:r>
          </a:p>
          <a:p>
            <a:pPr marL="12700">
              <a:lnSpc>
                <a:spcPct val="100000"/>
              </a:lnSpc>
              <a:spcBef>
                <a:spcPts val="2125"/>
              </a:spcBef>
              <a:tabLst>
                <a:tab pos="547370" algn="l"/>
              </a:tabLst>
            </a:pPr>
            <a:r>
              <a:rPr lang="uk-UA" sz="4000" b="1" spc="100" dirty="0">
                <a:solidFill>
                  <a:srgbClr val="FFFFE7"/>
                </a:solidFill>
                <a:latin typeface="Tahoma"/>
                <a:cs typeface="Tahoma"/>
              </a:rPr>
              <a:t>ТА </a:t>
            </a:r>
            <a:r>
              <a:rPr sz="4000" b="1" spc="100" dirty="0">
                <a:solidFill>
                  <a:srgbClr val="FFFFE7"/>
                </a:solidFill>
                <a:latin typeface="Tahoma"/>
                <a:cs typeface="Tahoma"/>
              </a:rPr>
              <a:t>П</a:t>
            </a:r>
            <a:r>
              <a:rPr lang="uk-UA" sz="4000" b="1" spc="100" dirty="0">
                <a:solidFill>
                  <a:srgbClr val="FFFFE7"/>
                </a:solidFill>
                <a:latin typeface="Tahoma"/>
                <a:cs typeface="Tahoma"/>
              </a:rPr>
              <a:t>ІДПИСАННЯ ГРАНТОВОЇ УГОДИ </a:t>
            </a:r>
          </a:p>
          <a:p>
            <a:pPr marL="12700">
              <a:tabLst>
                <a:tab pos="547370" algn="l"/>
              </a:tabLst>
            </a:pPr>
            <a:r>
              <a:rPr sz="2800" spc="24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0" dirty="0">
                <a:solidFill>
                  <a:srgbClr val="FFFFFF"/>
                </a:solidFill>
                <a:latin typeface="Tahoma"/>
                <a:cs typeface="Tahoma"/>
              </a:rPr>
              <a:t>разі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85" dirty="0">
                <a:solidFill>
                  <a:srgbClr val="FFFFFF"/>
                </a:solidFill>
                <a:latin typeface="Tahoma"/>
                <a:cs typeface="Tahoma"/>
              </a:rPr>
              <a:t>позитивного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Tahoma"/>
                <a:cs typeface="Tahoma"/>
              </a:rPr>
              <a:t>рішення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00" dirty="0">
                <a:solidFill>
                  <a:srgbClr val="FFFFFF"/>
                </a:solidFill>
                <a:latin typeface="Tahoma"/>
                <a:cs typeface="Tahoma"/>
              </a:rPr>
              <a:t>сторони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0" dirty="0" err="1">
                <a:solidFill>
                  <a:srgbClr val="FFFFFF"/>
                </a:solidFill>
                <a:latin typeface="Tahoma"/>
                <a:cs typeface="Tahoma"/>
              </a:rPr>
              <a:t>переходять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04" dirty="0" err="1">
                <a:solidFill>
                  <a:srgbClr val="FFFFFF"/>
                </a:solidFill>
                <a:latin typeface="Tahoma"/>
                <a:cs typeface="Tahoma"/>
              </a:rPr>
              <a:t>до</a:t>
            </a:r>
            <a:r>
              <a:rPr lang="uk-UA" sz="2800" spc="20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95" dirty="0" err="1">
                <a:solidFill>
                  <a:srgbClr val="FFFFFF"/>
                </a:solidFill>
                <a:latin typeface="Tahoma"/>
                <a:cs typeface="Tahoma"/>
              </a:rPr>
              <a:t>підписання</a:t>
            </a:r>
            <a:endParaRPr lang="uk-UA" sz="2800" spc="19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12700">
              <a:tabLst>
                <a:tab pos="547370" algn="l"/>
              </a:tabLst>
            </a:pPr>
            <a:r>
              <a:rPr sz="2800" spc="155" dirty="0" err="1">
                <a:solidFill>
                  <a:srgbClr val="FFFFFF"/>
                </a:solidFill>
                <a:latin typeface="Tahoma"/>
                <a:cs typeface="Tahoma"/>
              </a:rPr>
              <a:t>офіційної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10" dirty="0">
                <a:solidFill>
                  <a:srgbClr val="FFFFFF"/>
                </a:solidFill>
                <a:latin typeface="Tahoma"/>
                <a:cs typeface="Tahoma"/>
              </a:rPr>
              <a:t>угоди,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50" dirty="0" err="1">
                <a:solidFill>
                  <a:srgbClr val="FFFFFF"/>
                </a:solidFill>
                <a:latin typeface="Tahoma"/>
                <a:cs typeface="Tahoma"/>
              </a:rPr>
              <a:t>яка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Tahoma"/>
                <a:cs typeface="Tahoma"/>
              </a:rPr>
              <a:t>регламентує </a:t>
            </a:r>
            <a:r>
              <a:rPr sz="2800" spc="215" dirty="0">
                <a:solidFill>
                  <a:srgbClr val="FFFFFF"/>
                </a:solidFill>
                <a:latin typeface="Tahoma"/>
                <a:cs typeface="Tahoma"/>
              </a:rPr>
              <a:t>умови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85" dirty="0">
                <a:solidFill>
                  <a:srgbClr val="FFFFFF"/>
                </a:solidFill>
                <a:latin typeface="Tahoma"/>
                <a:cs typeface="Tahoma"/>
              </a:rPr>
              <a:t>надання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85" dirty="0">
                <a:solidFill>
                  <a:srgbClr val="FFFFFF"/>
                </a:solidFill>
                <a:latin typeface="Tahoma"/>
                <a:cs typeface="Tahoma"/>
              </a:rPr>
              <a:t>гранту,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endParaRPr lang="uk-UA" sz="2800" spc="-155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12700" marR="828675"/>
            <a:r>
              <a:rPr sz="2800" spc="110" dirty="0" err="1">
                <a:solidFill>
                  <a:srgbClr val="FFFFFF"/>
                </a:solidFill>
                <a:latin typeface="Tahoma"/>
                <a:cs typeface="Tahoma"/>
              </a:rPr>
              <a:t>звітність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FFFFFF"/>
                </a:solidFill>
                <a:latin typeface="Tahoma"/>
                <a:cs typeface="Tahoma"/>
              </a:rPr>
              <a:t>та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85" dirty="0">
                <a:solidFill>
                  <a:srgbClr val="FFFFFF"/>
                </a:solidFill>
                <a:latin typeface="Tahoma"/>
                <a:cs typeface="Tahoma"/>
              </a:rPr>
              <a:t>інші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Tahoma"/>
                <a:cs typeface="Tahoma"/>
              </a:rPr>
              <a:t>важливі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Tahoma"/>
                <a:cs typeface="Tahoma"/>
              </a:rPr>
              <a:t>аспекти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30" dirty="0">
                <a:solidFill>
                  <a:srgbClr val="FFFFFF"/>
                </a:solidFill>
                <a:latin typeface="Tahoma"/>
                <a:cs typeface="Tahoma"/>
              </a:rPr>
              <a:t>співпраці.</a:t>
            </a:r>
            <a:endParaRPr sz="3200" dirty="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770216" y="8471264"/>
            <a:ext cx="281940" cy="296545"/>
          </a:xfrm>
          <a:custGeom>
            <a:avLst/>
            <a:gdLst/>
            <a:ahLst/>
            <a:cxnLst/>
            <a:rect l="l" t="t" r="r" b="b"/>
            <a:pathLst>
              <a:path w="281940" h="296545">
                <a:moveTo>
                  <a:pt x="93827" y="4466"/>
                </a:moveTo>
                <a:lnTo>
                  <a:pt x="134269" y="0"/>
                </a:lnTo>
                <a:lnTo>
                  <a:pt x="174796" y="6865"/>
                </a:lnTo>
                <a:lnTo>
                  <a:pt x="212555" y="23581"/>
                </a:lnTo>
                <a:lnTo>
                  <a:pt x="244691" y="48667"/>
                </a:lnTo>
                <a:lnTo>
                  <a:pt x="268351" y="80640"/>
                </a:lnTo>
                <a:lnTo>
                  <a:pt x="280680" y="118019"/>
                </a:lnTo>
                <a:lnTo>
                  <a:pt x="281737" y="164517"/>
                </a:lnTo>
                <a:lnTo>
                  <a:pt x="270231" y="209990"/>
                </a:lnTo>
                <a:lnTo>
                  <a:pt x="244836" y="249747"/>
                </a:lnTo>
                <a:lnTo>
                  <a:pt x="204226" y="279100"/>
                </a:lnTo>
                <a:lnTo>
                  <a:pt x="168054" y="292010"/>
                </a:lnTo>
                <a:lnTo>
                  <a:pt x="124082" y="296406"/>
                </a:lnTo>
                <a:lnTo>
                  <a:pt x="82895" y="288489"/>
                </a:lnTo>
                <a:lnTo>
                  <a:pt x="40757" y="247601"/>
                </a:lnTo>
                <a:lnTo>
                  <a:pt x="16091" y="217125"/>
                </a:lnTo>
                <a:lnTo>
                  <a:pt x="2686" y="176169"/>
                </a:lnTo>
                <a:lnTo>
                  <a:pt x="0" y="131022"/>
                </a:lnTo>
                <a:lnTo>
                  <a:pt x="7490" y="87977"/>
                </a:lnTo>
                <a:lnTo>
                  <a:pt x="24617" y="53321"/>
                </a:lnTo>
                <a:lnTo>
                  <a:pt x="56325" y="21746"/>
                </a:lnTo>
                <a:lnTo>
                  <a:pt x="93827" y="4466"/>
                </a:lnTo>
                <a:close/>
              </a:path>
            </a:pathLst>
          </a:custGeom>
          <a:solidFill>
            <a:srgbClr val="EDE2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753003-4725-4B01-8205-CC0775027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262" y="731085"/>
            <a:ext cx="4538929" cy="6051905"/>
          </a:xfrm>
          <a:prstGeom prst="rect">
            <a:avLst/>
          </a:prstGeom>
        </p:spPr>
      </p:pic>
      <p:grpSp>
        <p:nvGrpSpPr>
          <p:cNvPr id="17" name="object 11">
            <a:extLst>
              <a:ext uri="{FF2B5EF4-FFF2-40B4-BE49-F238E27FC236}">
                <a16:creationId xmlns:a16="http://schemas.microsoft.com/office/drawing/2014/main" id="{0FCBD076-7D74-473A-8D2E-E9DBFBB05E6F}"/>
              </a:ext>
            </a:extLst>
          </p:cNvPr>
          <p:cNvGrpSpPr/>
          <p:nvPr/>
        </p:nvGrpSpPr>
        <p:grpSpPr>
          <a:xfrm>
            <a:off x="14488419" y="7429500"/>
            <a:ext cx="3951981" cy="2820408"/>
            <a:chOff x="15499818" y="8074161"/>
            <a:chExt cx="2788285" cy="2212975"/>
          </a:xfrm>
        </p:grpSpPr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DF67147C-D468-457E-B3DE-58FB9840D6EC}"/>
                </a:ext>
              </a:extLst>
            </p:cNvPr>
            <p:cNvSpPr/>
            <p:nvPr/>
          </p:nvSpPr>
          <p:spPr>
            <a:xfrm>
              <a:off x="17757808" y="8074161"/>
              <a:ext cx="530225" cy="1276985"/>
            </a:xfrm>
            <a:custGeom>
              <a:avLst/>
              <a:gdLst/>
              <a:ahLst/>
              <a:cxnLst/>
              <a:rect l="l" t="t" r="r" b="b"/>
              <a:pathLst>
                <a:path w="530225" h="1276984">
                  <a:moveTo>
                    <a:pt x="415681" y="16387"/>
                  </a:moveTo>
                  <a:lnTo>
                    <a:pt x="454980" y="8049"/>
                  </a:lnTo>
                  <a:lnTo>
                    <a:pt x="494760" y="2502"/>
                  </a:lnTo>
                  <a:lnTo>
                    <a:pt x="530191" y="0"/>
                  </a:lnTo>
                  <a:lnTo>
                    <a:pt x="530191" y="1276787"/>
                  </a:lnTo>
                  <a:lnTo>
                    <a:pt x="461370" y="1271024"/>
                  </a:lnTo>
                  <a:lnTo>
                    <a:pt x="413847" y="1261524"/>
                  </a:lnTo>
                  <a:lnTo>
                    <a:pt x="369324" y="1247478"/>
                  </a:lnTo>
                  <a:lnTo>
                    <a:pt x="328666" y="1228578"/>
                  </a:lnTo>
                  <a:lnTo>
                    <a:pt x="292735" y="1204514"/>
                  </a:lnTo>
                  <a:lnTo>
                    <a:pt x="262397" y="1174981"/>
                  </a:lnTo>
                  <a:lnTo>
                    <a:pt x="238513" y="1139668"/>
                  </a:lnTo>
                  <a:lnTo>
                    <a:pt x="177138" y="1067303"/>
                  </a:lnTo>
                  <a:lnTo>
                    <a:pt x="145808" y="1040112"/>
                  </a:lnTo>
                  <a:lnTo>
                    <a:pt x="117636" y="1008834"/>
                  </a:lnTo>
                  <a:lnTo>
                    <a:pt x="92583" y="973892"/>
                  </a:lnTo>
                  <a:lnTo>
                    <a:pt x="70612" y="935709"/>
                  </a:lnTo>
                  <a:lnTo>
                    <a:pt x="51687" y="894709"/>
                  </a:lnTo>
                  <a:lnTo>
                    <a:pt x="35769" y="851315"/>
                  </a:lnTo>
                  <a:lnTo>
                    <a:pt x="22822" y="805951"/>
                  </a:lnTo>
                  <a:lnTo>
                    <a:pt x="12809" y="759040"/>
                  </a:lnTo>
                  <a:lnTo>
                    <a:pt x="5692" y="711006"/>
                  </a:lnTo>
                  <a:lnTo>
                    <a:pt x="1435" y="662272"/>
                  </a:lnTo>
                  <a:lnTo>
                    <a:pt x="0" y="613262"/>
                  </a:lnTo>
                  <a:lnTo>
                    <a:pt x="1349" y="564398"/>
                  </a:lnTo>
                  <a:lnTo>
                    <a:pt x="5446" y="516104"/>
                  </a:lnTo>
                  <a:lnTo>
                    <a:pt x="12254" y="468805"/>
                  </a:lnTo>
                  <a:lnTo>
                    <a:pt x="21735" y="422923"/>
                  </a:lnTo>
                  <a:lnTo>
                    <a:pt x="33852" y="378881"/>
                  </a:lnTo>
                  <a:lnTo>
                    <a:pt x="48568" y="337104"/>
                  </a:lnTo>
                  <a:lnTo>
                    <a:pt x="65845" y="298014"/>
                  </a:lnTo>
                  <a:lnTo>
                    <a:pt x="85648" y="262035"/>
                  </a:lnTo>
                  <a:lnTo>
                    <a:pt x="107937" y="229591"/>
                  </a:lnTo>
                  <a:lnTo>
                    <a:pt x="136280" y="192705"/>
                  </a:lnTo>
                  <a:lnTo>
                    <a:pt x="166430" y="159296"/>
                  </a:lnTo>
                  <a:lnTo>
                    <a:pt x="198238" y="129288"/>
                  </a:lnTo>
                  <a:lnTo>
                    <a:pt x="231558" y="102604"/>
                  </a:lnTo>
                  <a:lnTo>
                    <a:pt x="266242" y="79169"/>
                  </a:lnTo>
                  <a:lnTo>
                    <a:pt x="302144" y="58906"/>
                  </a:lnTo>
                  <a:lnTo>
                    <a:pt x="339116" y="41739"/>
                  </a:lnTo>
                  <a:lnTo>
                    <a:pt x="377011" y="27591"/>
                  </a:lnTo>
                  <a:lnTo>
                    <a:pt x="415681" y="16387"/>
                  </a:lnTo>
                  <a:close/>
                </a:path>
              </a:pathLst>
            </a:custGeom>
            <a:solidFill>
              <a:srgbClr val="EDE2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3">
              <a:extLst>
                <a:ext uri="{FF2B5EF4-FFF2-40B4-BE49-F238E27FC236}">
                  <a16:creationId xmlns:a16="http://schemas.microsoft.com/office/drawing/2014/main" id="{842159AE-BC13-40DE-B22F-C9BB41F977D6}"/>
                </a:ext>
              </a:extLst>
            </p:cNvPr>
            <p:cNvSpPr/>
            <p:nvPr/>
          </p:nvSpPr>
          <p:spPr>
            <a:xfrm>
              <a:off x="16124891" y="9491653"/>
              <a:ext cx="1256030" cy="795655"/>
            </a:xfrm>
            <a:custGeom>
              <a:avLst/>
              <a:gdLst/>
              <a:ahLst/>
              <a:cxnLst/>
              <a:rect l="l" t="t" r="r" b="b"/>
              <a:pathLst>
                <a:path w="1256030" h="795654">
                  <a:moveTo>
                    <a:pt x="519755" y="7848"/>
                  </a:moveTo>
                  <a:lnTo>
                    <a:pt x="565927" y="893"/>
                  </a:lnTo>
                  <a:lnTo>
                    <a:pt x="610766" y="0"/>
                  </a:lnTo>
                  <a:lnTo>
                    <a:pt x="653632" y="5824"/>
                  </a:lnTo>
                  <a:lnTo>
                    <a:pt x="693886" y="19022"/>
                  </a:lnTo>
                  <a:lnTo>
                    <a:pt x="730889" y="40252"/>
                  </a:lnTo>
                  <a:lnTo>
                    <a:pt x="817732" y="78254"/>
                  </a:lnTo>
                  <a:lnTo>
                    <a:pt x="857814" y="88886"/>
                  </a:lnTo>
                  <a:lnTo>
                    <a:pt x="896862" y="104579"/>
                  </a:lnTo>
                  <a:lnTo>
                    <a:pt x="934722" y="124937"/>
                  </a:lnTo>
                  <a:lnTo>
                    <a:pt x="971240" y="149562"/>
                  </a:lnTo>
                  <a:lnTo>
                    <a:pt x="1006265" y="178058"/>
                  </a:lnTo>
                  <a:lnTo>
                    <a:pt x="1039643" y="210027"/>
                  </a:lnTo>
                  <a:lnTo>
                    <a:pt x="1071221" y="245074"/>
                  </a:lnTo>
                  <a:lnTo>
                    <a:pt x="1100846" y="282800"/>
                  </a:lnTo>
                  <a:lnTo>
                    <a:pt x="1128366" y="322810"/>
                  </a:lnTo>
                  <a:lnTo>
                    <a:pt x="1153626" y="364707"/>
                  </a:lnTo>
                  <a:lnTo>
                    <a:pt x="1176475" y="408093"/>
                  </a:lnTo>
                  <a:lnTo>
                    <a:pt x="1196759" y="452572"/>
                  </a:lnTo>
                  <a:lnTo>
                    <a:pt x="1214325" y="497746"/>
                  </a:lnTo>
                  <a:lnTo>
                    <a:pt x="1229020" y="543221"/>
                  </a:lnTo>
                  <a:lnTo>
                    <a:pt x="1240692" y="588597"/>
                  </a:lnTo>
                  <a:lnTo>
                    <a:pt x="1249187" y="633479"/>
                  </a:lnTo>
                  <a:lnTo>
                    <a:pt x="1254352" y="677469"/>
                  </a:lnTo>
                  <a:lnTo>
                    <a:pt x="1256034" y="720172"/>
                  </a:lnTo>
                  <a:lnTo>
                    <a:pt x="1254080" y="761189"/>
                  </a:lnTo>
                  <a:lnTo>
                    <a:pt x="1249043" y="795345"/>
                  </a:lnTo>
                  <a:lnTo>
                    <a:pt x="23554" y="795345"/>
                  </a:lnTo>
                  <a:lnTo>
                    <a:pt x="18499" y="776962"/>
                  </a:lnTo>
                  <a:lnTo>
                    <a:pt x="8965" y="730184"/>
                  </a:lnTo>
                  <a:lnTo>
                    <a:pt x="2738" y="682869"/>
                  </a:lnTo>
                  <a:lnTo>
                    <a:pt x="0" y="635220"/>
                  </a:lnTo>
                  <a:lnTo>
                    <a:pt x="931" y="587439"/>
                  </a:lnTo>
                  <a:lnTo>
                    <a:pt x="5714" y="539728"/>
                  </a:lnTo>
                  <a:lnTo>
                    <a:pt x="14530" y="492290"/>
                  </a:lnTo>
                  <a:lnTo>
                    <a:pt x="27561" y="445327"/>
                  </a:lnTo>
                  <a:lnTo>
                    <a:pt x="44989" y="399041"/>
                  </a:lnTo>
                  <a:lnTo>
                    <a:pt x="66994" y="353636"/>
                  </a:lnTo>
                  <a:lnTo>
                    <a:pt x="93760" y="309313"/>
                  </a:lnTo>
                  <a:lnTo>
                    <a:pt x="125467" y="266275"/>
                  </a:lnTo>
                  <a:lnTo>
                    <a:pt x="149784" y="234829"/>
                  </a:lnTo>
                  <a:lnTo>
                    <a:pt x="179165" y="202877"/>
                  </a:lnTo>
                  <a:lnTo>
                    <a:pt x="212970" y="171076"/>
                  </a:lnTo>
                  <a:lnTo>
                    <a:pt x="250560" y="140082"/>
                  </a:lnTo>
                  <a:lnTo>
                    <a:pt x="291295" y="110552"/>
                  </a:lnTo>
                  <a:lnTo>
                    <a:pt x="334535" y="83143"/>
                  </a:lnTo>
                  <a:lnTo>
                    <a:pt x="379641" y="58511"/>
                  </a:lnTo>
                  <a:lnTo>
                    <a:pt x="425973" y="37313"/>
                  </a:lnTo>
                  <a:lnTo>
                    <a:pt x="472891" y="20207"/>
                  </a:lnTo>
                  <a:lnTo>
                    <a:pt x="519755" y="7848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7C41B344-AA5A-49EB-B3C6-E6703AC064BC}"/>
                </a:ext>
              </a:extLst>
            </p:cNvPr>
            <p:cNvSpPr/>
            <p:nvPr/>
          </p:nvSpPr>
          <p:spPr>
            <a:xfrm>
              <a:off x="15499816" y="8675077"/>
              <a:ext cx="2788285" cy="1612265"/>
            </a:xfrm>
            <a:custGeom>
              <a:avLst/>
              <a:gdLst/>
              <a:ahLst/>
              <a:cxnLst/>
              <a:rect l="l" t="t" r="r" b="b"/>
              <a:pathLst>
                <a:path w="2788284" h="1612265">
                  <a:moveTo>
                    <a:pt x="1178763" y="1092822"/>
                  </a:moveTo>
                  <a:lnTo>
                    <a:pt x="1173810" y="1045171"/>
                  </a:lnTo>
                  <a:lnTo>
                    <a:pt x="1164043" y="998270"/>
                  </a:lnTo>
                  <a:lnTo>
                    <a:pt x="1150429" y="952258"/>
                  </a:lnTo>
                  <a:lnTo>
                    <a:pt x="1132941" y="907478"/>
                  </a:lnTo>
                  <a:lnTo>
                    <a:pt x="1112227" y="864095"/>
                  </a:lnTo>
                  <a:lnTo>
                    <a:pt x="1088745" y="822375"/>
                  </a:lnTo>
                  <a:lnTo>
                    <a:pt x="1061148" y="780554"/>
                  </a:lnTo>
                  <a:lnTo>
                    <a:pt x="1030770" y="741603"/>
                  </a:lnTo>
                  <a:lnTo>
                    <a:pt x="997750" y="705700"/>
                  </a:lnTo>
                  <a:lnTo>
                    <a:pt x="962190" y="673049"/>
                  </a:lnTo>
                  <a:lnTo>
                    <a:pt x="924217" y="643813"/>
                  </a:lnTo>
                  <a:lnTo>
                    <a:pt x="883970" y="618197"/>
                  </a:lnTo>
                  <a:lnTo>
                    <a:pt x="841540" y="596379"/>
                  </a:lnTo>
                  <a:lnTo>
                    <a:pt x="797077" y="578535"/>
                  </a:lnTo>
                  <a:lnTo>
                    <a:pt x="750684" y="564870"/>
                  </a:lnTo>
                  <a:lnTo>
                    <a:pt x="702729" y="555586"/>
                  </a:lnTo>
                  <a:lnTo>
                    <a:pt x="652627" y="550760"/>
                  </a:lnTo>
                  <a:lnTo>
                    <a:pt x="603719" y="550532"/>
                  </a:lnTo>
                  <a:lnTo>
                    <a:pt x="554926" y="554443"/>
                  </a:lnTo>
                  <a:lnTo>
                    <a:pt x="506564" y="562381"/>
                  </a:lnTo>
                  <a:lnTo>
                    <a:pt x="458939" y="574192"/>
                  </a:lnTo>
                  <a:lnTo>
                    <a:pt x="412343" y="589724"/>
                  </a:lnTo>
                  <a:lnTo>
                    <a:pt x="367106" y="608863"/>
                  </a:lnTo>
                  <a:lnTo>
                    <a:pt x="323240" y="631596"/>
                  </a:lnTo>
                  <a:lnTo>
                    <a:pt x="281914" y="657326"/>
                  </a:lnTo>
                  <a:lnTo>
                    <a:pt x="242443" y="686498"/>
                  </a:lnTo>
                  <a:lnTo>
                    <a:pt x="205816" y="718477"/>
                  </a:lnTo>
                  <a:lnTo>
                    <a:pt x="171958" y="754227"/>
                  </a:lnTo>
                  <a:lnTo>
                    <a:pt x="142557" y="792784"/>
                  </a:lnTo>
                  <a:lnTo>
                    <a:pt x="117652" y="833780"/>
                  </a:lnTo>
                  <a:lnTo>
                    <a:pt x="97218" y="876833"/>
                  </a:lnTo>
                  <a:lnTo>
                    <a:pt x="81292" y="921588"/>
                  </a:lnTo>
                  <a:lnTo>
                    <a:pt x="69862" y="967663"/>
                  </a:lnTo>
                  <a:lnTo>
                    <a:pt x="62941" y="1014691"/>
                  </a:lnTo>
                  <a:lnTo>
                    <a:pt x="60553" y="1062291"/>
                  </a:lnTo>
                  <a:lnTo>
                    <a:pt x="62687" y="1110107"/>
                  </a:lnTo>
                  <a:lnTo>
                    <a:pt x="69354" y="1157770"/>
                  </a:lnTo>
                  <a:lnTo>
                    <a:pt x="80568" y="1204887"/>
                  </a:lnTo>
                  <a:lnTo>
                    <a:pt x="96342" y="1251115"/>
                  </a:lnTo>
                  <a:lnTo>
                    <a:pt x="115506" y="1294803"/>
                  </a:lnTo>
                  <a:lnTo>
                    <a:pt x="138099" y="1337805"/>
                  </a:lnTo>
                  <a:lnTo>
                    <a:pt x="163931" y="1379791"/>
                  </a:lnTo>
                  <a:lnTo>
                    <a:pt x="192773" y="1420431"/>
                  </a:lnTo>
                  <a:lnTo>
                    <a:pt x="224421" y="1459395"/>
                  </a:lnTo>
                  <a:lnTo>
                    <a:pt x="258673" y="1496352"/>
                  </a:lnTo>
                  <a:lnTo>
                    <a:pt x="295300" y="1530985"/>
                  </a:lnTo>
                  <a:lnTo>
                    <a:pt x="334111" y="1562963"/>
                  </a:lnTo>
                  <a:lnTo>
                    <a:pt x="374891" y="1591945"/>
                  </a:lnTo>
                  <a:lnTo>
                    <a:pt x="408000" y="1611922"/>
                  </a:lnTo>
                  <a:lnTo>
                    <a:pt x="455066" y="1611922"/>
                  </a:lnTo>
                  <a:lnTo>
                    <a:pt x="416140" y="1592516"/>
                  </a:lnTo>
                  <a:lnTo>
                    <a:pt x="375361" y="1567942"/>
                  </a:lnTo>
                  <a:lnTo>
                    <a:pt x="336257" y="1540154"/>
                  </a:lnTo>
                  <a:lnTo>
                    <a:pt x="299034" y="1509458"/>
                  </a:lnTo>
                  <a:lnTo>
                    <a:pt x="263931" y="1476159"/>
                  </a:lnTo>
                  <a:lnTo>
                    <a:pt x="231127" y="1440535"/>
                  </a:lnTo>
                  <a:lnTo>
                    <a:pt x="200863" y="1402918"/>
                  </a:lnTo>
                  <a:lnTo>
                    <a:pt x="173329" y="1363573"/>
                  </a:lnTo>
                  <a:lnTo>
                    <a:pt x="148755" y="1322819"/>
                  </a:lnTo>
                  <a:lnTo>
                    <a:pt x="127342" y="1280960"/>
                  </a:lnTo>
                  <a:lnTo>
                    <a:pt x="109321" y="1238288"/>
                  </a:lnTo>
                  <a:lnTo>
                    <a:pt x="94881" y="1195095"/>
                  </a:lnTo>
                  <a:lnTo>
                    <a:pt x="84086" y="1148105"/>
                  </a:lnTo>
                  <a:lnTo>
                    <a:pt x="78803" y="1101115"/>
                  </a:lnTo>
                  <a:lnTo>
                    <a:pt x="78778" y="1054442"/>
                  </a:lnTo>
                  <a:lnTo>
                    <a:pt x="83769" y="1008380"/>
                  </a:lnTo>
                  <a:lnTo>
                    <a:pt x="93522" y="963231"/>
                  </a:lnTo>
                  <a:lnTo>
                    <a:pt x="107797" y="919289"/>
                  </a:lnTo>
                  <a:lnTo>
                    <a:pt x="126365" y="876884"/>
                  </a:lnTo>
                  <a:lnTo>
                    <a:pt x="148971" y="836295"/>
                  </a:lnTo>
                  <a:lnTo>
                    <a:pt x="175361" y="797839"/>
                  </a:lnTo>
                  <a:lnTo>
                    <a:pt x="205295" y="761809"/>
                  </a:lnTo>
                  <a:lnTo>
                    <a:pt x="238544" y="728510"/>
                  </a:lnTo>
                  <a:lnTo>
                    <a:pt x="274853" y="698258"/>
                  </a:lnTo>
                  <a:lnTo>
                    <a:pt x="313385" y="671537"/>
                  </a:lnTo>
                  <a:lnTo>
                    <a:pt x="354126" y="648004"/>
                  </a:lnTo>
                  <a:lnTo>
                    <a:pt x="396748" y="627748"/>
                  </a:lnTo>
                  <a:lnTo>
                    <a:pt x="440918" y="610831"/>
                  </a:lnTo>
                  <a:lnTo>
                    <a:pt x="486333" y="597357"/>
                  </a:lnTo>
                  <a:lnTo>
                    <a:pt x="527850" y="588429"/>
                  </a:lnTo>
                  <a:lnTo>
                    <a:pt x="579564" y="581037"/>
                  </a:lnTo>
                  <a:lnTo>
                    <a:pt x="626732" y="578358"/>
                  </a:lnTo>
                  <a:lnTo>
                    <a:pt x="673862" y="579437"/>
                  </a:lnTo>
                  <a:lnTo>
                    <a:pt x="720610" y="584377"/>
                  </a:lnTo>
                  <a:lnTo>
                    <a:pt x="766648" y="593255"/>
                  </a:lnTo>
                  <a:lnTo>
                    <a:pt x="812977" y="607098"/>
                  </a:lnTo>
                  <a:lnTo>
                    <a:pt x="857300" y="625894"/>
                  </a:lnTo>
                  <a:lnTo>
                    <a:pt x="899401" y="649274"/>
                  </a:lnTo>
                  <a:lnTo>
                    <a:pt x="939088" y="676821"/>
                  </a:lnTo>
                  <a:lnTo>
                    <a:pt x="976160" y="708152"/>
                  </a:lnTo>
                  <a:lnTo>
                    <a:pt x="1010399" y="742861"/>
                  </a:lnTo>
                  <a:lnTo>
                    <a:pt x="1041615" y="780567"/>
                  </a:lnTo>
                  <a:lnTo>
                    <a:pt x="1069594" y="820889"/>
                  </a:lnTo>
                  <a:lnTo>
                    <a:pt x="1094130" y="863409"/>
                  </a:lnTo>
                  <a:lnTo>
                    <a:pt x="1115034" y="907732"/>
                  </a:lnTo>
                  <a:lnTo>
                    <a:pt x="1132078" y="953490"/>
                  </a:lnTo>
                  <a:lnTo>
                    <a:pt x="1145082" y="1000277"/>
                  </a:lnTo>
                  <a:lnTo>
                    <a:pt x="1145438" y="1002207"/>
                  </a:lnTo>
                  <a:lnTo>
                    <a:pt x="1153833" y="1047699"/>
                  </a:lnTo>
                  <a:lnTo>
                    <a:pt x="1158113" y="1095349"/>
                  </a:lnTo>
                  <a:lnTo>
                    <a:pt x="1157744" y="1142860"/>
                  </a:lnTo>
                  <a:lnTo>
                    <a:pt x="1152055" y="1192326"/>
                  </a:lnTo>
                  <a:lnTo>
                    <a:pt x="1141120" y="1242174"/>
                  </a:lnTo>
                  <a:lnTo>
                    <a:pt x="1125410" y="1291805"/>
                  </a:lnTo>
                  <a:lnTo>
                    <a:pt x="1105382" y="1340612"/>
                  </a:lnTo>
                  <a:lnTo>
                    <a:pt x="1081532" y="1387983"/>
                  </a:lnTo>
                  <a:lnTo>
                    <a:pt x="1054303" y="1433309"/>
                  </a:lnTo>
                  <a:lnTo>
                    <a:pt x="1024178" y="1475994"/>
                  </a:lnTo>
                  <a:lnTo>
                    <a:pt x="991628" y="1515440"/>
                  </a:lnTo>
                  <a:lnTo>
                    <a:pt x="957122" y="1551012"/>
                  </a:lnTo>
                  <a:lnTo>
                    <a:pt x="918692" y="1582978"/>
                  </a:lnTo>
                  <a:lnTo>
                    <a:pt x="876833" y="1609788"/>
                  </a:lnTo>
                  <a:lnTo>
                    <a:pt x="872413" y="1611922"/>
                  </a:lnTo>
                  <a:lnTo>
                    <a:pt x="928636" y="1611922"/>
                  </a:lnTo>
                  <a:lnTo>
                    <a:pt x="979246" y="1570202"/>
                  </a:lnTo>
                  <a:lnTo>
                    <a:pt x="1015987" y="1531086"/>
                  </a:lnTo>
                  <a:lnTo>
                    <a:pt x="1048791" y="1489024"/>
                  </a:lnTo>
                  <a:lnTo>
                    <a:pt x="1077976" y="1444625"/>
                  </a:lnTo>
                  <a:lnTo>
                    <a:pt x="1104036" y="1397990"/>
                  </a:lnTo>
                  <a:lnTo>
                    <a:pt x="1127048" y="1349108"/>
                  </a:lnTo>
                  <a:lnTo>
                    <a:pt x="1146517" y="1298460"/>
                  </a:lnTo>
                  <a:lnTo>
                    <a:pt x="1161923" y="1246555"/>
                  </a:lnTo>
                  <a:lnTo>
                    <a:pt x="1172781" y="1193888"/>
                  </a:lnTo>
                  <a:lnTo>
                    <a:pt x="1178598" y="1140942"/>
                  </a:lnTo>
                  <a:lnTo>
                    <a:pt x="1178763" y="1092822"/>
                  </a:lnTo>
                  <a:close/>
                </a:path>
                <a:path w="2788284" h="1612265">
                  <a:moveTo>
                    <a:pt x="1247533" y="1188986"/>
                  </a:moveTo>
                  <a:lnTo>
                    <a:pt x="1245870" y="1141120"/>
                  </a:lnTo>
                  <a:lnTo>
                    <a:pt x="1240396" y="1093292"/>
                  </a:lnTo>
                  <a:lnTo>
                    <a:pt x="1231468" y="1045743"/>
                  </a:lnTo>
                  <a:lnTo>
                    <a:pt x="1219466" y="998715"/>
                  </a:lnTo>
                  <a:lnTo>
                    <a:pt x="1204747" y="952449"/>
                  </a:lnTo>
                  <a:lnTo>
                    <a:pt x="1187665" y="907173"/>
                  </a:lnTo>
                  <a:lnTo>
                    <a:pt x="1168577" y="863117"/>
                  </a:lnTo>
                  <a:lnTo>
                    <a:pt x="1147851" y="820534"/>
                  </a:lnTo>
                  <a:lnTo>
                    <a:pt x="1124153" y="777240"/>
                  </a:lnTo>
                  <a:lnTo>
                    <a:pt x="1097851" y="735152"/>
                  </a:lnTo>
                  <a:lnTo>
                    <a:pt x="1068984" y="694639"/>
                  </a:lnTo>
                  <a:lnTo>
                    <a:pt x="1037577" y="656056"/>
                  </a:lnTo>
                  <a:lnTo>
                    <a:pt x="1003655" y="619772"/>
                  </a:lnTo>
                  <a:lnTo>
                    <a:pt x="967244" y="586168"/>
                  </a:lnTo>
                  <a:lnTo>
                    <a:pt x="928395" y="555586"/>
                  </a:lnTo>
                  <a:lnTo>
                    <a:pt x="887107" y="528408"/>
                  </a:lnTo>
                  <a:lnTo>
                    <a:pt x="853643" y="510476"/>
                  </a:lnTo>
                  <a:lnTo>
                    <a:pt x="853643" y="522478"/>
                  </a:lnTo>
                  <a:lnTo>
                    <a:pt x="853643" y="522960"/>
                  </a:lnTo>
                  <a:lnTo>
                    <a:pt x="853579" y="530733"/>
                  </a:lnTo>
                  <a:lnTo>
                    <a:pt x="853643" y="522478"/>
                  </a:lnTo>
                  <a:lnTo>
                    <a:pt x="853643" y="510476"/>
                  </a:lnTo>
                  <a:lnTo>
                    <a:pt x="843419" y="504990"/>
                  </a:lnTo>
                  <a:lnTo>
                    <a:pt x="837514" y="502132"/>
                  </a:lnTo>
                  <a:lnTo>
                    <a:pt x="837514" y="506095"/>
                  </a:lnTo>
                  <a:lnTo>
                    <a:pt x="837514" y="506234"/>
                  </a:lnTo>
                  <a:lnTo>
                    <a:pt x="837463" y="514604"/>
                  </a:lnTo>
                  <a:lnTo>
                    <a:pt x="837514" y="506095"/>
                  </a:lnTo>
                  <a:lnTo>
                    <a:pt x="837514" y="502132"/>
                  </a:lnTo>
                  <a:lnTo>
                    <a:pt x="764362" y="466585"/>
                  </a:lnTo>
                  <a:lnTo>
                    <a:pt x="720763" y="451523"/>
                  </a:lnTo>
                  <a:lnTo>
                    <a:pt x="672706" y="444068"/>
                  </a:lnTo>
                  <a:lnTo>
                    <a:pt x="623849" y="442112"/>
                  </a:lnTo>
                  <a:lnTo>
                    <a:pt x="577824" y="443547"/>
                  </a:lnTo>
                  <a:lnTo>
                    <a:pt x="525970" y="449859"/>
                  </a:lnTo>
                  <a:lnTo>
                    <a:pt x="475107" y="462191"/>
                  </a:lnTo>
                  <a:lnTo>
                    <a:pt x="425640" y="479933"/>
                  </a:lnTo>
                  <a:lnTo>
                    <a:pt x="377952" y="502437"/>
                  </a:lnTo>
                  <a:lnTo>
                    <a:pt x="353288" y="516877"/>
                  </a:lnTo>
                  <a:lnTo>
                    <a:pt x="332409" y="529094"/>
                  </a:lnTo>
                  <a:lnTo>
                    <a:pt x="289407" y="559282"/>
                  </a:lnTo>
                  <a:lnTo>
                    <a:pt x="249339" y="592366"/>
                  </a:lnTo>
                  <a:lnTo>
                    <a:pt x="210997" y="628472"/>
                  </a:lnTo>
                  <a:lnTo>
                    <a:pt x="175310" y="666076"/>
                  </a:lnTo>
                  <a:lnTo>
                    <a:pt x="142417" y="705180"/>
                  </a:lnTo>
                  <a:lnTo>
                    <a:pt x="112496" y="745756"/>
                  </a:lnTo>
                  <a:lnTo>
                    <a:pt x="85725" y="787793"/>
                  </a:lnTo>
                  <a:lnTo>
                    <a:pt x="62242" y="831265"/>
                  </a:lnTo>
                  <a:lnTo>
                    <a:pt x="42227" y="876173"/>
                  </a:lnTo>
                  <a:lnTo>
                    <a:pt x="25857" y="922489"/>
                  </a:lnTo>
                  <a:lnTo>
                    <a:pt x="13271" y="970191"/>
                  </a:lnTo>
                  <a:lnTo>
                    <a:pt x="4660" y="1019276"/>
                  </a:lnTo>
                  <a:lnTo>
                    <a:pt x="177" y="1069708"/>
                  </a:lnTo>
                  <a:lnTo>
                    <a:pt x="0" y="1121486"/>
                  </a:lnTo>
                  <a:lnTo>
                    <a:pt x="4267" y="1174597"/>
                  </a:lnTo>
                  <a:lnTo>
                    <a:pt x="11976" y="1223518"/>
                  </a:lnTo>
                  <a:lnTo>
                    <a:pt x="23152" y="1272171"/>
                  </a:lnTo>
                  <a:lnTo>
                    <a:pt x="37744" y="1320203"/>
                  </a:lnTo>
                  <a:lnTo>
                    <a:pt x="55664" y="1367256"/>
                  </a:lnTo>
                  <a:lnTo>
                    <a:pt x="76885" y="1412951"/>
                  </a:lnTo>
                  <a:lnTo>
                    <a:pt x="101333" y="1456956"/>
                  </a:lnTo>
                  <a:lnTo>
                    <a:pt x="128943" y="1498879"/>
                  </a:lnTo>
                  <a:lnTo>
                    <a:pt x="159677" y="1538389"/>
                  </a:lnTo>
                  <a:lnTo>
                    <a:pt x="193446" y="1575092"/>
                  </a:lnTo>
                  <a:lnTo>
                    <a:pt x="230225" y="1608658"/>
                  </a:lnTo>
                  <a:lnTo>
                    <a:pt x="234530" y="1611922"/>
                  </a:lnTo>
                  <a:lnTo>
                    <a:pt x="271957" y="1611922"/>
                  </a:lnTo>
                  <a:lnTo>
                    <a:pt x="254025" y="1599361"/>
                  </a:lnTo>
                  <a:lnTo>
                    <a:pt x="218935" y="1570062"/>
                  </a:lnTo>
                  <a:lnTo>
                    <a:pt x="186270" y="1537804"/>
                  </a:lnTo>
                  <a:lnTo>
                    <a:pt x="156095" y="1502664"/>
                  </a:lnTo>
                  <a:lnTo>
                    <a:pt x="128549" y="1464805"/>
                  </a:lnTo>
                  <a:lnTo>
                    <a:pt x="103543" y="1424051"/>
                  </a:lnTo>
                  <a:lnTo>
                    <a:pt x="81305" y="1380731"/>
                  </a:lnTo>
                  <a:lnTo>
                    <a:pt x="61074" y="1332407"/>
                  </a:lnTo>
                  <a:lnTo>
                    <a:pt x="44678" y="1282636"/>
                  </a:lnTo>
                  <a:lnTo>
                    <a:pt x="32245" y="1231811"/>
                  </a:lnTo>
                  <a:lnTo>
                    <a:pt x="23825" y="1180185"/>
                  </a:lnTo>
                  <a:lnTo>
                    <a:pt x="19494" y="1128077"/>
                  </a:lnTo>
                  <a:lnTo>
                    <a:pt x="19304" y="1075766"/>
                  </a:lnTo>
                  <a:lnTo>
                    <a:pt x="23342" y="1023543"/>
                  </a:lnTo>
                  <a:lnTo>
                    <a:pt x="31762" y="975093"/>
                  </a:lnTo>
                  <a:lnTo>
                    <a:pt x="44881" y="928814"/>
                  </a:lnTo>
                  <a:lnTo>
                    <a:pt x="62242" y="884504"/>
                  </a:lnTo>
                  <a:lnTo>
                    <a:pt x="83362" y="841997"/>
                  </a:lnTo>
                  <a:lnTo>
                    <a:pt x="107772" y="801116"/>
                  </a:lnTo>
                  <a:lnTo>
                    <a:pt x="134899" y="761771"/>
                  </a:lnTo>
                  <a:lnTo>
                    <a:pt x="164490" y="723468"/>
                  </a:lnTo>
                  <a:lnTo>
                    <a:pt x="195859" y="686346"/>
                  </a:lnTo>
                  <a:lnTo>
                    <a:pt x="230746" y="649173"/>
                  </a:lnTo>
                  <a:lnTo>
                    <a:pt x="268147" y="614514"/>
                  </a:lnTo>
                  <a:lnTo>
                    <a:pt x="307911" y="582676"/>
                  </a:lnTo>
                  <a:lnTo>
                    <a:pt x="349910" y="554037"/>
                  </a:lnTo>
                  <a:lnTo>
                    <a:pt x="394004" y="528904"/>
                  </a:lnTo>
                  <a:lnTo>
                    <a:pt x="440055" y="507631"/>
                  </a:lnTo>
                  <a:lnTo>
                    <a:pt x="487921" y="490550"/>
                  </a:lnTo>
                  <a:lnTo>
                    <a:pt x="537476" y="478015"/>
                  </a:lnTo>
                  <a:lnTo>
                    <a:pt x="580948" y="471233"/>
                  </a:lnTo>
                  <a:lnTo>
                    <a:pt x="628637" y="468134"/>
                  </a:lnTo>
                  <a:lnTo>
                    <a:pt x="677367" y="469823"/>
                  </a:lnTo>
                  <a:lnTo>
                    <a:pt x="724014" y="477380"/>
                  </a:lnTo>
                  <a:lnTo>
                    <a:pt x="765429" y="491909"/>
                  </a:lnTo>
                  <a:lnTo>
                    <a:pt x="807669" y="512394"/>
                  </a:lnTo>
                  <a:lnTo>
                    <a:pt x="847737" y="531964"/>
                  </a:lnTo>
                  <a:lnTo>
                    <a:pt x="847928" y="532079"/>
                  </a:lnTo>
                  <a:lnTo>
                    <a:pt x="891108" y="555256"/>
                  </a:lnTo>
                  <a:lnTo>
                    <a:pt x="932027" y="582396"/>
                  </a:lnTo>
                  <a:lnTo>
                    <a:pt x="970470" y="613079"/>
                  </a:lnTo>
                  <a:lnTo>
                    <a:pt x="1006386" y="646950"/>
                  </a:lnTo>
                  <a:lnTo>
                    <a:pt x="1039749" y="683691"/>
                  </a:lnTo>
                  <a:lnTo>
                    <a:pt x="1070521" y="722960"/>
                  </a:lnTo>
                  <a:lnTo>
                    <a:pt x="1098689" y="764425"/>
                  </a:lnTo>
                  <a:lnTo>
                    <a:pt x="1124204" y="807732"/>
                  </a:lnTo>
                  <a:lnTo>
                    <a:pt x="1147038" y="852576"/>
                  </a:lnTo>
                  <a:lnTo>
                    <a:pt x="1167155" y="898613"/>
                  </a:lnTo>
                  <a:lnTo>
                    <a:pt x="1184529" y="945489"/>
                  </a:lnTo>
                  <a:lnTo>
                    <a:pt x="1199134" y="992898"/>
                  </a:lnTo>
                  <a:lnTo>
                    <a:pt x="1210919" y="1040485"/>
                  </a:lnTo>
                  <a:lnTo>
                    <a:pt x="1219873" y="1087932"/>
                  </a:lnTo>
                  <a:lnTo>
                    <a:pt x="1225346" y="1136789"/>
                  </a:lnTo>
                  <a:lnTo>
                    <a:pt x="1226362" y="1185545"/>
                  </a:lnTo>
                  <a:lnTo>
                    <a:pt x="1223010" y="1233893"/>
                  </a:lnTo>
                  <a:lnTo>
                    <a:pt x="1215402" y="1281531"/>
                  </a:lnTo>
                  <a:lnTo>
                    <a:pt x="1203629" y="1328153"/>
                  </a:lnTo>
                  <a:lnTo>
                    <a:pt x="1187805" y="1373479"/>
                  </a:lnTo>
                  <a:lnTo>
                    <a:pt x="1168031" y="1417193"/>
                  </a:lnTo>
                  <a:lnTo>
                    <a:pt x="1144397" y="1459014"/>
                  </a:lnTo>
                  <a:lnTo>
                    <a:pt x="1117028" y="1498625"/>
                  </a:lnTo>
                  <a:lnTo>
                    <a:pt x="1086002" y="1535734"/>
                  </a:lnTo>
                  <a:lnTo>
                    <a:pt x="1051433" y="1570050"/>
                  </a:lnTo>
                  <a:lnTo>
                    <a:pt x="1013421" y="1601266"/>
                  </a:lnTo>
                  <a:lnTo>
                    <a:pt x="997661" y="1611922"/>
                  </a:lnTo>
                  <a:lnTo>
                    <a:pt x="1043025" y="1611922"/>
                  </a:lnTo>
                  <a:lnTo>
                    <a:pt x="1085570" y="1574177"/>
                  </a:lnTo>
                  <a:lnTo>
                    <a:pt x="1117079" y="1540116"/>
                  </a:lnTo>
                  <a:lnTo>
                    <a:pt x="1145641" y="1503489"/>
                  </a:lnTo>
                  <a:lnTo>
                    <a:pt x="1171079" y="1464398"/>
                  </a:lnTo>
                  <a:lnTo>
                    <a:pt x="1193203" y="1422996"/>
                  </a:lnTo>
                  <a:lnTo>
                    <a:pt x="1211846" y="1379385"/>
                  </a:lnTo>
                  <a:lnTo>
                    <a:pt x="1226820" y="1333715"/>
                  </a:lnTo>
                  <a:lnTo>
                    <a:pt x="1237945" y="1286103"/>
                  </a:lnTo>
                  <a:lnTo>
                    <a:pt x="1245044" y="1236675"/>
                  </a:lnTo>
                  <a:lnTo>
                    <a:pt x="1247533" y="1188986"/>
                  </a:lnTo>
                  <a:close/>
                </a:path>
                <a:path w="2788284" h="1612265">
                  <a:moveTo>
                    <a:pt x="2788183" y="165696"/>
                  </a:moveTo>
                  <a:lnTo>
                    <a:pt x="2721533" y="136461"/>
                  </a:lnTo>
                  <a:lnTo>
                    <a:pt x="2675140" y="122809"/>
                  </a:lnTo>
                  <a:lnTo>
                    <a:pt x="2627033" y="113512"/>
                  </a:lnTo>
                  <a:lnTo>
                    <a:pt x="2577084" y="108712"/>
                  </a:lnTo>
                  <a:lnTo>
                    <a:pt x="2528163" y="108445"/>
                  </a:lnTo>
                  <a:lnTo>
                    <a:pt x="2479370" y="112344"/>
                  </a:lnTo>
                  <a:lnTo>
                    <a:pt x="2431008" y="120269"/>
                  </a:lnTo>
                  <a:lnTo>
                    <a:pt x="2383371" y="132067"/>
                  </a:lnTo>
                  <a:lnTo>
                    <a:pt x="2336787" y="147612"/>
                  </a:lnTo>
                  <a:lnTo>
                    <a:pt x="2291550" y="166738"/>
                  </a:lnTo>
                  <a:lnTo>
                    <a:pt x="2247658" y="189484"/>
                  </a:lnTo>
                  <a:lnTo>
                    <a:pt x="2206358" y="215201"/>
                  </a:lnTo>
                  <a:lnTo>
                    <a:pt x="2167013" y="244246"/>
                  </a:lnTo>
                  <a:lnTo>
                    <a:pt x="2130234" y="276301"/>
                  </a:lnTo>
                  <a:lnTo>
                    <a:pt x="2096376" y="312039"/>
                  </a:lnTo>
                  <a:lnTo>
                    <a:pt x="2067001" y="350596"/>
                  </a:lnTo>
                  <a:lnTo>
                    <a:pt x="2042096" y="391591"/>
                  </a:lnTo>
                  <a:lnTo>
                    <a:pt x="2021674" y="434644"/>
                  </a:lnTo>
                  <a:lnTo>
                    <a:pt x="2005761" y="479399"/>
                  </a:lnTo>
                  <a:lnTo>
                    <a:pt x="1994344" y="525462"/>
                  </a:lnTo>
                  <a:lnTo>
                    <a:pt x="1987435" y="572490"/>
                  </a:lnTo>
                  <a:lnTo>
                    <a:pt x="1985035" y="620090"/>
                  </a:lnTo>
                  <a:lnTo>
                    <a:pt x="1987169" y="667918"/>
                  </a:lnTo>
                  <a:lnTo>
                    <a:pt x="1993823" y="715568"/>
                  </a:lnTo>
                  <a:lnTo>
                    <a:pt x="2005025" y="762698"/>
                  </a:lnTo>
                  <a:lnTo>
                    <a:pt x="2020773" y="808926"/>
                  </a:lnTo>
                  <a:lnTo>
                    <a:pt x="2039937" y="852627"/>
                  </a:lnTo>
                  <a:lnTo>
                    <a:pt x="2062543" y="895629"/>
                  </a:lnTo>
                  <a:lnTo>
                    <a:pt x="2088375" y="937602"/>
                  </a:lnTo>
                  <a:lnTo>
                    <a:pt x="2117229" y="978242"/>
                  </a:lnTo>
                  <a:lnTo>
                    <a:pt x="2148890" y="1017206"/>
                  </a:lnTo>
                  <a:lnTo>
                    <a:pt x="2183155" y="1054163"/>
                  </a:lnTo>
                  <a:lnTo>
                    <a:pt x="2219795" y="1088796"/>
                  </a:lnTo>
                  <a:lnTo>
                    <a:pt x="2258618" y="1120762"/>
                  </a:lnTo>
                  <a:lnTo>
                    <a:pt x="2299424" y="1149756"/>
                  </a:lnTo>
                  <a:lnTo>
                    <a:pt x="2341969" y="1175423"/>
                  </a:lnTo>
                  <a:lnTo>
                    <a:pt x="2386063" y="1197457"/>
                  </a:lnTo>
                  <a:lnTo>
                    <a:pt x="2431504" y="1215529"/>
                  </a:lnTo>
                  <a:lnTo>
                    <a:pt x="2478062" y="1229296"/>
                  </a:lnTo>
                  <a:lnTo>
                    <a:pt x="2525534" y="1238453"/>
                  </a:lnTo>
                  <a:lnTo>
                    <a:pt x="2576512" y="1244295"/>
                  </a:lnTo>
                  <a:lnTo>
                    <a:pt x="2625636" y="1245882"/>
                  </a:lnTo>
                  <a:lnTo>
                    <a:pt x="2673883" y="1242301"/>
                  </a:lnTo>
                  <a:lnTo>
                    <a:pt x="2722219" y="1232649"/>
                  </a:lnTo>
                  <a:lnTo>
                    <a:pt x="2771635" y="1216025"/>
                  </a:lnTo>
                  <a:lnTo>
                    <a:pt x="2788183" y="1207871"/>
                  </a:lnTo>
                  <a:lnTo>
                    <a:pt x="2788183" y="1173975"/>
                  </a:lnTo>
                  <a:lnTo>
                    <a:pt x="2756547" y="1189316"/>
                  </a:lnTo>
                  <a:lnTo>
                    <a:pt x="2709621" y="1205788"/>
                  </a:lnTo>
                  <a:lnTo>
                    <a:pt x="2661005" y="1217041"/>
                  </a:lnTo>
                  <a:lnTo>
                    <a:pt x="2624112" y="1220812"/>
                  </a:lnTo>
                  <a:lnTo>
                    <a:pt x="2588387" y="1219898"/>
                  </a:lnTo>
                  <a:lnTo>
                    <a:pt x="2516213" y="1210627"/>
                  </a:lnTo>
                  <a:lnTo>
                    <a:pt x="2470861" y="1201889"/>
                  </a:lnTo>
                  <a:lnTo>
                    <a:pt x="2426322" y="1188745"/>
                  </a:lnTo>
                  <a:lnTo>
                    <a:pt x="2382837" y="1171498"/>
                  </a:lnTo>
                  <a:lnTo>
                    <a:pt x="2340584" y="1150442"/>
                  </a:lnTo>
                  <a:lnTo>
                    <a:pt x="2299805" y="1125867"/>
                  </a:lnTo>
                  <a:lnTo>
                    <a:pt x="2260701" y="1098080"/>
                  </a:lnTo>
                  <a:lnTo>
                    <a:pt x="2223490" y="1067384"/>
                  </a:lnTo>
                  <a:lnTo>
                    <a:pt x="2188375" y="1034072"/>
                  </a:lnTo>
                  <a:lnTo>
                    <a:pt x="2155571" y="998461"/>
                  </a:lnTo>
                  <a:lnTo>
                    <a:pt x="2125307" y="960818"/>
                  </a:lnTo>
                  <a:lnTo>
                    <a:pt x="2097773" y="921473"/>
                  </a:lnTo>
                  <a:lnTo>
                    <a:pt x="2073198" y="880706"/>
                  </a:lnTo>
                  <a:lnTo>
                    <a:pt x="2051786" y="838822"/>
                  </a:lnTo>
                  <a:lnTo>
                    <a:pt x="2033752" y="796124"/>
                  </a:lnTo>
                  <a:lnTo>
                    <a:pt x="2019312" y="752919"/>
                  </a:lnTo>
                  <a:lnTo>
                    <a:pt x="2008517" y="705916"/>
                  </a:lnTo>
                  <a:lnTo>
                    <a:pt x="2003234" y="658939"/>
                  </a:lnTo>
                  <a:lnTo>
                    <a:pt x="2003209" y="612267"/>
                  </a:lnTo>
                  <a:lnTo>
                    <a:pt x="2008187" y="566204"/>
                  </a:lnTo>
                  <a:lnTo>
                    <a:pt x="2017953" y="521055"/>
                  </a:lnTo>
                  <a:lnTo>
                    <a:pt x="2032228" y="477126"/>
                  </a:lnTo>
                  <a:lnTo>
                    <a:pt x="2050796" y="434721"/>
                  </a:lnTo>
                  <a:lnTo>
                    <a:pt x="2073402" y="394144"/>
                  </a:lnTo>
                  <a:lnTo>
                    <a:pt x="2099792" y="355701"/>
                  </a:lnTo>
                  <a:lnTo>
                    <a:pt x="2129739" y="319697"/>
                  </a:lnTo>
                  <a:lnTo>
                    <a:pt x="2162987" y="286423"/>
                  </a:lnTo>
                  <a:lnTo>
                    <a:pt x="2199309" y="256197"/>
                  </a:lnTo>
                  <a:lnTo>
                    <a:pt x="2237867" y="229450"/>
                  </a:lnTo>
                  <a:lnTo>
                    <a:pt x="2278621" y="205892"/>
                  </a:lnTo>
                  <a:lnTo>
                    <a:pt x="2321242" y="185623"/>
                  </a:lnTo>
                  <a:lnTo>
                    <a:pt x="2365425" y="168694"/>
                  </a:lnTo>
                  <a:lnTo>
                    <a:pt x="2410841" y="155219"/>
                  </a:lnTo>
                  <a:lnTo>
                    <a:pt x="2451938" y="146392"/>
                  </a:lnTo>
                  <a:lnTo>
                    <a:pt x="2452065" y="146354"/>
                  </a:lnTo>
                  <a:lnTo>
                    <a:pt x="2457424" y="145224"/>
                  </a:lnTo>
                  <a:lnTo>
                    <a:pt x="2504071" y="138899"/>
                  </a:lnTo>
                  <a:lnTo>
                    <a:pt x="2551252" y="136220"/>
                  </a:lnTo>
                  <a:lnTo>
                    <a:pt x="2598382" y="137287"/>
                  </a:lnTo>
                  <a:lnTo>
                    <a:pt x="2645143" y="142201"/>
                  </a:lnTo>
                  <a:lnTo>
                    <a:pt x="2691206" y="151041"/>
                  </a:lnTo>
                  <a:lnTo>
                    <a:pt x="2737535" y="164884"/>
                  </a:lnTo>
                  <a:lnTo>
                    <a:pt x="2781846" y="183692"/>
                  </a:lnTo>
                  <a:lnTo>
                    <a:pt x="2788183" y="187198"/>
                  </a:lnTo>
                  <a:lnTo>
                    <a:pt x="2788183" y="165696"/>
                  </a:lnTo>
                  <a:close/>
                </a:path>
                <a:path w="2788284" h="1612265">
                  <a:moveTo>
                    <a:pt x="2788183" y="73710"/>
                  </a:moveTo>
                  <a:lnTo>
                    <a:pt x="2775407" y="66865"/>
                  </a:lnTo>
                  <a:lnTo>
                    <a:pt x="2775407" y="73177"/>
                  </a:lnTo>
                  <a:lnTo>
                    <a:pt x="2774111" y="69748"/>
                  </a:lnTo>
                  <a:lnTo>
                    <a:pt x="2774162" y="69875"/>
                  </a:lnTo>
                  <a:lnTo>
                    <a:pt x="2775407" y="73177"/>
                  </a:lnTo>
                  <a:lnTo>
                    <a:pt x="2775407" y="66865"/>
                  </a:lnTo>
                  <a:lnTo>
                    <a:pt x="2688818" y="24536"/>
                  </a:lnTo>
                  <a:lnTo>
                    <a:pt x="2645232" y="9448"/>
                  </a:lnTo>
                  <a:lnTo>
                    <a:pt x="2597200" y="1955"/>
                  </a:lnTo>
                  <a:lnTo>
                    <a:pt x="2548344" y="0"/>
                  </a:lnTo>
                  <a:lnTo>
                    <a:pt x="2502281" y="1498"/>
                  </a:lnTo>
                  <a:lnTo>
                    <a:pt x="2450414" y="7772"/>
                  </a:lnTo>
                  <a:lnTo>
                    <a:pt x="2399550" y="20091"/>
                  </a:lnTo>
                  <a:lnTo>
                    <a:pt x="2350084" y="37820"/>
                  </a:lnTo>
                  <a:lnTo>
                    <a:pt x="2302395" y="60350"/>
                  </a:lnTo>
                  <a:lnTo>
                    <a:pt x="2256866" y="87020"/>
                  </a:lnTo>
                  <a:lnTo>
                    <a:pt x="2213864" y="117221"/>
                  </a:lnTo>
                  <a:lnTo>
                    <a:pt x="2173795" y="150317"/>
                  </a:lnTo>
                  <a:lnTo>
                    <a:pt x="2135454" y="186385"/>
                  </a:lnTo>
                  <a:lnTo>
                    <a:pt x="2099754" y="223977"/>
                  </a:lnTo>
                  <a:lnTo>
                    <a:pt x="2066861" y="263055"/>
                  </a:lnTo>
                  <a:lnTo>
                    <a:pt x="2036940" y="303618"/>
                  </a:lnTo>
                  <a:lnTo>
                    <a:pt x="2010156" y="345643"/>
                  </a:lnTo>
                  <a:lnTo>
                    <a:pt x="1986673" y="389102"/>
                  </a:lnTo>
                  <a:lnTo>
                    <a:pt x="1966658" y="433997"/>
                  </a:lnTo>
                  <a:lnTo>
                    <a:pt x="1950275" y="480314"/>
                  </a:lnTo>
                  <a:lnTo>
                    <a:pt x="1937702" y="528015"/>
                  </a:lnTo>
                  <a:lnTo>
                    <a:pt x="1929091" y="577088"/>
                  </a:lnTo>
                  <a:lnTo>
                    <a:pt x="1924608" y="627532"/>
                  </a:lnTo>
                  <a:lnTo>
                    <a:pt x="1924418" y="679310"/>
                  </a:lnTo>
                  <a:lnTo>
                    <a:pt x="1928698" y="732409"/>
                  </a:lnTo>
                  <a:lnTo>
                    <a:pt x="1936445" y="781354"/>
                  </a:lnTo>
                  <a:lnTo>
                    <a:pt x="1947659" y="830033"/>
                  </a:lnTo>
                  <a:lnTo>
                    <a:pt x="1962264" y="878078"/>
                  </a:lnTo>
                  <a:lnTo>
                    <a:pt x="1980209" y="925144"/>
                  </a:lnTo>
                  <a:lnTo>
                    <a:pt x="2001443" y="970851"/>
                  </a:lnTo>
                  <a:lnTo>
                    <a:pt x="2025904" y="1014844"/>
                  </a:lnTo>
                  <a:lnTo>
                    <a:pt x="2053526" y="1056767"/>
                  </a:lnTo>
                  <a:lnTo>
                    <a:pt x="2084247" y="1096251"/>
                  </a:lnTo>
                  <a:lnTo>
                    <a:pt x="2118017" y="1132941"/>
                  </a:lnTo>
                  <a:lnTo>
                    <a:pt x="2154783" y="1166482"/>
                  </a:lnTo>
                  <a:lnTo>
                    <a:pt x="2194483" y="1196505"/>
                  </a:lnTo>
                  <a:lnTo>
                    <a:pt x="2236965" y="1222857"/>
                  </a:lnTo>
                  <a:lnTo>
                    <a:pt x="2281517" y="1245374"/>
                  </a:lnTo>
                  <a:lnTo>
                    <a:pt x="2327808" y="1264119"/>
                  </a:lnTo>
                  <a:lnTo>
                    <a:pt x="2375522" y="1279194"/>
                  </a:lnTo>
                  <a:lnTo>
                    <a:pt x="2424315" y="1290662"/>
                  </a:lnTo>
                  <a:lnTo>
                    <a:pt x="2473883" y="1298600"/>
                  </a:lnTo>
                  <a:lnTo>
                    <a:pt x="2511958" y="1302016"/>
                  </a:lnTo>
                  <a:lnTo>
                    <a:pt x="2573985" y="1304188"/>
                  </a:lnTo>
                  <a:lnTo>
                    <a:pt x="2623883" y="1302004"/>
                  </a:lnTo>
                  <a:lnTo>
                    <a:pt x="2673223" y="1296593"/>
                  </a:lnTo>
                  <a:lnTo>
                    <a:pt x="2721902" y="1287691"/>
                  </a:lnTo>
                  <a:lnTo>
                    <a:pt x="2769057" y="1275219"/>
                  </a:lnTo>
                  <a:lnTo>
                    <a:pt x="2788183" y="1268501"/>
                  </a:lnTo>
                  <a:lnTo>
                    <a:pt x="2788183" y="1237742"/>
                  </a:lnTo>
                  <a:lnTo>
                    <a:pt x="2767469" y="1245158"/>
                  </a:lnTo>
                  <a:lnTo>
                    <a:pt x="2721229" y="1257858"/>
                  </a:lnTo>
                  <a:lnTo>
                    <a:pt x="2674112" y="1267206"/>
                  </a:lnTo>
                  <a:lnTo>
                    <a:pt x="2626385" y="1273263"/>
                  </a:lnTo>
                  <a:lnTo>
                    <a:pt x="2578366" y="1276108"/>
                  </a:lnTo>
                  <a:lnTo>
                    <a:pt x="2530322" y="1275842"/>
                  </a:lnTo>
                  <a:lnTo>
                    <a:pt x="2482545" y="1272514"/>
                  </a:lnTo>
                  <a:lnTo>
                    <a:pt x="2435314" y="1266215"/>
                  </a:lnTo>
                  <a:lnTo>
                    <a:pt x="2387384" y="1256385"/>
                  </a:lnTo>
                  <a:lnTo>
                    <a:pt x="2341384" y="1243126"/>
                  </a:lnTo>
                  <a:lnTo>
                    <a:pt x="2297430" y="1226489"/>
                  </a:lnTo>
                  <a:lnTo>
                    <a:pt x="2255570" y="1206576"/>
                  </a:lnTo>
                  <a:lnTo>
                    <a:pt x="2215883" y="1183462"/>
                  </a:lnTo>
                  <a:lnTo>
                    <a:pt x="2178469" y="1157224"/>
                  </a:lnTo>
                  <a:lnTo>
                    <a:pt x="2143379" y="1127937"/>
                  </a:lnTo>
                  <a:lnTo>
                    <a:pt x="2110714" y="1095679"/>
                  </a:lnTo>
                  <a:lnTo>
                    <a:pt x="2080539" y="1060538"/>
                  </a:lnTo>
                  <a:lnTo>
                    <a:pt x="2053005" y="1022692"/>
                  </a:lnTo>
                  <a:lnTo>
                    <a:pt x="2027974" y="981900"/>
                  </a:lnTo>
                  <a:lnTo>
                    <a:pt x="2005736" y="938555"/>
                  </a:lnTo>
                  <a:lnTo>
                    <a:pt x="1985505" y="890231"/>
                  </a:lnTo>
                  <a:lnTo>
                    <a:pt x="1969109" y="840460"/>
                  </a:lnTo>
                  <a:lnTo>
                    <a:pt x="1956676" y="789635"/>
                  </a:lnTo>
                  <a:lnTo>
                    <a:pt x="1948256" y="738035"/>
                  </a:lnTo>
                  <a:lnTo>
                    <a:pt x="1943925" y="685939"/>
                  </a:lnTo>
                  <a:lnTo>
                    <a:pt x="1943747" y="633666"/>
                  </a:lnTo>
                  <a:lnTo>
                    <a:pt x="1947799" y="581494"/>
                  </a:lnTo>
                  <a:lnTo>
                    <a:pt x="1956206" y="532993"/>
                  </a:lnTo>
                  <a:lnTo>
                    <a:pt x="1969338" y="486676"/>
                  </a:lnTo>
                  <a:lnTo>
                    <a:pt x="1986711" y="442341"/>
                  </a:lnTo>
                  <a:lnTo>
                    <a:pt x="2007844" y="399821"/>
                  </a:lnTo>
                  <a:lnTo>
                    <a:pt x="2032254" y="358927"/>
                  </a:lnTo>
                  <a:lnTo>
                    <a:pt x="2059444" y="319468"/>
                  </a:lnTo>
                  <a:lnTo>
                    <a:pt x="2088959" y="281279"/>
                  </a:lnTo>
                  <a:lnTo>
                    <a:pt x="2120290" y="244157"/>
                  </a:lnTo>
                  <a:lnTo>
                    <a:pt x="2155177" y="206997"/>
                  </a:lnTo>
                  <a:lnTo>
                    <a:pt x="2192578" y="172339"/>
                  </a:lnTo>
                  <a:lnTo>
                    <a:pt x="2232342" y="140538"/>
                  </a:lnTo>
                  <a:lnTo>
                    <a:pt x="2274163" y="112026"/>
                  </a:lnTo>
                  <a:lnTo>
                    <a:pt x="2318435" y="86779"/>
                  </a:lnTo>
                  <a:lnTo>
                    <a:pt x="2364486" y="65506"/>
                  </a:lnTo>
                  <a:lnTo>
                    <a:pt x="2412352" y="48412"/>
                  </a:lnTo>
                  <a:lnTo>
                    <a:pt x="2461907" y="35826"/>
                  </a:lnTo>
                  <a:lnTo>
                    <a:pt x="2505392" y="29095"/>
                  </a:lnTo>
                  <a:lnTo>
                    <a:pt x="2553068" y="26009"/>
                  </a:lnTo>
                  <a:lnTo>
                    <a:pt x="2601798" y="27673"/>
                  </a:lnTo>
                  <a:lnTo>
                    <a:pt x="2648432" y="35204"/>
                  </a:lnTo>
                  <a:lnTo>
                    <a:pt x="2689847" y="49720"/>
                  </a:lnTo>
                  <a:lnTo>
                    <a:pt x="2732227" y="70319"/>
                  </a:lnTo>
                  <a:lnTo>
                    <a:pt x="2772156" y="89789"/>
                  </a:lnTo>
                  <a:lnTo>
                    <a:pt x="2788183" y="98386"/>
                  </a:lnTo>
                  <a:lnTo>
                    <a:pt x="2788183" y="73710"/>
                  </a:lnTo>
                  <a:close/>
                </a:path>
              </a:pathLst>
            </a:custGeom>
            <a:solidFill>
              <a:srgbClr val="CF86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7">
            <a:extLst>
              <a:ext uri="{FF2B5EF4-FFF2-40B4-BE49-F238E27FC236}">
                <a16:creationId xmlns:a16="http://schemas.microsoft.com/office/drawing/2014/main" id="{EAED5894-82D0-F91D-59EF-00B6384A63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400" y="3650323"/>
            <a:ext cx="16256000" cy="995803"/>
          </a:xfrm>
          <a:prstGeom prst="rect">
            <a:avLst/>
          </a:prstGeom>
        </p:spPr>
        <p:txBody>
          <a:bodyPr vert="horz" wrap="square" lIns="0" tIns="13273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b="0" spc="-425" dirty="0">
                <a:solidFill>
                  <a:schemeClr val="bg1"/>
                </a:solidFill>
                <a:latin typeface="Times New Roman"/>
                <a:cs typeface="Times New Roman"/>
              </a:rPr>
              <a:t>ЗРАЗОК</a:t>
            </a:r>
            <a:r>
              <a:rPr sz="5600" b="0" spc="-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5600" b="0" spc="-480" dirty="0">
                <a:solidFill>
                  <a:schemeClr val="bg1"/>
                </a:solidFill>
                <a:latin typeface="Times New Roman"/>
                <a:cs typeface="Times New Roman"/>
              </a:rPr>
              <a:t>ПОВІДОМЛЕННЯ</a:t>
            </a:r>
            <a:r>
              <a:rPr sz="5600" b="0" spc="-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5600" b="0" spc="-400" dirty="0">
                <a:solidFill>
                  <a:schemeClr val="bg1"/>
                </a:solidFill>
                <a:latin typeface="Times New Roman"/>
                <a:cs typeface="Times New Roman"/>
              </a:rPr>
              <a:t>ПРО</a:t>
            </a:r>
            <a:r>
              <a:rPr sz="5600" b="0" spc="-5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sz="5600" b="0" spc="-675" dirty="0">
                <a:solidFill>
                  <a:schemeClr val="bg1"/>
                </a:solidFill>
                <a:latin typeface="Times New Roman"/>
                <a:cs typeface="Times New Roman"/>
              </a:rPr>
              <a:t>ПЕРЕМОГУ</a:t>
            </a:r>
            <a:endParaRPr sz="5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21" name="object 3">
            <a:extLst>
              <a:ext uri="{FF2B5EF4-FFF2-40B4-BE49-F238E27FC236}">
                <a16:creationId xmlns:a16="http://schemas.microsoft.com/office/drawing/2014/main" id="{4030E643-3240-B2D8-4F38-D0A2E4877A9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708" y="4853419"/>
            <a:ext cx="12308672" cy="513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49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9840595"/>
            <a:chOff x="0" y="0"/>
            <a:chExt cx="18288000" cy="9840595"/>
          </a:xfrm>
        </p:grpSpPr>
        <p:sp>
          <p:nvSpPr>
            <p:cNvPr id="3" name="object 3"/>
            <p:cNvSpPr/>
            <p:nvPr/>
          </p:nvSpPr>
          <p:spPr>
            <a:xfrm>
              <a:off x="474008" y="257828"/>
              <a:ext cx="17335500" cy="9563100"/>
            </a:xfrm>
            <a:custGeom>
              <a:avLst/>
              <a:gdLst/>
              <a:ahLst/>
              <a:cxnLst/>
              <a:rect l="l" t="t" r="r" b="b"/>
              <a:pathLst>
                <a:path w="17335500" h="9563100">
                  <a:moveTo>
                    <a:pt x="17335498" y="9143744"/>
                  </a:moveTo>
                  <a:lnTo>
                    <a:pt x="17318958" y="9223070"/>
                  </a:lnTo>
                  <a:lnTo>
                    <a:pt x="17302979" y="9267687"/>
                  </a:lnTo>
                  <a:lnTo>
                    <a:pt x="17282729" y="9310536"/>
                  </a:lnTo>
                  <a:lnTo>
                    <a:pt x="17258340" y="9351298"/>
                  </a:lnTo>
                  <a:lnTo>
                    <a:pt x="17229945" y="9389653"/>
                  </a:lnTo>
                  <a:lnTo>
                    <a:pt x="17197676" y="9425284"/>
                  </a:lnTo>
                  <a:lnTo>
                    <a:pt x="17162045" y="9457553"/>
                  </a:lnTo>
                  <a:lnTo>
                    <a:pt x="17123690" y="9485948"/>
                  </a:lnTo>
                  <a:lnTo>
                    <a:pt x="17082928" y="9510337"/>
                  </a:lnTo>
                  <a:lnTo>
                    <a:pt x="17040080" y="9530587"/>
                  </a:lnTo>
                  <a:lnTo>
                    <a:pt x="16995462" y="9546566"/>
                  </a:lnTo>
                  <a:lnTo>
                    <a:pt x="16949394" y="9558144"/>
                  </a:lnTo>
                  <a:lnTo>
                    <a:pt x="16916186" y="9563098"/>
                  </a:lnTo>
                </a:path>
                <a:path w="17335500" h="9563100">
                  <a:moveTo>
                    <a:pt x="423777" y="9563098"/>
                  </a:moveTo>
                  <a:lnTo>
                    <a:pt x="344500" y="9546566"/>
                  </a:lnTo>
                  <a:lnTo>
                    <a:pt x="299883" y="9530586"/>
                  </a:lnTo>
                  <a:lnTo>
                    <a:pt x="257034" y="9510336"/>
                  </a:lnTo>
                  <a:lnTo>
                    <a:pt x="216273" y="9485948"/>
                  </a:lnTo>
                  <a:lnTo>
                    <a:pt x="177917" y="9457553"/>
                  </a:lnTo>
                  <a:lnTo>
                    <a:pt x="142286" y="9425284"/>
                  </a:lnTo>
                  <a:lnTo>
                    <a:pt x="110017" y="9389653"/>
                  </a:lnTo>
                  <a:lnTo>
                    <a:pt x="81622" y="9351297"/>
                  </a:lnTo>
                  <a:lnTo>
                    <a:pt x="57234" y="9310536"/>
                  </a:lnTo>
                  <a:lnTo>
                    <a:pt x="36984" y="9267687"/>
                  </a:lnTo>
                  <a:lnTo>
                    <a:pt x="21004" y="9223070"/>
                  </a:lnTo>
                  <a:lnTo>
                    <a:pt x="9427" y="9177002"/>
                  </a:lnTo>
                  <a:lnTo>
                    <a:pt x="2384" y="9129802"/>
                  </a:lnTo>
                  <a:lnTo>
                    <a:pt x="0" y="9081790"/>
                  </a:lnTo>
                  <a:lnTo>
                    <a:pt x="0" y="485773"/>
                  </a:lnTo>
                  <a:lnTo>
                    <a:pt x="2384" y="437761"/>
                  </a:lnTo>
                  <a:lnTo>
                    <a:pt x="9427" y="390561"/>
                  </a:lnTo>
                  <a:lnTo>
                    <a:pt x="21004" y="344493"/>
                  </a:lnTo>
                  <a:lnTo>
                    <a:pt x="36984" y="299876"/>
                  </a:lnTo>
                  <a:lnTo>
                    <a:pt x="57234" y="257027"/>
                  </a:lnTo>
                  <a:lnTo>
                    <a:pt x="81622" y="216266"/>
                  </a:lnTo>
                  <a:lnTo>
                    <a:pt x="110017" y="177910"/>
                  </a:lnTo>
                  <a:lnTo>
                    <a:pt x="142287" y="142279"/>
                  </a:lnTo>
                  <a:lnTo>
                    <a:pt x="177918" y="110010"/>
                  </a:lnTo>
                  <a:lnTo>
                    <a:pt x="216273" y="81615"/>
                  </a:lnTo>
                  <a:lnTo>
                    <a:pt x="257034" y="57227"/>
                  </a:lnTo>
                  <a:lnTo>
                    <a:pt x="299883" y="36977"/>
                  </a:lnTo>
                  <a:lnTo>
                    <a:pt x="344501" y="20997"/>
                  </a:lnTo>
                  <a:lnTo>
                    <a:pt x="390568" y="9420"/>
                  </a:lnTo>
                  <a:lnTo>
                    <a:pt x="437768" y="2377"/>
                  </a:lnTo>
                  <a:lnTo>
                    <a:pt x="485781" y="0"/>
                  </a:lnTo>
                  <a:lnTo>
                    <a:pt x="16854181" y="0"/>
                  </a:lnTo>
                  <a:lnTo>
                    <a:pt x="16902194" y="2376"/>
                  </a:lnTo>
                  <a:lnTo>
                    <a:pt x="16949394" y="9420"/>
                  </a:lnTo>
                  <a:lnTo>
                    <a:pt x="16995462" y="20997"/>
                  </a:lnTo>
                  <a:lnTo>
                    <a:pt x="17040079" y="36977"/>
                  </a:lnTo>
                  <a:lnTo>
                    <a:pt x="17082928" y="57227"/>
                  </a:lnTo>
                  <a:lnTo>
                    <a:pt x="17123690" y="81615"/>
                  </a:lnTo>
                  <a:lnTo>
                    <a:pt x="17162045" y="110010"/>
                  </a:lnTo>
                  <a:lnTo>
                    <a:pt x="17197676" y="142279"/>
                  </a:lnTo>
                  <a:lnTo>
                    <a:pt x="17229945" y="177910"/>
                  </a:lnTo>
                  <a:lnTo>
                    <a:pt x="17258340" y="216266"/>
                  </a:lnTo>
                  <a:lnTo>
                    <a:pt x="17282728" y="257027"/>
                  </a:lnTo>
                  <a:lnTo>
                    <a:pt x="17302978" y="299876"/>
                  </a:lnTo>
                  <a:lnTo>
                    <a:pt x="17318958" y="344493"/>
                  </a:lnTo>
                  <a:lnTo>
                    <a:pt x="17330535" y="390561"/>
                  </a:lnTo>
                  <a:lnTo>
                    <a:pt x="17335498" y="423820"/>
                  </a:lnTo>
                </a:path>
              </a:pathLst>
            </a:custGeom>
            <a:ln w="38099">
              <a:solidFill>
                <a:srgbClr val="5C24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09931" y="1062338"/>
              <a:ext cx="5445472" cy="81914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50"/>
              <a:ext cx="5166995" cy="3970654"/>
            </a:xfrm>
            <a:custGeom>
              <a:avLst/>
              <a:gdLst/>
              <a:ahLst/>
              <a:cxnLst/>
              <a:rect l="l" t="t" r="r" b="b"/>
              <a:pathLst>
                <a:path w="5166995" h="3970654">
                  <a:moveTo>
                    <a:pt x="0" y="3970339"/>
                  </a:moveTo>
                  <a:lnTo>
                    <a:pt x="0" y="0"/>
                  </a:lnTo>
                  <a:lnTo>
                    <a:pt x="5103897" y="638"/>
                  </a:lnTo>
                  <a:lnTo>
                    <a:pt x="5146777" y="1621"/>
                  </a:lnTo>
                  <a:lnTo>
                    <a:pt x="5165911" y="8940"/>
                  </a:lnTo>
                  <a:lnTo>
                    <a:pt x="5166558" y="29148"/>
                  </a:lnTo>
                  <a:lnTo>
                    <a:pt x="5153973" y="68798"/>
                  </a:lnTo>
                  <a:lnTo>
                    <a:pt x="5136410" y="117781"/>
                  </a:lnTo>
                  <a:lnTo>
                    <a:pt x="5117296" y="165590"/>
                  </a:lnTo>
                  <a:lnTo>
                    <a:pt x="5096633" y="212226"/>
                  </a:lnTo>
                  <a:lnTo>
                    <a:pt x="5074423" y="257691"/>
                  </a:lnTo>
                  <a:lnTo>
                    <a:pt x="5050669" y="301987"/>
                  </a:lnTo>
                  <a:lnTo>
                    <a:pt x="5025374" y="345115"/>
                  </a:lnTo>
                  <a:lnTo>
                    <a:pt x="4998538" y="387076"/>
                  </a:lnTo>
                  <a:lnTo>
                    <a:pt x="4970165" y="427873"/>
                  </a:lnTo>
                  <a:lnTo>
                    <a:pt x="4940257" y="467505"/>
                  </a:lnTo>
                  <a:lnTo>
                    <a:pt x="4908816" y="505976"/>
                  </a:lnTo>
                  <a:lnTo>
                    <a:pt x="4875844" y="543287"/>
                  </a:lnTo>
                  <a:lnTo>
                    <a:pt x="4841344" y="579438"/>
                  </a:lnTo>
                  <a:lnTo>
                    <a:pt x="4805318" y="614432"/>
                  </a:lnTo>
                  <a:lnTo>
                    <a:pt x="4767768" y="648270"/>
                  </a:lnTo>
                  <a:lnTo>
                    <a:pt x="4728697" y="680953"/>
                  </a:lnTo>
                  <a:lnTo>
                    <a:pt x="4688107" y="712483"/>
                  </a:lnTo>
                  <a:lnTo>
                    <a:pt x="4645999" y="742862"/>
                  </a:lnTo>
                  <a:lnTo>
                    <a:pt x="4603989" y="770519"/>
                  </a:lnTo>
                  <a:lnTo>
                    <a:pt x="4561002" y="795789"/>
                  </a:lnTo>
                  <a:lnTo>
                    <a:pt x="4517078" y="818709"/>
                  </a:lnTo>
                  <a:lnTo>
                    <a:pt x="4472253" y="839318"/>
                  </a:lnTo>
                  <a:lnTo>
                    <a:pt x="4426565" y="857654"/>
                  </a:lnTo>
                  <a:lnTo>
                    <a:pt x="4380051" y="873756"/>
                  </a:lnTo>
                  <a:lnTo>
                    <a:pt x="4332749" y="887662"/>
                  </a:lnTo>
                  <a:lnTo>
                    <a:pt x="4284697" y="899409"/>
                  </a:lnTo>
                  <a:lnTo>
                    <a:pt x="4235932" y="909038"/>
                  </a:lnTo>
                  <a:lnTo>
                    <a:pt x="4186491" y="916585"/>
                  </a:lnTo>
                  <a:lnTo>
                    <a:pt x="4134070" y="922700"/>
                  </a:lnTo>
                  <a:lnTo>
                    <a:pt x="4081638" y="927346"/>
                  </a:lnTo>
                  <a:lnTo>
                    <a:pt x="4029199" y="930548"/>
                  </a:lnTo>
                  <a:lnTo>
                    <a:pt x="3976757" y="932334"/>
                  </a:lnTo>
                  <a:lnTo>
                    <a:pt x="3924316" y="932731"/>
                  </a:lnTo>
                  <a:lnTo>
                    <a:pt x="3871881" y="931765"/>
                  </a:lnTo>
                  <a:lnTo>
                    <a:pt x="3819456" y="929462"/>
                  </a:lnTo>
                  <a:lnTo>
                    <a:pt x="3767046" y="925851"/>
                  </a:lnTo>
                  <a:lnTo>
                    <a:pt x="3714654" y="920957"/>
                  </a:lnTo>
                  <a:lnTo>
                    <a:pt x="3662286" y="914807"/>
                  </a:lnTo>
                  <a:lnTo>
                    <a:pt x="3609945" y="907428"/>
                  </a:lnTo>
                  <a:lnTo>
                    <a:pt x="3575644" y="903118"/>
                  </a:lnTo>
                  <a:lnTo>
                    <a:pt x="3541156" y="900125"/>
                  </a:lnTo>
                  <a:lnTo>
                    <a:pt x="3506583" y="897689"/>
                  </a:lnTo>
                  <a:lnTo>
                    <a:pt x="3472028" y="895047"/>
                  </a:lnTo>
                  <a:lnTo>
                    <a:pt x="3464054" y="887666"/>
                  </a:lnTo>
                  <a:lnTo>
                    <a:pt x="3455803" y="884940"/>
                  </a:lnTo>
                  <a:lnTo>
                    <a:pt x="3447286" y="886832"/>
                  </a:lnTo>
                  <a:lnTo>
                    <a:pt x="3438515" y="893307"/>
                  </a:lnTo>
                  <a:lnTo>
                    <a:pt x="3388855" y="886003"/>
                  </a:lnTo>
                  <a:lnTo>
                    <a:pt x="3339081" y="883771"/>
                  </a:lnTo>
                  <a:lnTo>
                    <a:pt x="3289222" y="885082"/>
                  </a:lnTo>
                  <a:lnTo>
                    <a:pt x="3239309" y="888406"/>
                  </a:lnTo>
                  <a:lnTo>
                    <a:pt x="3229632" y="885619"/>
                  </a:lnTo>
                  <a:lnTo>
                    <a:pt x="3220426" y="885262"/>
                  </a:lnTo>
                  <a:lnTo>
                    <a:pt x="3211848" y="888170"/>
                  </a:lnTo>
                  <a:lnTo>
                    <a:pt x="3204056" y="895176"/>
                  </a:lnTo>
                  <a:lnTo>
                    <a:pt x="3150834" y="901243"/>
                  </a:lnTo>
                  <a:lnTo>
                    <a:pt x="3099603" y="909938"/>
                  </a:lnTo>
                  <a:lnTo>
                    <a:pt x="3050371" y="921280"/>
                  </a:lnTo>
                  <a:lnTo>
                    <a:pt x="3003147" y="935285"/>
                  </a:lnTo>
                  <a:lnTo>
                    <a:pt x="2957939" y="951968"/>
                  </a:lnTo>
                  <a:lnTo>
                    <a:pt x="2914755" y="971346"/>
                  </a:lnTo>
                  <a:lnTo>
                    <a:pt x="2873603" y="993436"/>
                  </a:lnTo>
                  <a:lnTo>
                    <a:pt x="2834493" y="1018255"/>
                  </a:lnTo>
                  <a:lnTo>
                    <a:pt x="2797431" y="1045817"/>
                  </a:lnTo>
                  <a:lnTo>
                    <a:pt x="2762427" y="1076140"/>
                  </a:lnTo>
                  <a:lnTo>
                    <a:pt x="2729488" y="1109240"/>
                  </a:lnTo>
                  <a:lnTo>
                    <a:pt x="2698623" y="1145134"/>
                  </a:lnTo>
                  <a:lnTo>
                    <a:pt x="2669841" y="1183838"/>
                  </a:lnTo>
                  <a:lnTo>
                    <a:pt x="2643148" y="1225368"/>
                  </a:lnTo>
                  <a:lnTo>
                    <a:pt x="2618554" y="1269740"/>
                  </a:lnTo>
                  <a:lnTo>
                    <a:pt x="2596067" y="1316972"/>
                  </a:lnTo>
                  <a:lnTo>
                    <a:pt x="2575696" y="1367079"/>
                  </a:lnTo>
                  <a:lnTo>
                    <a:pt x="2557349" y="1416515"/>
                  </a:lnTo>
                  <a:lnTo>
                    <a:pt x="2520982" y="1515567"/>
                  </a:lnTo>
                  <a:lnTo>
                    <a:pt x="2502602" y="1565022"/>
                  </a:lnTo>
                  <a:lnTo>
                    <a:pt x="2483851" y="1614324"/>
                  </a:lnTo>
                  <a:lnTo>
                    <a:pt x="2464549" y="1663392"/>
                  </a:lnTo>
                  <a:lnTo>
                    <a:pt x="2444516" y="1712147"/>
                  </a:lnTo>
                  <a:lnTo>
                    <a:pt x="2423573" y="1760509"/>
                  </a:lnTo>
                  <a:lnTo>
                    <a:pt x="2401539" y="1808398"/>
                  </a:lnTo>
                  <a:lnTo>
                    <a:pt x="2378235" y="1855733"/>
                  </a:lnTo>
                  <a:lnTo>
                    <a:pt x="2353482" y="1902435"/>
                  </a:lnTo>
                  <a:lnTo>
                    <a:pt x="2328513" y="1945724"/>
                  </a:lnTo>
                  <a:lnTo>
                    <a:pt x="2301929" y="1987400"/>
                  </a:lnTo>
                  <a:lnTo>
                    <a:pt x="2273475" y="2027147"/>
                  </a:lnTo>
                  <a:lnTo>
                    <a:pt x="2242894" y="2064651"/>
                  </a:lnTo>
                  <a:lnTo>
                    <a:pt x="2209933" y="2099599"/>
                  </a:lnTo>
                  <a:lnTo>
                    <a:pt x="2174337" y="2131675"/>
                  </a:lnTo>
                  <a:lnTo>
                    <a:pt x="2135851" y="2160567"/>
                  </a:lnTo>
                  <a:lnTo>
                    <a:pt x="2094220" y="2185959"/>
                  </a:lnTo>
                  <a:lnTo>
                    <a:pt x="2049189" y="2207538"/>
                  </a:lnTo>
                  <a:lnTo>
                    <a:pt x="2000504" y="2224990"/>
                  </a:lnTo>
                  <a:lnTo>
                    <a:pt x="1947205" y="2237704"/>
                  </a:lnTo>
                  <a:lnTo>
                    <a:pt x="1893447" y="2244618"/>
                  </a:lnTo>
                  <a:lnTo>
                    <a:pt x="1839285" y="2246942"/>
                  </a:lnTo>
                  <a:lnTo>
                    <a:pt x="1784770" y="2245885"/>
                  </a:lnTo>
                  <a:lnTo>
                    <a:pt x="1729954" y="2242659"/>
                  </a:lnTo>
                  <a:lnTo>
                    <a:pt x="1678827" y="2237676"/>
                  </a:lnTo>
                  <a:lnTo>
                    <a:pt x="1628198" y="2230343"/>
                  </a:lnTo>
                  <a:lnTo>
                    <a:pt x="1577972" y="2221116"/>
                  </a:lnTo>
                  <a:lnTo>
                    <a:pt x="1528053" y="2210450"/>
                  </a:lnTo>
                  <a:lnTo>
                    <a:pt x="1478344" y="2198801"/>
                  </a:lnTo>
                  <a:lnTo>
                    <a:pt x="1379173" y="2174373"/>
                  </a:lnTo>
                  <a:lnTo>
                    <a:pt x="1329517" y="2162505"/>
                  </a:lnTo>
                  <a:lnTo>
                    <a:pt x="1279687" y="2151475"/>
                  </a:lnTo>
                  <a:lnTo>
                    <a:pt x="1229586" y="2141739"/>
                  </a:lnTo>
                  <a:lnTo>
                    <a:pt x="1178558" y="2136159"/>
                  </a:lnTo>
                  <a:lnTo>
                    <a:pt x="1135457" y="2139611"/>
                  </a:lnTo>
                  <a:lnTo>
                    <a:pt x="1099370" y="2152887"/>
                  </a:lnTo>
                  <a:lnTo>
                    <a:pt x="1069385" y="2176776"/>
                  </a:lnTo>
                  <a:lnTo>
                    <a:pt x="1044587" y="2212069"/>
                  </a:lnTo>
                  <a:lnTo>
                    <a:pt x="1024064" y="2259554"/>
                  </a:lnTo>
                  <a:lnTo>
                    <a:pt x="1008401" y="2307315"/>
                  </a:lnTo>
                  <a:lnTo>
                    <a:pt x="994253" y="2355425"/>
                  </a:lnTo>
                  <a:lnTo>
                    <a:pt x="981425" y="2403838"/>
                  </a:lnTo>
                  <a:lnTo>
                    <a:pt x="969719" y="2452510"/>
                  </a:lnTo>
                  <a:lnTo>
                    <a:pt x="958938" y="2501394"/>
                  </a:lnTo>
                  <a:lnTo>
                    <a:pt x="948884" y="2550446"/>
                  </a:lnTo>
                  <a:lnTo>
                    <a:pt x="939362" y="2599622"/>
                  </a:lnTo>
                  <a:lnTo>
                    <a:pt x="930174" y="2648875"/>
                  </a:lnTo>
                  <a:lnTo>
                    <a:pt x="912013" y="2747434"/>
                  </a:lnTo>
                  <a:lnTo>
                    <a:pt x="884330" y="2891911"/>
                  </a:lnTo>
                  <a:lnTo>
                    <a:pt x="874960" y="2939465"/>
                  </a:lnTo>
                  <a:lnTo>
                    <a:pt x="865133" y="2986867"/>
                  </a:lnTo>
                  <a:lnTo>
                    <a:pt x="854614" y="3034041"/>
                  </a:lnTo>
                  <a:lnTo>
                    <a:pt x="843166" y="3080909"/>
                  </a:lnTo>
                  <a:lnTo>
                    <a:pt x="830553" y="3127395"/>
                  </a:lnTo>
                  <a:lnTo>
                    <a:pt x="816538" y="3173424"/>
                  </a:lnTo>
                  <a:lnTo>
                    <a:pt x="800884" y="3218918"/>
                  </a:lnTo>
                  <a:lnTo>
                    <a:pt x="783357" y="3263802"/>
                  </a:lnTo>
                  <a:lnTo>
                    <a:pt x="763718" y="3307998"/>
                  </a:lnTo>
                  <a:lnTo>
                    <a:pt x="741733" y="3351431"/>
                  </a:lnTo>
                  <a:lnTo>
                    <a:pt x="717164" y="3394023"/>
                  </a:lnTo>
                  <a:lnTo>
                    <a:pt x="689776" y="3435699"/>
                  </a:lnTo>
                  <a:lnTo>
                    <a:pt x="660243" y="3476154"/>
                  </a:lnTo>
                  <a:lnTo>
                    <a:pt x="629351" y="3515229"/>
                  </a:lnTo>
                  <a:lnTo>
                    <a:pt x="597103" y="3552916"/>
                  </a:lnTo>
                  <a:lnTo>
                    <a:pt x="563506" y="3589207"/>
                  </a:lnTo>
                  <a:lnTo>
                    <a:pt x="528565" y="3624093"/>
                  </a:lnTo>
                  <a:lnTo>
                    <a:pt x="492286" y="3657566"/>
                  </a:lnTo>
                  <a:lnTo>
                    <a:pt x="454672" y="3689617"/>
                  </a:lnTo>
                  <a:lnTo>
                    <a:pt x="415731" y="3720238"/>
                  </a:lnTo>
                  <a:lnTo>
                    <a:pt x="375467" y="3749420"/>
                  </a:lnTo>
                  <a:lnTo>
                    <a:pt x="334427" y="3777478"/>
                  </a:lnTo>
                  <a:lnTo>
                    <a:pt x="293013" y="3804813"/>
                  </a:lnTo>
                  <a:lnTo>
                    <a:pt x="251217" y="3831406"/>
                  </a:lnTo>
                  <a:lnTo>
                    <a:pt x="209030" y="3857237"/>
                  </a:lnTo>
                  <a:lnTo>
                    <a:pt x="166443" y="3882287"/>
                  </a:lnTo>
                  <a:lnTo>
                    <a:pt x="123448" y="3906538"/>
                  </a:lnTo>
                  <a:lnTo>
                    <a:pt x="80037" y="3929970"/>
                  </a:lnTo>
                  <a:lnTo>
                    <a:pt x="36200" y="3952564"/>
                  </a:lnTo>
                  <a:lnTo>
                    <a:pt x="0" y="397033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65" y="11"/>
              <a:ext cx="18286730" cy="4356100"/>
            </a:xfrm>
            <a:custGeom>
              <a:avLst/>
              <a:gdLst/>
              <a:ahLst/>
              <a:cxnLst/>
              <a:rect l="l" t="t" r="r" b="b"/>
              <a:pathLst>
                <a:path w="18286730" h="4356100">
                  <a:moveTo>
                    <a:pt x="371856" y="2739567"/>
                  </a:moveTo>
                  <a:lnTo>
                    <a:pt x="369671" y="2726334"/>
                  </a:lnTo>
                  <a:lnTo>
                    <a:pt x="364934" y="2713799"/>
                  </a:lnTo>
                  <a:lnTo>
                    <a:pt x="357835" y="2702420"/>
                  </a:lnTo>
                  <a:lnTo>
                    <a:pt x="0" y="2343988"/>
                  </a:lnTo>
                  <a:lnTo>
                    <a:pt x="0" y="2536482"/>
                  </a:lnTo>
                  <a:lnTo>
                    <a:pt x="258940" y="2795447"/>
                  </a:lnTo>
                  <a:lnTo>
                    <a:pt x="294932" y="2811843"/>
                  </a:lnTo>
                  <a:lnTo>
                    <a:pt x="308279" y="2812275"/>
                  </a:lnTo>
                  <a:lnTo>
                    <a:pt x="321449" y="2810091"/>
                  </a:lnTo>
                  <a:lnTo>
                    <a:pt x="355003" y="2789123"/>
                  </a:lnTo>
                  <a:lnTo>
                    <a:pt x="371424" y="2752966"/>
                  </a:lnTo>
                  <a:lnTo>
                    <a:pt x="371856" y="2739567"/>
                  </a:lnTo>
                  <a:close/>
                </a:path>
                <a:path w="18286730" h="4356100">
                  <a:moveTo>
                    <a:pt x="427736" y="3283026"/>
                  </a:moveTo>
                  <a:lnTo>
                    <a:pt x="425538" y="3269792"/>
                  </a:lnTo>
                  <a:lnTo>
                    <a:pt x="420814" y="3257258"/>
                  </a:lnTo>
                  <a:lnTo>
                    <a:pt x="413715" y="3245878"/>
                  </a:lnTo>
                  <a:lnTo>
                    <a:pt x="0" y="2831566"/>
                  </a:lnTo>
                  <a:lnTo>
                    <a:pt x="0" y="3024073"/>
                  </a:lnTo>
                  <a:lnTo>
                    <a:pt x="314820" y="3338906"/>
                  </a:lnTo>
                  <a:lnTo>
                    <a:pt x="350799" y="3355302"/>
                  </a:lnTo>
                  <a:lnTo>
                    <a:pt x="364147" y="3355733"/>
                  </a:lnTo>
                  <a:lnTo>
                    <a:pt x="377329" y="3353549"/>
                  </a:lnTo>
                  <a:lnTo>
                    <a:pt x="410883" y="3332581"/>
                  </a:lnTo>
                  <a:lnTo>
                    <a:pt x="427291" y="3296424"/>
                  </a:lnTo>
                  <a:lnTo>
                    <a:pt x="427736" y="3283026"/>
                  </a:lnTo>
                  <a:close/>
                </a:path>
                <a:path w="18286730" h="4356100">
                  <a:moveTo>
                    <a:pt x="827138" y="2716873"/>
                  </a:moveTo>
                  <a:lnTo>
                    <a:pt x="824953" y="2703639"/>
                  </a:lnTo>
                  <a:lnTo>
                    <a:pt x="820216" y="2691092"/>
                  </a:lnTo>
                  <a:lnTo>
                    <a:pt x="813117" y="2679725"/>
                  </a:lnTo>
                  <a:lnTo>
                    <a:pt x="0" y="1865998"/>
                  </a:lnTo>
                  <a:lnTo>
                    <a:pt x="0" y="2058504"/>
                  </a:lnTo>
                  <a:lnTo>
                    <a:pt x="714222" y="2772753"/>
                  </a:lnTo>
                  <a:lnTo>
                    <a:pt x="750214" y="2789136"/>
                  </a:lnTo>
                  <a:lnTo>
                    <a:pt x="763562" y="2789580"/>
                  </a:lnTo>
                  <a:lnTo>
                    <a:pt x="776732" y="2787383"/>
                  </a:lnTo>
                  <a:lnTo>
                    <a:pt x="810285" y="2766415"/>
                  </a:lnTo>
                  <a:lnTo>
                    <a:pt x="826706" y="2730271"/>
                  </a:lnTo>
                  <a:lnTo>
                    <a:pt x="827138" y="2716873"/>
                  </a:lnTo>
                  <a:close/>
                </a:path>
                <a:path w="18286730" h="4356100">
                  <a:moveTo>
                    <a:pt x="884643" y="315925"/>
                  </a:moveTo>
                  <a:lnTo>
                    <a:pt x="882218" y="302780"/>
                  </a:lnTo>
                  <a:lnTo>
                    <a:pt x="877265" y="290385"/>
                  </a:lnTo>
                  <a:lnTo>
                    <a:pt x="869975" y="279184"/>
                  </a:lnTo>
                  <a:lnTo>
                    <a:pt x="591121" y="0"/>
                  </a:lnTo>
                  <a:lnTo>
                    <a:pt x="399097" y="0"/>
                  </a:lnTo>
                  <a:lnTo>
                    <a:pt x="774090" y="373291"/>
                  </a:lnTo>
                  <a:lnTo>
                    <a:pt x="785101" y="380695"/>
                  </a:lnTo>
                  <a:lnTo>
                    <a:pt x="797458" y="385864"/>
                  </a:lnTo>
                  <a:lnTo>
                    <a:pt x="810450" y="388493"/>
                  </a:lnTo>
                  <a:lnTo>
                    <a:pt x="823899" y="388467"/>
                  </a:lnTo>
                  <a:lnTo>
                    <a:pt x="860577" y="373265"/>
                  </a:lnTo>
                  <a:lnTo>
                    <a:pt x="884453" y="329272"/>
                  </a:lnTo>
                  <a:lnTo>
                    <a:pt x="884643" y="315925"/>
                  </a:lnTo>
                  <a:close/>
                </a:path>
                <a:path w="18286730" h="4356100">
                  <a:moveTo>
                    <a:pt x="915339" y="2221319"/>
                  </a:moveTo>
                  <a:lnTo>
                    <a:pt x="913041" y="2207793"/>
                  </a:lnTo>
                  <a:lnTo>
                    <a:pt x="908088" y="2195004"/>
                  </a:lnTo>
                  <a:lnTo>
                    <a:pt x="900684" y="2183447"/>
                  </a:lnTo>
                  <a:lnTo>
                    <a:pt x="0" y="1284135"/>
                  </a:lnTo>
                  <a:lnTo>
                    <a:pt x="0" y="1478381"/>
                  </a:lnTo>
                  <a:lnTo>
                    <a:pt x="801560" y="2278126"/>
                  </a:lnTo>
                  <a:lnTo>
                    <a:pt x="837552" y="2294217"/>
                  </a:lnTo>
                  <a:lnTo>
                    <a:pt x="850849" y="2294648"/>
                  </a:lnTo>
                  <a:lnTo>
                    <a:pt x="863981" y="2292502"/>
                  </a:lnTo>
                  <a:lnTo>
                    <a:pt x="897724" y="2271839"/>
                  </a:lnTo>
                  <a:lnTo>
                    <a:pt x="914882" y="2235035"/>
                  </a:lnTo>
                  <a:lnTo>
                    <a:pt x="915339" y="2221319"/>
                  </a:lnTo>
                  <a:close/>
                </a:path>
                <a:path w="18286730" h="4356100">
                  <a:moveTo>
                    <a:pt x="958100" y="1334871"/>
                  </a:moveTo>
                  <a:lnTo>
                    <a:pt x="955903" y="1321638"/>
                  </a:lnTo>
                  <a:lnTo>
                    <a:pt x="951166" y="1309103"/>
                  </a:lnTo>
                  <a:lnTo>
                    <a:pt x="944079" y="1297724"/>
                  </a:lnTo>
                  <a:lnTo>
                    <a:pt x="0" y="353047"/>
                  </a:lnTo>
                  <a:lnTo>
                    <a:pt x="0" y="545553"/>
                  </a:lnTo>
                  <a:lnTo>
                    <a:pt x="845185" y="1390751"/>
                  </a:lnTo>
                  <a:lnTo>
                    <a:pt x="881164" y="1407134"/>
                  </a:lnTo>
                  <a:lnTo>
                    <a:pt x="894511" y="1407579"/>
                  </a:lnTo>
                  <a:lnTo>
                    <a:pt x="907694" y="1405394"/>
                  </a:lnTo>
                  <a:lnTo>
                    <a:pt x="941247" y="1384427"/>
                  </a:lnTo>
                  <a:lnTo>
                    <a:pt x="957656" y="1348270"/>
                  </a:lnTo>
                  <a:lnTo>
                    <a:pt x="958100" y="1334871"/>
                  </a:lnTo>
                  <a:close/>
                </a:path>
                <a:path w="18286730" h="4356100">
                  <a:moveTo>
                    <a:pt x="1336548" y="2164245"/>
                  </a:moveTo>
                  <a:lnTo>
                    <a:pt x="1334363" y="2151011"/>
                  </a:lnTo>
                  <a:lnTo>
                    <a:pt x="1329626" y="2138476"/>
                  </a:lnTo>
                  <a:lnTo>
                    <a:pt x="1322527" y="2127097"/>
                  </a:lnTo>
                  <a:lnTo>
                    <a:pt x="0" y="803973"/>
                  </a:lnTo>
                  <a:lnTo>
                    <a:pt x="0" y="998220"/>
                  </a:lnTo>
                  <a:lnTo>
                    <a:pt x="1222235" y="2216962"/>
                  </a:lnTo>
                  <a:lnTo>
                    <a:pt x="1268514" y="2236597"/>
                  </a:lnTo>
                  <a:lnTo>
                    <a:pt x="1281747" y="2235377"/>
                  </a:lnTo>
                  <a:lnTo>
                    <a:pt x="1316520" y="2216962"/>
                  </a:lnTo>
                  <a:lnTo>
                    <a:pt x="1336116" y="2177643"/>
                  </a:lnTo>
                  <a:lnTo>
                    <a:pt x="1336548" y="2164245"/>
                  </a:lnTo>
                  <a:close/>
                </a:path>
                <a:path w="18286730" h="4356100">
                  <a:moveTo>
                    <a:pt x="1657413" y="1566557"/>
                  </a:moveTo>
                  <a:lnTo>
                    <a:pt x="1655114" y="1553019"/>
                  </a:lnTo>
                  <a:lnTo>
                    <a:pt x="1650161" y="1540230"/>
                  </a:lnTo>
                  <a:lnTo>
                    <a:pt x="1642757" y="1528686"/>
                  </a:lnTo>
                  <a:lnTo>
                    <a:pt x="112826" y="0"/>
                  </a:lnTo>
                  <a:lnTo>
                    <a:pt x="0" y="0"/>
                  </a:lnTo>
                  <a:lnTo>
                    <a:pt x="0" y="81534"/>
                  </a:lnTo>
                  <a:lnTo>
                    <a:pt x="1543596" y="1623415"/>
                  </a:lnTo>
                  <a:lnTo>
                    <a:pt x="1554429" y="1631226"/>
                  </a:lnTo>
                  <a:lnTo>
                    <a:pt x="1566583" y="1636750"/>
                  </a:lnTo>
                  <a:lnTo>
                    <a:pt x="1579587" y="1639798"/>
                  </a:lnTo>
                  <a:lnTo>
                    <a:pt x="1592935" y="1640243"/>
                  </a:lnTo>
                  <a:lnTo>
                    <a:pt x="1606105" y="1638046"/>
                  </a:lnTo>
                  <a:lnTo>
                    <a:pt x="1639798" y="1617065"/>
                  </a:lnTo>
                  <a:lnTo>
                    <a:pt x="1656956" y="1580261"/>
                  </a:lnTo>
                  <a:lnTo>
                    <a:pt x="1657413" y="1566557"/>
                  </a:lnTo>
                  <a:close/>
                </a:path>
                <a:path w="18286730" h="4356100">
                  <a:moveTo>
                    <a:pt x="1679676" y="649871"/>
                  </a:moveTo>
                  <a:lnTo>
                    <a:pt x="1677377" y="636346"/>
                  </a:lnTo>
                  <a:lnTo>
                    <a:pt x="1672424" y="623557"/>
                  </a:lnTo>
                  <a:lnTo>
                    <a:pt x="1665008" y="612013"/>
                  </a:lnTo>
                  <a:lnTo>
                    <a:pt x="1053388" y="0"/>
                  </a:lnTo>
                  <a:lnTo>
                    <a:pt x="859878" y="0"/>
                  </a:lnTo>
                  <a:lnTo>
                    <a:pt x="1565859" y="706742"/>
                  </a:lnTo>
                  <a:lnTo>
                    <a:pt x="1601851" y="723125"/>
                  </a:lnTo>
                  <a:lnTo>
                    <a:pt x="1615198" y="723557"/>
                  </a:lnTo>
                  <a:lnTo>
                    <a:pt x="1628368" y="721372"/>
                  </a:lnTo>
                  <a:lnTo>
                    <a:pt x="1662061" y="700392"/>
                  </a:lnTo>
                  <a:lnTo>
                    <a:pt x="1679206" y="663587"/>
                  </a:lnTo>
                  <a:lnTo>
                    <a:pt x="1679676" y="649871"/>
                  </a:lnTo>
                  <a:close/>
                </a:path>
                <a:path w="18286730" h="4356100">
                  <a:moveTo>
                    <a:pt x="2353970" y="837463"/>
                  </a:moveTo>
                  <a:lnTo>
                    <a:pt x="2345753" y="797661"/>
                  </a:lnTo>
                  <a:lnTo>
                    <a:pt x="1551457" y="0"/>
                  </a:lnTo>
                  <a:lnTo>
                    <a:pt x="1359179" y="0"/>
                  </a:lnTo>
                  <a:lnTo>
                    <a:pt x="2242020" y="881341"/>
                  </a:lnTo>
                  <a:lnTo>
                    <a:pt x="2278011" y="897724"/>
                  </a:lnTo>
                  <a:lnTo>
                    <a:pt x="2291359" y="898169"/>
                  </a:lnTo>
                  <a:lnTo>
                    <a:pt x="2304529" y="895985"/>
                  </a:lnTo>
                  <a:lnTo>
                    <a:pt x="2338108" y="874877"/>
                  </a:lnTo>
                  <a:lnTo>
                    <a:pt x="2353970" y="837463"/>
                  </a:lnTo>
                  <a:close/>
                </a:path>
                <a:path w="18286730" h="4356100">
                  <a:moveTo>
                    <a:pt x="2397620" y="270002"/>
                  </a:moveTo>
                  <a:lnTo>
                    <a:pt x="2389403" y="230200"/>
                  </a:lnTo>
                  <a:lnTo>
                    <a:pt x="2162568" y="0"/>
                  </a:lnTo>
                  <a:lnTo>
                    <a:pt x="1970595" y="0"/>
                  </a:lnTo>
                  <a:lnTo>
                    <a:pt x="2285669" y="313880"/>
                  </a:lnTo>
                  <a:lnTo>
                    <a:pt x="2321661" y="330263"/>
                  </a:lnTo>
                  <a:lnTo>
                    <a:pt x="2335009" y="330695"/>
                  </a:lnTo>
                  <a:lnTo>
                    <a:pt x="2348179" y="328510"/>
                  </a:lnTo>
                  <a:lnTo>
                    <a:pt x="2381758" y="307416"/>
                  </a:lnTo>
                  <a:lnTo>
                    <a:pt x="2397620" y="270002"/>
                  </a:lnTo>
                  <a:close/>
                </a:path>
                <a:path w="18286730" h="4356100">
                  <a:moveTo>
                    <a:pt x="18286222" y="0"/>
                  </a:moveTo>
                  <a:lnTo>
                    <a:pt x="13347497" y="0"/>
                  </a:lnTo>
                  <a:lnTo>
                    <a:pt x="13378167" y="25400"/>
                  </a:lnTo>
                  <a:lnTo>
                    <a:pt x="13410044" y="50800"/>
                  </a:lnTo>
                  <a:lnTo>
                    <a:pt x="13443064" y="76200"/>
                  </a:lnTo>
                  <a:lnTo>
                    <a:pt x="13477177" y="101600"/>
                  </a:lnTo>
                  <a:lnTo>
                    <a:pt x="13512343" y="127000"/>
                  </a:lnTo>
                  <a:lnTo>
                    <a:pt x="13585609" y="152400"/>
                  </a:lnTo>
                  <a:lnTo>
                    <a:pt x="13662470" y="177800"/>
                  </a:lnTo>
                  <a:lnTo>
                    <a:pt x="13783551" y="215900"/>
                  </a:lnTo>
                  <a:lnTo>
                    <a:pt x="13825271" y="215900"/>
                  </a:lnTo>
                  <a:lnTo>
                    <a:pt x="13867575" y="228600"/>
                  </a:lnTo>
                  <a:lnTo>
                    <a:pt x="13910412" y="228600"/>
                  </a:lnTo>
                  <a:lnTo>
                    <a:pt x="13953731" y="241300"/>
                  </a:lnTo>
                  <a:lnTo>
                    <a:pt x="14130896" y="241300"/>
                  </a:lnTo>
                  <a:lnTo>
                    <a:pt x="14175893" y="254000"/>
                  </a:lnTo>
                  <a:lnTo>
                    <a:pt x="14538160" y="254000"/>
                  </a:lnTo>
                  <a:lnTo>
                    <a:pt x="14582966" y="266700"/>
                  </a:lnTo>
                  <a:lnTo>
                    <a:pt x="14671688" y="266700"/>
                  </a:lnTo>
                  <a:lnTo>
                    <a:pt x="14715516" y="279400"/>
                  </a:lnTo>
                  <a:lnTo>
                    <a:pt x="14758912" y="279400"/>
                  </a:lnTo>
                  <a:lnTo>
                    <a:pt x="14801825" y="292100"/>
                  </a:lnTo>
                  <a:lnTo>
                    <a:pt x="14844205" y="292100"/>
                  </a:lnTo>
                  <a:lnTo>
                    <a:pt x="14967661" y="330200"/>
                  </a:lnTo>
                  <a:lnTo>
                    <a:pt x="15046376" y="355600"/>
                  </a:lnTo>
                  <a:lnTo>
                    <a:pt x="15084501" y="381000"/>
                  </a:lnTo>
                  <a:lnTo>
                    <a:pt x="15104720" y="393700"/>
                  </a:lnTo>
                  <a:lnTo>
                    <a:pt x="15139175" y="419100"/>
                  </a:lnTo>
                  <a:lnTo>
                    <a:pt x="15176818" y="457200"/>
                  </a:lnTo>
                  <a:lnTo>
                    <a:pt x="15185873" y="482600"/>
                  </a:lnTo>
                  <a:lnTo>
                    <a:pt x="15193277" y="495300"/>
                  </a:lnTo>
                  <a:lnTo>
                    <a:pt x="15199106" y="508000"/>
                  </a:lnTo>
                  <a:lnTo>
                    <a:pt x="15203412" y="533400"/>
                  </a:lnTo>
                  <a:lnTo>
                    <a:pt x="15206269" y="558800"/>
                  </a:lnTo>
                  <a:lnTo>
                    <a:pt x="15207717" y="571500"/>
                  </a:lnTo>
                  <a:lnTo>
                    <a:pt x="15206688" y="622300"/>
                  </a:lnTo>
                  <a:lnTo>
                    <a:pt x="15200808" y="673100"/>
                  </a:lnTo>
                  <a:lnTo>
                    <a:pt x="15190585" y="723900"/>
                  </a:lnTo>
                  <a:lnTo>
                    <a:pt x="15176500" y="774700"/>
                  </a:lnTo>
                  <a:lnTo>
                    <a:pt x="15159063" y="825500"/>
                  </a:lnTo>
                  <a:lnTo>
                    <a:pt x="15149246" y="850900"/>
                  </a:lnTo>
                  <a:lnTo>
                    <a:pt x="15138769" y="889000"/>
                  </a:lnTo>
                  <a:lnTo>
                    <a:pt x="15127694" y="914400"/>
                  </a:lnTo>
                  <a:lnTo>
                    <a:pt x="15116099" y="939800"/>
                  </a:lnTo>
                  <a:lnTo>
                    <a:pt x="15104034" y="977900"/>
                  </a:lnTo>
                  <a:lnTo>
                    <a:pt x="15091563" y="1003300"/>
                  </a:lnTo>
                  <a:lnTo>
                    <a:pt x="15078748" y="1028700"/>
                  </a:lnTo>
                  <a:lnTo>
                    <a:pt x="15065655" y="1066800"/>
                  </a:lnTo>
                  <a:lnTo>
                    <a:pt x="15052332" y="1092200"/>
                  </a:lnTo>
                  <a:lnTo>
                    <a:pt x="15025294" y="1155700"/>
                  </a:lnTo>
                  <a:lnTo>
                    <a:pt x="15011680" y="1193800"/>
                  </a:lnTo>
                  <a:lnTo>
                    <a:pt x="14998103" y="1219200"/>
                  </a:lnTo>
                  <a:lnTo>
                    <a:pt x="14984616" y="1257300"/>
                  </a:lnTo>
                  <a:lnTo>
                    <a:pt x="14971281" y="1282700"/>
                  </a:lnTo>
                  <a:lnTo>
                    <a:pt x="14958149" y="1320800"/>
                  </a:lnTo>
                  <a:lnTo>
                    <a:pt x="14945297" y="1358900"/>
                  </a:lnTo>
                  <a:lnTo>
                    <a:pt x="14932787" y="1384300"/>
                  </a:lnTo>
                  <a:lnTo>
                    <a:pt x="14920671" y="1422400"/>
                  </a:lnTo>
                  <a:lnTo>
                    <a:pt x="14909026" y="1447800"/>
                  </a:lnTo>
                  <a:lnTo>
                    <a:pt x="14897888" y="1485900"/>
                  </a:lnTo>
                  <a:lnTo>
                    <a:pt x="14887347" y="1511300"/>
                  </a:lnTo>
                  <a:lnTo>
                    <a:pt x="14877441" y="1549400"/>
                  </a:lnTo>
                  <a:lnTo>
                    <a:pt x="14868246" y="1574800"/>
                  </a:lnTo>
                  <a:lnTo>
                    <a:pt x="14859826" y="1612900"/>
                  </a:lnTo>
                  <a:lnTo>
                    <a:pt x="14852244" y="1638300"/>
                  </a:lnTo>
                  <a:lnTo>
                    <a:pt x="14845551" y="1676400"/>
                  </a:lnTo>
                  <a:lnTo>
                    <a:pt x="14839811" y="1701800"/>
                  </a:lnTo>
                  <a:lnTo>
                    <a:pt x="14835086" y="1739900"/>
                  </a:lnTo>
                  <a:lnTo>
                    <a:pt x="14831441" y="1765300"/>
                  </a:lnTo>
                  <a:lnTo>
                    <a:pt x="14828939" y="1790700"/>
                  </a:lnTo>
                  <a:lnTo>
                    <a:pt x="14827644" y="1828800"/>
                  </a:lnTo>
                  <a:lnTo>
                    <a:pt x="14827619" y="1854200"/>
                  </a:lnTo>
                  <a:lnTo>
                    <a:pt x="14828914" y="1879600"/>
                  </a:lnTo>
                  <a:lnTo>
                    <a:pt x="14831606" y="1917700"/>
                  </a:lnTo>
                  <a:lnTo>
                    <a:pt x="14841385" y="1968500"/>
                  </a:lnTo>
                  <a:lnTo>
                    <a:pt x="14857476" y="2019300"/>
                  </a:lnTo>
                  <a:lnTo>
                    <a:pt x="14880362" y="2070100"/>
                  </a:lnTo>
                  <a:lnTo>
                    <a:pt x="14910537" y="2120900"/>
                  </a:lnTo>
                  <a:lnTo>
                    <a:pt x="14948497" y="2159000"/>
                  </a:lnTo>
                  <a:lnTo>
                    <a:pt x="14970557" y="2184400"/>
                  </a:lnTo>
                  <a:lnTo>
                    <a:pt x="14994738" y="2209800"/>
                  </a:lnTo>
                  <a:lnTo>
                    <a:pt x="15021128" y="2222500"/>
                  </a:lnTo>
                  <a:lnTo>
                    <a:pt x="15049767" y="2247900"/>
                  </a:lnTo>
                  <a:lnTo>
                    <a:pt x="15080717" y="2260600"/>
                  </a:lnTo>
                  <a:lnTo>
                    <a:pt x="15114054" y="2286000"/>
                  </a:lnTo>
                  <a:lnTo>
                    <a:pt x="15149830" y="2298700"/>
                  </a:lnTo>
                  <a:lnTo>
                    <a:pt x="15188108" y="2311400"/>
                  </a:lnTo>
                  <a:lnTo>
                    <a:pt x="15228951" y="2324100"/>
                  </a:lnTo>
                  <a:lnTo>
                    <a:pt x="15272423" y="2336800"/>
                  </a:lnTo>
                  <a:lnTo>
                    <a:pt x="15318588" y="2349500"/>
                  </a:lnTo>
                  <a:lnTo>
                    <a:pt x="15395766" y="2374900"/>
                  </a:lnTo>
                  <a:lnTo>
                    <a:pt x="15606268" y="2374900"/>
                  </a:lnTo>
                  <a:lnTo>
                    <a:pt x="15669946" y="2349500"/>
                  </a:lnTo>
                  <a:lnTo>
                    <a:pt x="15700655" y="2349500"/>
                  </a:lnTo>
                  <a:lnTo>
                    <a:pt x="15759900" y="2324100"/>
                  </a:lnTo>
                  <a:lnTo>
                    <a:pt x="15816402" y="2298700"/>
                  </a:lnTo>
                  <a:lnTo>
                    <a:pt x="15843657" y="2273300"/>
                  </a:lnTo>
                  <a:lnTo>
                    <a:pt x="15870289" y="2260600"/>
                  </a:lnTo>
                  <a:lnTo>
                    <a:pt x="15896298" y="2247900"/>
                  </a:lnTo>
                  <a:lnTo>
                    <a:pt x="15921724" y="2222500"/>
                  </a:lnTo>
                  <a:lnTo>
                    <a:pt x="15946565" y="2197100"/>
                  </a:lnTo>
                  <a:lnTo>
                    <a:pt x="15970860" y="2184400"/>
                  </a:lnTo>
                  <a:lnTo>
                    <a:pt x="16017863" y="2133600"/>
                  </a:lnTo>
                  <a:lnTo>
                    <a:pt x="16062871" y="2082800"/>
                  </a:lnTo>
                  <a:lnTo>
                    <a:pt x="16106039" y="2032000"/>
                  </a:lnTo>
                  <a:lnTo>
                    <a:pt x="16147530" y="1981200"/>
                  </a:lnTo>
                  <a:lnTo>
                    <a:pt x="16187484" y="1917700"/>
                  </a:lnTo>
                  <a:lnTo>
                    <a:pt x="16206940" y="1892300"/>
                  </a:lnTo>
                  <a:lnTo>
                    <a:pt x="16226079" y="1866900"/>
                  </a:lnTo>
                  <a:lnTo>
                    <a:pt x="16244900" y="1841500"/>
                  </a:lnTo>
                  <a:lnTo>
                    <a:pt x="16263442" y="1803400"/>
                  </a:lnTo>
                  <a:lnTo>
                    <a:pt x="16281705" y="1778000"/>
                  </a:lnTo>
                  <a:lnTo>
                    <a:pt x="16299739" y="1752600"/>
                  </a:lnTo>
                  <a:lnTo>
                    <a:pt x="16317532" y="1714500"/>
                  </a:lnTo>
                  <a:lnTo>
                    <a:pt x="16335121" y="1689100"/>
                  </a:lnTo>
                  <a:lnTo>
                    <a:pt x="16352520" y="1663700"/>
                  </a:lnTo>
                  <a:lnTo>
                    <a:pt x="16386823" y="1600200"/>
                  </a:lnTo>
                  <a:lnTo>
                    <a:pt x="16403765" y="1574800"/>
                  </a:lnTo>
                  <a:lnTo>
                    <a:pt x="16420592" y="1549400"/>
                  </a:lnTo>
                  <a:lnTo>
                    <a:pt x="16453981" y="1498600"/>
                  </a:lnTo>
                  <a:lnTo>
                    <a:pt x="16470592" y="1460500"/>
                  </a:lnTo>
                  <a:lnTo>
                    <a:pt x="16503714" y="1409700"/>
                  </a:lnTo>
                  <a:lnTo>
                    <a:pt x="16520262" y="1397000"/>
                  </a:lnTo>
                  <a:lnTo>
                    <a:pt x="16570135" y="1320800"/>
                  </a:lnTo>
                  <a:lnTo>
                    <a:pt x="16586886" y="1308100"/>
                  </a:lnTo>
                  <a:lnTo>
                    <a:pt x="16603752" y="1282700"/>
                  </a:lnTo>
                  <a:lnTo>
                    <a:pt x="16620719" y="1257300"/>
                  </a:lnTo>
                  <a:lnTo>
                    <a:pt x="16637826" y="1244600"/>
                  </a:lnTo>
                  <a:lnTo>
                    <a:pt x="16672522" y="1219200"/>
                  </a:lnTo>
                  <a:lnTo>
                    <a:pt x="16690162" y="1193800"/>
                  </a:lnTo>
                  <a:lnTo>
                    <a:pt x="16708006" y="1193800"/>
                  </a:lnTo>
                  <a:lnTo>
                    <a:pt x="16744417" y="1168400"/>
                  </a:lnTo>
                  <a:lnTo>
                    <a:pt x="16763022" y="1155700"/>
                  </a:lnTo>
                  <a:lnTo>
                    <a:pt x="16781920" y="1155700"/>
                  </a:lnTo>
                  <a:lnTo>
                    <a:pt x="16801122" y="1143000"/>
                  </a:lnTo>
                  <a:lnTo>
                    <a:pt x="16881412" y="1143000"/>
                  </a:lnTo>
                  <a:lnTo>
                    <a:pt x="16902456" y="1155700"/>
                  </a:lnTo>
                  <a:lnTo>
                    <a:pt x="16923919" y="1155700"/>
                  </a:lnTo>
                  <a:lnTo>
                    <a:pt x="16945826" y="1168400"/>
                  </a:lnTo>
                  <a:lnTo>
                    <a:pt x="16968204" y="1181100"/>
                  </a:lnTo>
                  <a:lnTo>
                    <a:pt x="16991051" y="1193800"/>
                  </a:lnTo>
                  <a:lnTo>
                    <a:pt x="17014406" y="1206500"/>
                  </a:lnTo>
                  <a:lnTo>
                    <a:pt x="17038282" y="1219200"/>
                  </a:lnTo>
                  <a:lnTo>
                    <a:pt x="17062704" y="1244600"/>
                  </a:lnTo>
                  <a:lnTo>
                    <a:pt x="17113238" y="1282700"/>
                  </a:lnTo>
                  <a:lnTo>
                    <a:pt x="17156138" y="1333500"/>
                  </a:lnTo>
                  <a:lnTo>
                    <a:pt x="17189869" y="1397000"/>
                  </a:lnTo>
                  <a:lnTo>
                    <a:pt x="17203446" y="1422400"/>
                  </a:lnTo>
                  <a:lnTo>
                    <a:pt x="17214939" y="1447800"/>
                  </a:lnTo>
                  <a:lnTo>
                    <a:pt x="17224401" y="1485900"/>
                  </a:lnTo>
                  <a:lnTo>
                    <a:pt x="17231894" y="1511300"/>
                  </a:lnTo>
                  <a:lnTo>
                    <a:pt x="17237482" y="1549400"/>
                  </a:lnTo>
                  <a:lnTo>
                    <a:pt x="17241241" y="1587500"/>
                  </a:lnTo>
                  <a:lnTo>
                    <a:pt x="17243235" y="1625600"/>
                  </a:lnTo>
                  <a:lnTo>
                    <a:pt x="17243514" y="1651000"/>
                  </a:lnTo>
                  <a:lnTo>
                    <a:pt x="17242168" y="1689100"/>
                  </a:lnTo>
                  <a:lnTo>
                    <a:pt x="17239247" y="1727200"/>
                  </a:lnTo>
                  <a:lnTo>
                    <a:pt x="17234815" y="1765300"/>
                  </a:lnTo>
                  <a:lnTo>
                    <a:pt x="17228947" y="1803400"/>
                  </a:lnTo>
                  <a:lnTo>
                    <a:pt x="17221696" y="1854200"/>
                  </a:lnTo>
                  <a:lnTo>
                    <a:pt x="17213149" y="1892300"/>
                  </a:lnTo>
                  <a:lnTo>
                    <a:pt x="17203344" y="1930400"/>
                  </a:lnTo>
                  <a:lnTo>
                    <a:pt x="17192371" y="1968500"/>
                  </a:lnTo>
                  <a:lnTo>
                    <a:pt x="17180281" y="2019300"/>
                  </a:lnTo>
                  <a:lnTo>
                    <a:pt x="17167136" y="2057400"/>
                  </a:lnTo>
                  <a:lnTo>
                    <a:pt x="17153014" y="2095500"/>
                  </a:lnTo>
                  <a:lnTo>
                    <a:pt x="17137977" y="2146300"/>
                  </a:lnTo>
                  <a:lnTo>
                    <a:pt x="17122090" y="2184400"/>
                  </a:lnTo>
                  <a:lnTo>
                    <a:pt x="17105427" y="2235200"/>
                  </a:lnTo>
                  <a:lnTo>
                    <a:pt x="17088028" y="2273300"/>
                  </a:lnTo>
                  <a:lnTo>
                    <a:pt x="17069994" y="2311400"/>
                  </a:lnTo>
                  <a:lnTo>
                    <a:pt x="17051363" y="2362200"/>
                  </a:lnTo>
                  <a:lnTo>
                    <a:pt x="17032199" y="2400300"/>
                  </a:lnTo>
                  <a:lnTo>
                    <a:pt x="17012590" y="2451100"/>
                  </a:lnTo>
                  <a:lnTo>
                    <a:pt x="16992588" y="2489200"/>
                  </a:lnTo>
                  <a:lnTo>
                    <a:pt x="16972255" y="2540000"/>
                  </a:lnTo>
                  <a:lnTo>
                    <a:pt x="16951668" y="2578100"/>
                  </a:lnTo>
                  <a:lnTo>
                    <a:pt x="16930891" y="2628900"/>
                  </a:lnTo>
                  <a:lnTo>
                    <a:pt x="16909974" y="2667000"/>
                  </a:lnTo>
                  <a:lnTo>
                    <a:pt x="16889006" y="2717800"/>
                  </a:lnTo>
                  <a:lnTo>
                    <a:pt x="16847122" y="2794000"/>
                  </a:lnTo>
                  <a:lnTo>
                    <a:pt x="16805783" y="2882900"/>
                  </a:lnTo>
                  <a:lnTo>
                    <a:pt x="16785463" y="2921000"/>
                  </a:lnTo>
                  <a:lnTo>
                    <a:pt x="16765486" y="2971800"/>
                  </a:lnTo>
                  <a:lnTo>
                    <a:pt x="16745915" y="3009900"/>
                  </a:lnTo>
                  <a:lnTo>
                    <a:pt x="16726789" y="3048000"/>
                  </a:lnTo>
                  <a:lnTo>
                    <a:pt x="16708196" y="3086100"/>
                  </a:lnTo>
                  <a:lnTo>
                    <a:pt x="16690201" y="3124200"/>
                  </a:lnTo>
                  <a:lnTo>
                    <a:pt x="16672852" y="3162300"/>
                  </a:lnTo>
                  <a:lnTo>
                    <a:pt x="16656228" y="3200400"/>
                  </a:lnTo>
                  <a:lnTo>
                    <a:pt x="16640404" y="3238500"/>
                  </a:lnTo>
                  <a:lnTo>
                    <a:pt x="16625431" y="3276600"/>
                  </a:lnTo>
                  <a:lnTo>
                    <a:pt x="16611372" y="3302000"/>
                  </a:lnTo>
                  <a:lnTo>
                    <a:pt x="16598316" y="3340100"/>
                  </a:lnTo>
                  <a:lnTo>
                    <a:pt x="16586289" y="3378200"/>
                  </a:lnTo>
                  <a:lnTo>
                    <a:pt x="16575393" y="3403600"/>
                  </a:lnTo>
                  <a:lnTo>
                    <a:pt x="16565677" y="3441700"/>
                  </a:lnTo>
                  <a:lnTo>
                    <a:pt x="16557219" y="3467100"/>
                  </a:lnTo>
                  <a:lnTo>
                    <a:pt x="16550069" y="3492500"/>
                  </a:lnTo>
                  <a:lnTo>
                    <a:pt x="16544290" y="3517900"/>
                  </a:lnTo>
                  <a:lnTo>
                    <a:pt x="16539960" y="3543300"/>
                  </a:lnTo>
                  <a:lnTo>
                    <a:pt x="16537153" y="3568700"/>
                  </a:lnTo>
                  <a:lnTo>
                    <a:pt x="16535908" y="3594100"/>
                  </a:lnTo>
                  <a:lnTo>
                    <a:pt x="16536315" y="3619500"/>
                  </a:lnTo>
                  <a:lnTo>
                    <a:pt x="16538423" y="3644900"/>
                  </a:lnTo>
                  <a:lnTo>
                    <a:pt x="16542309" y="3657600"/>
                  </a:lnTo>
                  <a:lnTo>
                    <a:pt x="16548024" y="3683000"/>
                  </a:lnTo>
                  <a:lnTo>
                    <a:pt x="16576891" y="3721100"/>
                  </a:lnTo>
                  <a:lnTo>
                    <a:pt x="16606520" y="3746500"/>
                  </a:lnTo>
                  <a:lnTo>
                    <a:pt x="16624656" y="3746500"/>
                  </a:lnTo>
                  <a:lnTo>
                    <a:pt x="16645090" y="3759200"/>
                  </a:lnTo>
                  <a:lnTo>
                    <a:pt x="16706685" y="3771900"/>
                  </a:lnTo>
                  <a:lnTo>
                    <a:pt x="16765308" y="3784600"/>
                  </a:lnTo>
                  <a:lnTo>
                    <a:pt x="16821074" y="3784600"/>
                  </a:lnTo>
                  <a:lnTo>
                    <a:pt x="16874033" y="3797300"/>
                  </a:lnTo>
                  <a:lnTo>
                    <a:pt x="16924274" y="3797300"/>
                  </a:lnTo>
                  <a:lnTo>
                    <a:pt x="16971899" y="3784600"/>
                  </a:lnTo>
                  <a:lnTo>
                    <a:pt x="17016972" y="3784600"/>
                  </a:lnTo>
                  <a:lnTo>
                    <a:pt x="17059580" y="3771900"/>
                  </a:lnTo>
                  <a:lnTo>
                    <a:pt x="17099814" y="3759200"/>
                  </a:lnTo>
                  <a:lnTo>
                    <a:pt x="17137749" y="3746500"/>
                  </a:lnTo>
                  <a:lnTo>
                    <a:pt x="17207065" y="3708400"/>
                  </a:lnTo>
                  <a:lnTo>
                    <a:pt x="17238599" y="3695700"/>
                  </a:lnTo>
                  <a:lnTo>
                    <a:pt x="17268178" y="3670300"/>
                  </a:lnTo>
                  <a:lnTo>
                    <a:pt x="17321784" y="3619500"/>
                  </a:lnTo>
                  <a:lnTo>
                    <a:pt x="17368508" y="3556000"/>
                  </a:lnTo>
                  <a:lnTo>
                    <a:pt x="17389513" y="3530600"/>
                  </a:lnTo>
                  <a:lnTo>
                    <a:pt x="17409046" y="3492500"/>
                  </a:lnTo>
                  <a:lnTo>
                    <a:pt x="17427194" y="3467100"/>
                  </a:lnTo>
                  <a:lnTo>
                    <a:pt x="17444047" y="3429000"/>
                  </a:lnTo>
                  <a:lnTo>
                    <a:pt x="17459681" y="3403600"/>
                  </a:lnTo>
                  <a:lnTo>
                    <a:pt x="17474184" y="3365500"/>
                  </a:lnTo>
                  <a:lnTo>
                    <a:pt x="17487634" y="3327400"/>
                  </a:lnTo>
                  <a:lnTo>
                    <a:pt x="17500105" y="3302000"/>
                  </a:lnTo>
                  <a:lnTo>
                    <a:pt x="17511700" y="3263900"/>
                  </a:lnTo>
                  <a:lnTo>
                    <a:pt x="17522495" y="3225800"/>
                  </a:lnTo>
                  <a:lnTo>
                    <a:pt x="17532566" y="3200400"/>
                  </a:lnTo>
                  <a:lnTo>
                    <a:pt x="17542002" y="3162300"/>
                  </a:lnTo>
                  <a:lnTo>
                    <a:pt x="17550880" y="3124200"/>
                  </a:lnTo>
                  <a:lnTo>
                    <a:pt x="17559300" y="3098800"/>
                  </a:lnTo>
                  <a:lnTo>
                    <a:pt x="17575035" y="3035300"/>
                  </a:lnTo>
                  <a:lnTo>
                    <a:pt x="17582541" y="3009900"/>
                  </a:lnTo>
                  <a:lnTo>
                    <a:pt x="17589894" y="2984500"/>
                  </a:lnTo>
                  <a:lnTo>
                    <a:pt x="17597209" y="2959100"/>
                  </a:lnTo>
                  <a:lnTo>
                    <a:pt x="17604537" y="2933700"/>
                  </a:lnTo>
                  <a:lnTo>
                    <a:pt x="17611979" y="2908300"/>
                  </a:lnTo>
                  <a:lnTo>
                    <a:pt x="17619612" y="2895600"/>
                  </a:lnTo>
                  <a:lnTo>
                    <a:pt x="17627537" y="2870200"/>
                  </a:lnTo>
                  <a:lnTo>
                    <a:pt x="17635805" y="2857500"/>
                  </a:lnTo>
                  <a:lnTo>
                    <a:pt x="17644517" y="2844800"/>
                  </a:lnTo>
                  <a:lnTo>
                    <a:pt x="17653762" y="2832100"/>
                  </a:lnTo>
                  <a:lnTo>
                    <a:pt x="17663618" y="2832100"/>
                  </a:lnTo>
                  <a:lnTo>
                    <a:pt x="17674159" y="2819400"/>
                  </a:lnTo>
                  <a:lnTo>
                    <a:pt x="17733988" y="2819400"/>
                  </a:lnTo>
                  <a:lnTo>
                    <a:pt x="17755731" y="2832100"/>
                  </a:lnTo>
                  <a:lnTo>
                    <a:pt x="17775886" y="2832100"/>
                  </a:lnTo>
                  <a:lnTo>
                    <a:pt x="17794478" y="2844800"/>
                  </a:lnTo>
                  <a:lnTo>
                    <a:pt x="17811573" y="2857500"/>
                  </a:lnTo>
                  <a:lnTo>
                    <a:pt x="17827206" y="2857500"/>
                  </a:lnTo>
                  <a:lnTo>
                    <a:pt x="17841430" y="2870200"/>
                  </a:lnTo>
                  <a:lnTo>
                    <a:pt x="17854308" y="2882900"/>
                  </a:lnTo>
                  <a:lnTo>
                    <a:pt x="17865865" y="2908300"/>
                  </a:lnTo>
                  <a:lnTo>
                    <a:pt x="17876177" y="2921000"/>
                  </a:lnTo>
                  <a:lnTo>
                    <a:pt x="17885283" y="2933700"/>
                  </a:lnTo>
                  <a:lnTo>
                    <a:pt x="17893221" y="2959100"/>
                  </a:lnTo>
                  <a:lnTo>
                    <a:pt x="17900053" y="2971800"/>
                  </a:lnTo>
                  <a:lnTo>
                    <a:pt x="17905832" y="2997200"/>
                  </a:lnTo>
                  <a:lnTo>
                    <a:pt x="17910594" y="3009900"/>
                  </a:lnTo>
                  <a:lnTo>
                    <a:pt x="17914392" y="3035300"/>
                  </a:lnTo>
                  <a:lnTo>
                    <a:pt x="17917287" y="3060700"/>
                  </a:lnTo>
                  <a:lnTo>
                    <a:pt x="17919319" y="3086100"/>
                  </a:lnTo>
                  <a:lnTo>
                    <a:pt x="17920539" y="3111500"/>
                  </a:lnTo>
                  <a:lnTo>
                    <a:pt x="17920996" y="3136900"/>
                  </a:lnTo>
                  <a:lnTo>
                    <a:pt x="17920742" y="3162300"/>
                  </a:lnTo>
                  <a:lnTo>
                    <a:pt x="17918278" y="3225800"/>
                  </a:lnTo>
                  <a:lnTo>
                    <a:pt x="17913566" y="3276600"/>
                  </a:lnTo>
                  <a:lnTo>
                    <a:pt x="17910493" y="3302000"/>
                  </a:lnTo>
                  <a:lnTo>
                    <a:pt x="17907000" y="3340100"/>
                  </a:lnTo>
                  <a:lnTo>
                    <a:pt x="17903127" y="3365500"/>
                  </a:lnTo>
                  <a:lnTo>
                    <a:pt x="17898949" y="3403600"/>
                  </a:lnTo>
                  <a:lnTo>
                    <a:pt x="17894504" y="3429000"/>
                  </a:lnTo>
                  <a:lnTo>
                    <a:pt x="17889843" y="3467100"/>
                  </a:lnTo>
                  <a:lnTo>
                    <a:pt x="17885004" y="3492500"/>
                  </a:lnTo>
                  <a:lnTo>
                    <a:pt x="17880051" y="3530600"/>
                  </a:lnTo>
                  <a:lnTo>
                    <a:pt x="17869980" y="3594100"/>
                  </a:lnTo>
                  <a:lnTo>
                    <a:pt x="17864963" y="3619500"/>
                  </a:lnTo>
                  <a:lnTo>
                    <a:pt x="17860023" y="3657600"/>
                  </a:lnTo>
                  <a:lnTo>
                    <a:pt x="17855210" y="3683000"/>
                  </a:lnTo>
                  <a:lnTo>
                    <a:pt x="17850587" y="3721100"/>
                  </a:lnTo>
                  <a:lnTo>
                    <a:pt x="17846180" y="3746500"/>
                  </a:lnTo>
                  <a:lnTo>
                    <a:pt x="17842053" y="3784600"/>
                  </a:lnTo>
                  <a:lnTo>
                    <a:pt x="17838243" y="3810000"/>
                  </a:lnTo>
                  <a:lnTo>
                    <a:pt x="17834814" y="3835400"/>
                  </a:lnTo>
                  <a:lnTo>
                    <a:pt x="17831816" y="3873500"/>
                  </a:lnTo>
                  <a:lnTo>
                    <a:pt x="17829289" y="3898900"/>
                  </a:lnTo>
                  <a:lnTo>
                    <a:pt x="17827282" y="3924300"/>
                  </a:lnTo>
                  <a:lnTo>
                    <a:pt x="17825847" y="3962400"/>
                  </a:lnTo>
                  <a:lnTo>
                    <a:pt x="17825047" y="3987800"/>
                  </a:lnTo>
                  <a:lnTo>
                    <a:pt x="17824908" y="4013200"/>
                  </a:lnTo>
                  <a:lnTo>
                    <a:pt x="17825492" y="4038600"/>
                  </a:lnTo>
                  <a:lnTo>
                    <a:pt x="17829022" y="4089400"/>
                  </a:lnTo>
                  <a:lnTo>
                    <a:pt x="17836033" y="4140200"/>
                  </a:lnTo>
                  <a:lnTo>
                    <a:pt x="17846929" y="4178300"/>
                  </a:lnTo>
                  <a:lnTo>
                    <a:pt x="17853952" y="4203700"/>
                  </a:lnTo>
                  <a:lnTo>
                    <a:pt x="17862093" y="4229100"/>
                  </a:lnTo>
                  <a:lnTo>
                    <a:pt x="17871390" y="4241800"/>
                  </a:lnTo>
                  <a:lnTo>
                    <a:pt x="17881918" y="4254500"/>
                  </a:lnTo>
                  <a:lnTo>
                    <a:pt x="17893703" y="4279900"/>
                  </a:lnTo>
                  <a:lnTo>
                    <a:pt x="17906810" y="4292600"/>
                  </a:lnTo>
                  <a:lnTo>
                    <a:pt x="17921275" y="4305300"/>
                  </a:lnTo>
                  <a:lnTo>
                    <a:pt x="17937163" y="4318000"/>
                  </a:lnTo>
                  <a:lnTo>
                    <a:pt x="17954511" y="4318000"/>
                  </a:lnTo>
                  <a:lnTo>
                    <a:pt x="17973371" y="4330700"/>
                  </a:lnTo>
                  <a:lnTo>
                    <a:pt x="17993792" y="4343400"/>
                  </a:lnTo>
                  <a:lnTo>
                    <a:pt x="18015827" y="4343400"/>
                  </a:lnTo>
                  <a:lnTo>
                    <a:pt x="18039525" y="4356100"/>
                  </a:lnTo>
                  <a:lnTo>
                    <a:pt x="18121072" y="4356100"/>
                  </a:lnTo>
                  <a:lnTo>
                    <a:pt x="18151907" y="4343400"/>
                  </a:lnTo>
                  <a:lnTo>
                    <a:pt x="18184660" y="4343400"/>
                  </a:lnTo>
                  <a:lnTo>
                    <a:pt x="18219357" y="4330700"/>
                  </a:lnTo>
                  <a:lnTo>
                    <a:pt x="18256073" y="4330700"/>
                  </a:lnTo>
                  <a:lnTo>
                    <a:pt x="18286222" y="4318000"/>
                  </a:lnTo>
                  <a:lnTo>
                    <a:pt x="18286222" y="2819400"/>
                  </a:lnTo>
                  <a:lnTo>
                    <a:pt x="18286222" y="1143000"/>
                  </a:lnTo>
                  <a:lnTo>
                    <a:pt x="18286222" y="0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51387" y="3479517"/>
            <a:ext cx="1190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 err="1">
                <a:solidFill>
                  <a:srgbClr val="1D1D1D"/>
                </a:solidFill>
                <a:latin typeface="Tahoma"/>
                <a:cs typeface="Tahoma"/>
              </a:rPr>
              <a:t>Блок</a:t>
            </a:r>
            <a:r>
              <a:rPr sz="2400" b="1" spc="-6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lang="uk-UA" sz="2400" b="1" spc="-35" dirty="0">
                <a:solidFill>
                  <a:srgbClr val="1D1D1D"/>
                </a:solidFill>
                <a:latin typeface="Tahoma"/>
                <a:cs typeface="Tahoma"/>
              </a:rPr>
              <a:t>6</a:t>
            </a:r>
            <a:r>
              <a:rPr sz="2400" b="1" spc="-35" dirty="0">
                <a:solidFill>
                  <a:srgbClr val="1D1D1D"/>
                </a:solidFill>
                <a:latin typeface="Tahoma"/>
                <a:cs typeface="Tahoma"/>
              </a:rPr>
              <a:t>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10048" y="4027201"/>
            <a:ext cx="6948151" cy="2287806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740"/>
              </a:spcBef>
            </a:pPr>
            <a:r>
              <a:rPr sz="5200" b="0" dirty="0">
                <a:solidFill>
                  <a:srgbClr val="1D1D1D"/>
                </a:solidFill>
                <a:latin typeface="Times New Roman"/>
                <a:cs typeface="Times New Roman"/>
              </a:rPr>
              <a:t>ЩО ДАЛІ ПІСЛЯ ОТРИМАННЯ ГРАНТУ?</a:t>
            </a:r>
            <a:endParaRPr sz="5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65667" y="0"/>
            <a:ext cx="3322954" cy="10287000"/>
            <a:chOff x="14965667" y="0"/>
            <a:chExt cx="3322954" cy="10287000"/>
          </a:xfrm>
        </p:grpSpPr>
        <p:sp>
          <p:nvSpPr>
            <p:cNvPr id="3" name="object 3"/>
            <p:cNvSpPr/>
            <p:nvPr/>
          </p:nvSpPr>
          <p:spPr>
            <a:xfrm>
              <a:off x="14965667" y="0"/>
              <a:ext cx="3314700" cy="10287000"/>
            </a:xfrm>
            <a:custGeom>
              <a:avLst/>
              <a:gdLst/>
              <a:ahLst/>
              <a:cxnLst/>
              <a:rect l="l" t="t" r="r" b="b"/>
              <a:pathLst>
                <a:path w="3314700" h="10287000">
                  <a:moveTo>
                    <a:pt x="3314700" y="0"/>
                  </a:moveTo>
                  <a:lnTo>
                    <a:pt x="3314700" y="10287000"/>
                  </a:lnTo>
                  <a:lnTo>
                    <a:pt x="0" y="10287000"/>
                  </a:lnTo>
                  <a:lnTo>
                    <a:pt x="38100" y="10212685"/>
                  </a:lnTo>
                  <a:lnTo>
                    <a:pt x="63500" y="10172143"/>
                  </a:lnTo>
                  <a:lnTo>
                    <a:pt x="88900" y="10132818"/>
                  </a:lnTo>
                  <a:lnTo>
                    <a:pt x="114300" y="10094689"/>
                  </a:lnTo>
                  <a:lnTo>
                    <a:pt x="139700" y="10057733"/>
                  </a:lnTo>
                  <a:lnTo>
                    <a:pt x="177800" y="10021929"/>
                  </a:lnTo>
                  <a:lnTo>
                    <a:pt x="215900" y="9987255"/>
                  </a:lnTo>
                  <a:lnTo>
                    <a:pt x="241300" y="9953691"/>
                  </a:lnTo>
                  <a:lnTo>
                    <a:pt x="279400" y="9921215"/>
                  </a:lnTo>
                  <a:lnTo>
                    <a:pt x="317500" y="9889804"/>
                  </a:lnTo>
                  <a:lnTo>
                    <a:pt x="355600" y="9859438"/>
                  </a:lnTo>
                  <a:lnTo>
                    <a:pt x="393700" y="9830095"/>
                  </a:lnTo>
                  <a:lnTo>
                    <a:pt x="444500" y="9801753"/>
                  </a:lnTo>
                  <a:lnTo>
                    <a:pt x="482600" y="9774392"/>
                  </a:lnTo>
                  <a:lnTo>
                    <a:pt x="520700" y="9747988"/>
                  </a:lnTo>
                  <a:lnTo>
                    <a:pt x="558800" y="9722522"/>
                  </a:lnTo>
                  <a:lnTo>
                    <a:pt x="609600" y="9697971"/>
                  </a:lnTo>
                  <a:lnTo>
                    <a:pt x="647700" y="9674313"/>
                  </a:lnTo>
                  <a:lnTo>
                    <a:pt x="698500" y="9651528"/>
                  </a:lnTo>
                  <a:lnTo>
                    <a:pt x="736600" y="9628377"/>
                  </a:lnTo>
                  <a:lnTo>
                    <a:pt x="787400" y="9605700"/>
                  </a:lnTo>
                  <a:lnTo>
                    <a:pt x="825500" y="9583402"/>
                  </a:lnTo>
                  <a:lnTo>
                    <a:pt x="876300" y="9561388"/>
                  </a:lnTo>
                  <a:lnTo>
                    <a:pt x="927100" y="9539562"/>
                  </a:lnTo>
                  <a:lnTo>
                    <a:pt x="1016000" y="9496089"/>
                  </a:lnTo>
                  <a:lnTo>
                    <a:pt x="1066800" y="9474251"/>
                  </a:lnTo>
                  <a:lnTo>
                    <a:pt x="1104900" y="9452218"/>
                  </a:lnTo>
                  <a:lnTo>
                    <a:pt x="1155700" y="9429894"/>
                  </a:lnTo>
                  <a:lnTo>
                    <a:pt x="1193800" y="9407184"/>
                  </a:lnTo>
                  <a:lnTo>
                    <a:pt x="1244600" y="9383992"/>
                  </a:lnTo>
                  <a:lnTo>
                    <a:pt x="1295400" y="9360222"/>
                  </a:lnTo>
                  <a:lnTo>
                    <a:pt x="1333500" y="9335778"/>
                  </a:lnTo>
                  <a:lnTo>
                    <a:pt x="1384300" y="9310565"/>
                  </a:lnTo>
                  <a:lnTo>
                    <a:pt x="1422400" y="9284487"/>
                  </a:lnTo>
                  <a:lnTo>
                    <a:pt x="1460500" y="9257448"/>
                  </a:lnTo>
                  <a:lnTo>
                    <a:pt x="1511300" y="9229353"/>
                  </a:lnTo>
                  <a:lnTo>
                    <a:pt x="1549400" y="9200106"/>
                  </a:lnTo>
                  <a:lnTo>
                    <a:pt x="1587500" y="9169611"/>
                  </a:lnTo>
                  <a:lnTo>
                    <a:pt x="1625600" y="9137773"/>
                  </a:lnTo>
                  <a:lnTo>
                    <a:pt x="1663700" y="9105438"/>
                  </a:lnTo>
                  <a:lnTo>
                    <a:pt x="1701800" y="9072035"/>
                  </a:lnTo>
                  <a:lnTo>
                    <a:pt x="1739900" y="9037608"/>
                  </a:lnTo>
                  <a:lnTo>
                    <a:pt x="1778000" y="9002204"/>
                  </a:lnTo>
                  <a:lnTo>
                    <a:pt x="1803400" y="8965868"/>
                  </a:lnTo>
                  <a:lnTo>
                    <a:pt x="1841500" y="8928645"/>
                  </a:lnTo>
                  <a:lnTo>
                    <a:pt x="1866900" y="8890583"/>
                  </a:lnTo>
                  <a:lnTo>
                    <a:pt x="1905000" y="8851725"/>
                  </a:lnTo>
                  <a:lnTo>
                    <a:pt x="1930400" y="8812118"/>
                  </a:lnTo>
                  <a:lnTo>
                    <a:pt x="1955800" y="8771807"/>
                  </a:lnTo>
                  <a:lnTo>
                    <a:pt x="1981200" y="8730838"/>
                  </a:lnTo>
                  <a:lnTo>
                    <a:pt x="2019300" y="8689256"/>
                  </a:lnTo>
                  <a:lnTo>
                    <a:pt x="2070100" y="8604439"/>
                  </a:lnTo>
                  <a:lnTo>
                    <a:pt x="2146300" y="8473759"/>
                  </a:lnTo>
                  <a:lnTo>
                    <a:pt x="2159000" y="8429461"/>
                  </a:lnTo>
                  <a:lnTo>
                    <a:pt x="2235200" y="8294990"/>
                  </a:lnTo>
                  <a:lnTo>
                    <a:pt x="2247900" y="8249793"/>
                  </a:lnTo>
                  <a:lnTo>
                    <a:pt x="2324100" y="8113722"/>
                  </a:lnTo>
                  <a:lnTo>
                    <a:pt x="2336800" y="8068356"/>
                  </a:lnTo>
                  <a:lnTo>
                    <a:pt x="2362200" y="8023062"/>
                  </a:lnTo>
                  <a:lnTo>
                    <a:pt x="2374900" y="7977125"/>
                  </a:lnTo>
                  <a:lnTo>
                    <a:pt x="2425700" y="7884847"/>
                  </a:lnTo>
                  <a:lnTo>
                    <a:pt x="2438400" y="7838506"/>
                  </a:lnTo>
                  <a:lnTo>
                    <a:pt x="2489200" y="7745411"/>
                  </a:lnTo>
                  <a:lnTo>
                    <a:pt x="2501900" y="7698656"/>
                  </a:lnTo>
                  <a:lnTo>
                    <a:pt x="2527300" y="7651762"/>
                  </a:lnTo>
                  <a:lnTo>
                    <a:pt x="2540000" y="7604726"/>
                  </a:lnTo>
                  <a:lnTo>
                    <a:pt x="2565400" y="7557548"/>
                  </a:lnTo>
                  <a:lnTo>
                    <a:pt x="2578100" y="7510227"/>
                  </a:lnTo>
                  <a:lnTo>
                    <a:pt x="2603500" y="7462762"/>
                  </a:lnTo>
                  <a:lnTo>
                    <a:pt x="2616200" y="7415152"/>
                  </a:lnTo>
                  <a:lnTo>
                    <a:pt x="2641600" y="7367396"/>
                  </a:lnTo>
                  <a:lnTo>
                    <a:pt x="2768600" y="6881566"/>
                  </a:lnTo>
                  <a:lnTo>
                    <a:pt x="2768600" y="6832133"/>
                  </a:lnTo>
                  <a:lnTo>
                    <a:pt x="2781300" y="6782541"/>
                  </a:lnTo>
                  <a:lnTo>
                    <a:pt x="2781300" y="6632802"/>
                  </a:lnTo>
                  <a:lnTo>
                    <a:pt x="2794000" y="6582565"/>
                  </a:lnTo>
                  <a:lnTo>
                    <a:pt x="2794000" y="0"/>
                  </a:lnTo>
                  <a:lnTo>
                    <a:pt x="3314700" y="0"/>
                  </a:lnTo>
                  <a:close/>
                </a:path>
                <a:path w="3314700" h="10287000">
                  <a:moveTo>
                    <a:pt x="1854200" y="3418611"/>
                  </a:moveTo>
                  <a:lnTo>
                    <a:pt x="1854200" y="3666432"/>
                  </a:lnTo>
                  <a:lnTo>
                    <a:pt x="1841500" y="3616902"/>
                  </a:lnTo>
                  <a:lnTo>
                    <a:pt x="1841500" y="3468173"/>
                  </a:lnTo>
                  <a:lnTo>
                    <a:pt x="1854200" y="3418611"/>
                  </a:lnTo>
                  <a:close/>
                </a:path>
                <a:path w="3314700" h="10287000">
                  <a:moveTo>
                    <a:pt x="1866900" y="3220925"/>
                  </a:moveTo>
                  <a:lnTo>
                    <a:pt x="1866900" y="3814633"/>
                  </a:lnTo>
                  <a:lnTo>
                    <a:pt x="1854200" y="3765316"/>
                  </a:lnTo>
                  <a:lnTo>
                    <a:pt x="1854200" y="3270226"/>
                  </a:lnTo>
                  <a:lnTo>
                    <a:pt x="1866900" y="3220925"/>
                  </a:lnTo>
                  <a:close/>
                </a:path>
                <a:path w="3314700" h="10287000">
                  <a:moveTo>
                    <a:pt x="2794000" y="0"/>
                  </a:moveTo>
                  <a:lnTo>
                    <a:pt x="2794000" y="6582565"/>
                  </a:lnTo>
                  <a:lnTo>
                    <a:pt x="2781300" y="6532164"/>
                  </a:lnTo>
                  <a:lnTo>
                    <a:pt x="2781300" y="6385059"/>
                  </a:lnTo>
                  <a:lnTo>
                    <a:pt x="2768600" y="6335323"/>
                  </a:lnTo>
                  <a:lnTo>
                    <a:pt x="2768600" y="6285878"/>
                  </a:lnTo>
                  <a:lnTo>
                    <a:pt x="2654300" y="5851982"/>
                  </a:lnTo>
                  <a:lnTo>
                    <a:pt x="2628900" y="5804778"/>
                  </a:lnTo>
                  <a:lnTo>
                    <a:pt x="2616200" y="5757730"/>
                  </a:lnTo>
                  <a:lnTo>
                    <a:pt x="2590800" y="5710825"/>
                  </a:lnTo>
                  <a:lnTo>
                    <a:pt x="2578100" y="5664052"/>
                  </a:lnTo>
                  <a:lnTo>
                    <a:pt x="2552700" y="5617397"/>
                  </a:lnTo>
                  <a:lnTo>
                    <a:pt x="2540000" y="5570848"/>
                  </a:lnTo>
                  <a:lnTo>
                    <a:pt x="2489200" y="5478020"/>
                  </a:lnTo>
                  <a:lnTo>
                    <a:pt x="2476500" y="5431716"/>
                  </a:lnTo>
                  <a:lnTo>
                    <a:pt x="2400300" y="5293094"/>
                  </a:lnTo>
                  <a:lnTo>
                    <a:pt x="2387600" y="5246943"/>
                  </a:lnTo>
                  <a:lnTo>
                    <a:pt x="2273300" y="5038325"/>
                  </a:lnTo>
                  <a:lnTo>
                    <a:pt x="2247900" y="4985424"/>
                  </a:lnTo>
                  <a:lnTo>
                    <a:pt x="2235200" y="4940458"/>
                  </a:lnTo>
                  <a:lnTo>
                    <a:pt x="2184400" y="4850303"/>
                  </a:lnTo>
                  <a:lnTo>
                    <a:pt x="2171700" y="4805092"/>
                  </a:lnTo>
                  <a:lnTo>
                    <a:pt x="2120900" y="4714348"/>
                  </a:lnTo>
                  <a:lnTo>
                    <a:pt x="2108200" y="4668791"/>
                  </a:lnTo>
                  <a:lnTo>
                    <a:pt x="2082800" y="4623097"/>
                  </a:lnTo>
                  <a:lnTo>
                    <a:pt x="2070100" y="4577253"/>
                  </a:lnTo>
                  <a:lnTo>
                    <a:pt x="2044700" y="4531248"/>
                  </a:lnTo>
                  <a:lnTo>
                    <a:pt x="2032000" y="4485071"/>
                  </a:lnTo>
                  <a:lnTo>
                    <a:pt x="2006600" y="4438711"/>
                  </a:lnTo>
                  <a:lnTo>
                    <a:pt x="1955800" y="4251208"/>
                  </a:lnTo>
                  <a:lnTo>
                    <a:pt x="1930400" y="4203760"/>
                  </a:lnTo>
                  <a:lnTo>
                    <a:pt x="1917700" y="4155814"/>
                  </a:lnTo>
                  <a:lnTo>
                    <a:pt x="1917700" y="4107634"/>
                  </a:lnTo>
                  <a:lnTo>
                    <a:pt x="1879600" y="3961863"/>
                  </a:lnTo>
                  <a:lnTo>
                    <a:pt x="1879600" y="3912924"/>
                  </a:lnTo>
                  <a:lnTo>
                    <a:pt x="1866900" y="3863841"/>
                  </a:lnTo>
                  <a:lnTo>
                    <a:pt x="1866900" y="3171734"/>
                  </a:lnTo>
                  <a:lnTo>
                    <a:pt x="1892300" y="3073756"/>
                  </a:lnTo>
                  <a:lnTo>
                    <a:pt x="1892300" y="3025005"/>
                  </a:lnTo>
                  <a:lnTo>
                    <a:pt x="1981200" y="2689899"/>
                  </a:lnTo>
                  <a:lnTo>
                    <a:pt x="2006600" y="2643123"/>
                  </a:lnTo>
                  <a:lnTo>
                    <a:pt x="2032000" y="2550575"/>
                  </a:lnTo>
                  <a:lnTo>
                    <a:pt x="2057400" y="2504840"/>
                  </a:lnTo>
                  <a:lnTo>
                    <a:pt x="2070100" y="2459487"/>
                  </a:lnTo>
                  <a:lnTo>
                    <a:pt x="2146300" y="2325911"/>
                  </a:lnTo>
                  <a:lnTo>
                    <a:pt x="2159000" y="2282273"/>
                  </a:lnTo>
                  <a:lnTo>
                    <a:pt x="2286000" y="2068647"/>
                  </a:lnTo>
                  <a:lnTo>
                    <a:pt x="2324100" y="2025918"/>
                  </a:lnTo>
                  <a:lnTo>
                    <a:pt x="2552700" y="1637211"/>
                  </a:lnTo>
                  <a:lnTo>
                    <a:pt x="2565400" y="1593230"/>
                  </a:lnTo>
                  <a:lnTo>
                    <a:pt x="2590800" y="1549023"/>
                  </a:lnTo>
                  <a:lnTo>
                    <a:pt x="2603500" y="1504573"/>
                  </a:lnTo>
                  <a:lnTo>
                    <a:pt x="2628900" y="1459862"/>
                  </a:lnTo>
                  <a:lnTo>
                    <a:pt x="2679700" y="1278046"/>
                  </a:lnTo>
                  <a:lnTo>
                    <a:pt x="2679700" y="1231757"/>
                  </a:lnTo>
                  <a:lnTo>
                    <a:pt x="2692400" y="1185099"/>
                  </a:lnTo>
                  <a:lnTo>
                    <a:pt x="2692400" y="0"/>
                  </a:lnTo>
                  <a:lnTo>
                    <a:pt x="2794000" y="0"/>
                  </a:lnTo>
                  <a:close/>
                </a:path>
                <a:path w="3314700" h="10287000">
                  <a:moveTo>
                    <a:pt x="2692400" y="0"/>
                  </a:moveTo>
                  <a:lnTo>
                    <a:pt x="2692400" y="998787"/>
                  </a:lnTo>
                  <a:lnTo>
                    <a:pt x="2679700" y="949772"/>
                  </a:lnTo>
                  <a:lnTo>
                    <a:pt x="2641600" y="808874"/>
                  </a:lnTo>
                  <a:lnTo>
                    <a:pt x="2616200" y="763794"/>
                  </a:lnTo>
                  <a:lnTo>
                    <a:pt x="2603500" y="719574"/>
                  </a:lnTo>
                  <a:lnTo>
                    <a:pt x="2578100" y="676165"/>
                  </a:lnTo>
                  <a:lnTo>
                    <a:pt x="2552700" y="633518"/>
                  </a:lnTo>
                  <a:lnTo>
                    <a:pt x="2501900" y="550311"/>
                  </a:lnTo>
                  <a:lnTo>
                    <a:pt x="2463800" y="509652"/>
                  </a:lnTo>
                  <a:lnTo>
                    <a:pt x="2438400" y="469558"/>
                  </a:lnTo>
                  <a:lnTo>
                    <a:pt x="2400300" y="429979"/>
                  </a:lnTo>
                  <a:lnTo>
                    <a:pt x="2374900" y="390865"/>
                  </a:lnTo>
                  <a:lnTo>
                    <a:pt x="2336800" y="352167"/>
                  </a:lnTo>
                  <a:lnTo>
                    <a:pt x="2311400" y="313835"/>
                  </a:lnTo>
                  <a:lnTo>
                    <a:pt x="2235200" y="238075"/>
                  </a:lnTo>
                  <a:lnTo>
                    <a:pt x="2209800" y="200548"/>
                  </a:lnTo>
                  <a:lnTo>
                    <a:pt x="2095500" y="88783"/>
                  </a:lnTo>
                  <a:lnTo>
                    <a:pt x="2070100" y="53316"/>
                  </a:lnTo>
                  <a:lnTo>
                    <a:pt x="2044700" y="16899"/>
                  </a:lnTo>
                  <a:lnTo>
                    <a:pt x="2019300" y="0"/>
                  </a:lnTo>
                  <a:lnTo>
                    <a:pt x="2692400" y="0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708166" y="0"/>
              <a:ext cx="1579880" cy="10287000"/>
            </a:xfrm>
            <a:custGeom>
              <a:avLst/>
              <a:gdLst/>
              <a:ahLst/>
              <a:cxnLst/>
              <a:rect l="l" t="t" r="r" b="b"/>
              <a:pathLst>
                <a:path w="1579880" h="10287000">
                  <a:moveTo>
                    <a:pt x="1579834" y="1257262"/>
                  </a:moveTo>
                  <a:lnTo>
                    <a:pt x="1579834" y="1293644"/>
                  </a:lnTo>
                  <a:lnTo>
                    <a:pt x="1569892" y="1284085"/>
                  </a:lnTo>
                  <a:lnTo>
                    <a:pt x="1533957" y="1254076"/>
                  </a:lnTo>
                  <a:lnTo>
                    <a:pt x="1495930" y="1226620"/>
                  </a:lnTo>
                  <a:lnTo>
                    <a:pt x="1455952" y="1201874"/>
                  </a:lnTo>
                  <a:lnTo>
                    <a:pt x="1414161" y="1179995"/>
                  </a:lnTo>
                  <a:lnTo>
                    <a:pt x="1370697" y="1161140"/>
                  </a:lnTo>
                  <a:lnTo>
                    <a:pt x="1321951" y="1144296"/>
                  </a:lnTo>
                  <a:lnTo>
                    <a:pt x="1272112" y="1131360"/>
                  </a:lnTo>
                  <a:lnTo>
                    <a:pt x="1221461" y="1122360"/>
                  </a:lnTo>
                  <a:lnTo>
                    <a:pt x="1170277" y="1117323"/>
                  </a:lnTo>
                  <a:lnTo>
                    <a:pt x="1118840" y="1116277"/>
                  </a:lnTo>
                  <a:lnTo>
                    <a:pt x="1067429" y="1119250"/>
                  </a:lnTo>
                  <a:lnTo>
                    <a:pt x="1016323" y="1126270"/>
                  </a:lnTo>
                  <a:lnTo>
                    <a:pt x="971535" y="1134943"/>
                  </a:lnTo>
                  <a:lnTo>
                    <a:pt x="911170" y="1148006"/>
                  </a:lnTo>
                  <a:lnTo>
                    <a:pt x="865837" y="1157826"/>
                  </a:lnTo>
                  <a:lnTo>
                    <a:pt x="820812" y="1166677"/>
                  </a:lnTo>
                  <a:lnTo>
                    <a:pt x="774519" y="1174033"/>
                  </a:lnTo>
                  <a:lnTo>
                    <a:pt x="727987" y="1178883"/>
                  </a:lnTo>
                  <a:lnTo>
                    <a:pt x="680259" y="1180565"/>
                  </a:lnTo>
                  <a:lnTo>
                    <a:pt x="632284" y="1179019"/>
                  </a:lnTo>
                  <a:lnTo>
                    <a:pt x="581089" y="1174473"/>
                  </a:lnTo>
                  <a:lnTo>
                    <a:pt x="531914" y="1167033"/>
                  </a:lnTo>
                  <a:lnTo>
                    <a:pt x="483367" y="1156590"/>
                  </a:lnTo>
                  <a:lnTo>
                    <a:pt x="435715" y="1143089"/>
                  </a:lnTo>
                  <a:lnTo>
                    <a:pt x="389226" y="1126474"/>
                  </a:lnTo>
                  <a:lnTo>
                    <a:pt x="344165" y="1106692"/>
                  </a:lnTo>
                  <a:lnTo>
                    <a:pt x="300799" y="1083686"/>
                  </a:lnTo>
                  <a:lnTo>
                    <a:pt x="259396" y="1057402"/>
                  </a:lnTo>
                  <a:lnTo>
                    <a:pt x="220221" y="1027784"/>
                  </a:lnTo>
                  <a:lnTo>
                    <a:pt x="183542" y="994778"/>
                  </a:lnTo>
                  <a:lnTo>
                    <a:pt x="149625" y="958329"/>
                  </a:lnTo>
                  <a:lnTo>
                    <a:pt x="118738" y="918380"/>
                  </a:lnTo>
                  <a:lnTo>
                    <a:pt x="91813" y="876315"/>
                  </a:lnTo>
                  <a:lnTo>
                    <a:pt x="68740" y="832614"/>
                  </a:lnTo>
                  <a:lnTo>
                    <a:pt x="49339" y="787475"/>
                  </a:lnTo>
                  <a:lnTo>
                    <a:pt x="33431" y="741093"/>
                  </a:lnTo>
                  <a:lnTo>
                    <a:pt x="20836" y="693667"/>
                  </a:lnTo>
                  <a:lnTo>
                    <a:pt x="11374" y="645392"/>
                  </a:lnTo>
                  <a:lnTo>
                    <a:pt x="4796" y="595931"/>
                  </a:lnTo>
                  <a:lnTo>
                    <a:pt x="4796" y="595523"/>
                  </a:lnTo>
                  <a:lnTo>
                    <a:pt x="1136" y="547088"/>
                  </a:lnTo>
                  <a:lnTo>
                    <a:pt x="0" y="497451"/>
                  </a:lnTo>
                  <a:lnTo>
                    <a:pt x="1279" y="447754"/>
                  </a:lnTo>
                  <a:lnTo>
                    <a:pt x="4796" y="398194"/>
                  </a:lnTo>
                  <a:lnTo>
                    <a:pt x="10370" y="348967"/>
                  </a:lnTo>
                  <a:lnTo>
                    <a:pt x="17822" y="300271"/>
                  </a:lnTo>
                  <a:lnTo>
                    <a:pt x="26670" y="253891"/>
                  </a:lnTo>
                  <a:lnTo>
                    <a:pt x="26670" y="502443"/>
                  </a:lnTo>
                  <a:lnTo>
                    <a:pt x="28517" y="550784"/>
                  </a:lnTo>
                  <a:lnTo>
                    <a:pt x="33080" y="598558"/>
                  </a:lnTo>
                  <a:lnTo>
                    <a:pt x="40392" y="645577"/>
                  </a:lnTo>
                  <a:lnTo>
                    <a:pt x="50487" y="691656"/>
                  </a:lnTo>
                  <a:lnTo>
                    <a:pt x="63399" y="736609"/>
                  </a:lnTo>
                  <a:lnTo>
                    <a:pt x="79104" y="780092"/>
                  </a:lnTo>
                  <a:lnTo>
                    <a:pt x="97807" y="822392"/>
                  </a:lnTo>
                  <a:lnTo>
                    <a:pt x="119372" y="862850"/>
                  </a:lnTo>
                  <a:lnTo>
                    <a:pt x="143888" y="901437"/>
                  </a:lnTo>
                  <a:lnTo>
                    <a:pt x="171389" y="937969"/>
                  </a:lnTo>
                  <a:lnTo>
                    <a:pt x="201910" y="972258"/>
                  </a:lnTo>
                  <a:lnTo>
                    <a:pt x="235484" y="1004118"/>
                  </a:lnTo>
                  <a:lnTo>
                    <a:pt x="272144" y="1033364"/>
                  </a:lnTo>
                  <a:lnTo>
                    <a:pt x="311925" y="1059809"/>
                  </a:lnTo>
                  <a:lnTo>
                    <a:pt x="354861" y="1083268"/>
                  </a:lnTo>
                  <a:lnTo>
                    <a:pt x="400985" y="1103555"/>
                  </a:lnTo>
                  <a:lnTo>
                    <a:pt x="445789" y="1119274"/>
                  </a:lnTo>
                  <a:lnTo>
                    <a:pt x="491510" y="1131946"/>
                  </a:lnTo>
                  <a:lnTo>
                    <a:pt x="537958" y="1141668"/>
                  </a:lnTo>
                  <a:lnTo>
                    <a:pt x="584945" y="1148535"/>
                  </a:lnTo>
                  <a:lnTo>
                    <a:pt x="632284" y="1152646"/>
                  </a:lnTo>
                  <a:lnTo>
                    <a:pt x="679784" y="1154098"/>
                  </a:lnTo>
                  <a:lnTo>
                    <a:pt x="727259" y="1152987"/>
                  </a:lnTo>
                  <a:lnTo>
                    <a:pt x="774519" y="1149411"/>
                  </a:lnTo>
                  <a:lnTo>
                    <a:pt x="820427" y="1143108"/>
                  </a:lnTo>
                  <a:lnTo>
                    <a:pt x="866542" y="1134192"/>
                  </a:lnTo>
                  <a:lnTo>
                    <a:pt x="911944" y="1123916"/>
                  </a:lnTo>
                  <a:lnTo>
                    <a:pt x="956774" y="1113432"/>
                  </a:lnTo>
                  <a:lnTo>
                    <a:pt x="996926" y="1104704"/>
                  </a:lnTo>
                  <a:lnTo>
                    <a:pt x="1036843" y="1097412"/>
                  </a:lnTo>
                  <a:lnTo>
                    <a:pt x="1077168" y="1092169"/>
                  </a:lnTo>
                  <a:lnTo>
                    <a:pt x="1118066" y="1089703"/>
                  </a:lnTo>
                  <a:lnTo>
                    <a:pt x="1167684" y="1090563"/>
                  </a:lnTo>
                  <a:lnTo>
                    <a:pt x="1216942" y="1095072"/>
                  </a:lnTo>
                  <a:lnTo>
                    <a:pt x="1265632" y="1103136"/>
                  </a:lnTo>
                  <a:lnTo>
                    <a:pt x="1313549" y="1114663"/>
                  </a:lnTo>
                  <a:lnTo>
                    <a:pt x="1360486" y="1129560"/>
                  </a:lnTo>
                  <a:lnTo>
                    <a:pt x="1406237" y="1147732"/>
                  </a:lnTo>
                  <a:lnTo>
                    <a:pt x="1450596" y="1169089"/>
                  </a:lnTo>
                  <a:lnTo>
                    <a:pt x="1493357" y="1193535"/>
                  </a:lnTo>
                  <a:lnTo>
                    <a:pt x="1534314" y="1220979"/>
                  </a:lnTo>
                  <a:lnTo>
                    <a:pt x="1573259" y="1251326"/>
                  </a:lnTo>
                  <a:lnTo>
                    <a:pt x="1579834" y="1257262"/>
                  </a:lnTo>
                  <a:close/>
                </a:path>
                <a:path w="1579880" h="10287000">
                  <a:moveTo>
                    <a:pt x="131719" y="0"/>
                  </a:moveTo>
                  <a:lnTo>
                    <a:pt x="112151" y="54277"/>
                  </a:lnTo>
                  <a:lnTo>
                    <a:pt x="95914" y="102737"/>
                  </a:lnTo>
                  <a:lnTo>
                    <a:pt x="80903" y="151523"/>
                  </a:lnTo>
                  <a:lnTo>
                    <a:pt x="67313" y="200681"/>
                  </a:lnTo>
                  <a:lnTo>
                    <a:pt x="55338" y="250259"/>
                  </a:lnTo>
                  <a:lnTo>
                    <a:pt x="45175" y="300305"/>
                  </a:lnTo>
                  <a:lnTo>
                    <a:pt x="37018" y="350865"/>
                  </a:lnTo>
                  <a:lnTo>
                    <a:pt x="31063" y="401987"/>
                  </a:lnTo>
                  <a:lnTo>
                    <a:pt x="27504" y="453719"/>
                  </a:lnTo>
                  <a:lnTo>
                    <a:pt x="26670" y="502443"/>
                  </a:lnTo>
                  <a:lnTo>
                    <a:pt x="26670" y="253891"/>
                  </a:lnTo>
                  <a:lnTo>
                    <a:pt x="37828" y="204635"/>
                  </a:lnTo>
                  <a:lnTo>
                    <a:pt x="50251" y="157479"/>
                  </a:lnTo>
                  <a:lnTo>
                    <a:pt x="64068" y="110778"/>
                  </a:lnTo>
                  <a:lnTo>
                    <a:pt x="79104" y="64475"/>
                  </a:lnTo>
                  <a:lnTo>
                    <a:pt x="95187" y="18510"/>
                  </a:lnTo>
                  <a:lnTo>
                    <a:pt x="102058" y="0"/>
                  </a:lnTo>
                  <a:lnTo>
                    <a:pt x="131719" y="0"/>
                  </a:lnTo>
                  <a:close/>
                </a:path>
                <a:path w="1579880" h="10287000">
                  <a:moveTo>
                    <a:pt x="1579834" y="7063737"/>
                  </a:moveTo>
                  <a:lnTo>
                    <a:pt x="1579834" y="7098624"/>
                  </a:lnTo>
                  <a:lnTo>
                    <a:pt x="1562414" y="7083709"/>
                  </a:lnTo>
                  <a:lnTo>
                    <a:pt x="1524889" y="7050265"/>
                  </a:lnTo>
                  <a:lnTo>
                    <a:pt x="1488009" y="7016127"/>
                  </a:lnTo>
                  <a:lnTo>
                    <a:pt x="1451743" y="6981339"/>
                  </a:lnTo>
                  <a:lnTo>
                    <a:pt x="1416061" y="6945942"/>
                  </a:lnTo>
                  <a:lnTo>
                    <a:pt x="1380932" y="6909980"/>
                  </a:lnTo>
                  <a:lnTo>
                    <a:pt x="1346326" y="6873494"/>
                  </a:lnTo>
                  <a:lnTo>
                    <a:pt x="1312212" y="6836528"/>
                  </a:lnTo>
                  <a:lnTo>
                    <a:pt x="1278510" y="6799067"/>
                  </a:lnTo>
                  <a:lnTo>
                    <a:pt x="1245338" y="6761323"/>
                  </a:lnTo>
                  <a:lnTo>
                    <a:pt x="1212518" y="6723171"/>
                  </a:lnTo>
                  <a:lnTo>
                    <a:pt x="1180067" y="6684708"/>
                  </a:lnTo>
                  <a:lnTo>
                    <a:pt x="1147955" y="6645977"/>
                  </a:lnTo>
                  <a:lnTo>
                    <a:pt x="1116153" y="6607021"/>
                  </a:lnTo>
                  <a:lnTo>
                    <a:pt x="908098" y="6348207"/>
                  </a:lnTo>
                  <a:lnTo>
                    <a:pt x="878946" y="6310974"/>
                  </a:lnTo>
                  <a:lnTo>
                    <a:pt x="849876" y="6273231"/>
                  </a:lnTo>
                  <a:lnTo>
                    <a:pt x="821000" y="6234990"/>
                  </a:lnTo>
                  <a:lnTo>
                    <a:pt x="792429" y="6196266"/>
                  </a:lnTo>
                  <a:lnTo>
                    <a:pt x="764278" y="6157070"/>
                  </a:lnTo>
                  <a:lnTo>
                    <a:pt x="736657" y="6117415"/>
                  </a:lnTo>
                  <a:lnTo>
                    <a:pt x="709680" y="6077315"/>
                  </a:lnTo>
                  <a:lnTo>
                    <a:pt x="683385" y="6036663"/>
                  </a:lnTo>
                  <a:lnTo>
                    <a:pt x="658107" y="5995830"/>
                  </a:lnTo>
                  <a:lnTo>
                    <a:pt x="633735" y="5954470"/>
                  </a:lnTo>
                  <a:lnTo>
                    <a:pt x="610456" y="5912716"/>
                  </a:lnTo>
                  <a:lnTo>
                    <a:pt x="588383" y="5870581"/>
                  </a:lnTo>
                  <a:lnTo>
                    <a:pt x="567629" y="5828077"/>
                  </a:lnTo>
                  <a:lnTo>
                    <a:pt x="548305" y="5785218"/>
                  </a:lnTo>
                  <a:lnTo>
                    <a:pt x="530524" y="5742016"/>
                  </a:lnTo>
                  <a:lnTo>
                    <a:pt x="514398" y="5698484"/>
                  </a:lnTo>
                  <a:lnTo>
                    <a:pt x="500040" y="5654635"/>
                  </a:lnTo>
                  <a:lnTo>
                    <a:pt x="487563" y="5610482"/>
                  </a:lnTo>
                  <a:lnTo>
                    <a:pt x="477078" y="5566038"/>
                  </a:lnTo>
                  <a:lnTo>
                    <a:pt x="468699" y="5521315"/>
                  </a:lnTo>
                  <a:lnTo>
                    <a:pt x="462537" y="5476327"/>
                  </a:lnTo>
                  <a:lnTo>
                    <a:pt x="458706" y="5431086"/>
                  </a:lnTo>
                  <a:lnTo>
                    <a:pt x="457317" y="5385606"/>
                  </a:lnTo>
                  <a:lnTo>
                    <a:pt x="458483" y="5339898"/>
                  </a:lnTo>
                  <a:lnTo>
                    <a:pt x="462316" y="5293977"/>
                  </a:lnTo>
                  <a:lnTo>
                    <a:pt x="468929" y="5247854"/>
                  </a:lnTo>
                  <a:lnTo>
                    <a:pt x="478435" y="5201543"/>
                  </a:lnTo>
                  <a:lnTo>
                    <a:pt x="485107" y="5176750"/>
                  </a:lnTo>
                  <a:lnTo>
                    <a:pt x="485107" y="5396488"/>
                  </a:lnTo>
                  <a:lnTo>
                    <a:pt x="487759" y="5445788"/>
                  </a:lnTo>
                  <a:lnTo>
                    <a:pt x="493236" y="5494559"/>
                  </a:lnTo>
                  <a:lnTo>
                    <a:pt x="501372" y="5542793"/>
                  </a:lnTo>
                  <a:lnTo>
                    <a:pt x="512004" y="5590480"/>
                  </a:lnTo>
                  <a:lnTo>
                    <a:pt x="524966" y="5637612"/>
                  </a:lnTo>
                  <a:lnTo>
                    <a:pt x="540094" y="5684182"/>
                  </a:lnTo>
                  <a:lnTo>
                    <a:pt x="557223" y="5730180"/>
                  </a:lnTo>
                  <a:lnTo>
                    <a:pt x="576189" y="5775599"/>
                  </a:lnTo>
                  <a:lnTo>
                    <a:pt x="596828" y="5820429"/>
                  </a:lnTo>
                  <a:lnTo>
                    <a:pt x="618974" y="5864663"/>
                  </a:lnTo>
                  <a:lnTo>
                    <a:pt x="642463" y="5908291"/>
                  </a:lnTo>
                  <a:lnTo>
                    <a:pt x="667131" y="5951307"/>
                  </a:lnTo>
                  <a:lnTo>
                    <a:pt x="692813" y="5993700"/>
                  </a:lnTo>
                  <a:lnTo>
                    <a:pt x="719344" y="6035463"/>
                  </a:lnTo>
                  <a:lnTo>
                    <a:pt x="746560" y="6076588"/>
                  </a:lnTo>
                  <a:lnTo>
                    <a:pt x="774296" y="6117066"/>
                  </a:lnTo>
                  <a:lnTo>
                    <a:pt x="802388" y="6156888"/>
                  </a:lnTo>
                  <a:lnTo>
                    <a:pt x="830671" y="6196046"/>
                  </a:lnTo>
                  <a:lnTo>
                    <a:pt x="891939" y="6279311"/>
                  </a:lnTo>
                  <a:lnTo>
                    <a:pt x="954161" y="6362208"/>
                  </a:lnTo>
                  <a:lnTo>
                    <a:pt x="1017434" y="6444552"/>
                  </a:lnTo>
                  <a:lnTo>
                    <a:pt x="1082079" y="6526519"/>
                  </a:lnTo>
                  <a:lnTo>
                    <a:pt x="1114974" y="6567333"/>
                  </a:lnTo>
                  <a:lnTo>
                    <a:pt x="1148191" y="6607876"/>
                  </a:lnTo>
                  <a:lnTo>
                    <a:pt x="1181738" y="6648121"/>
                  </a:lnTo>
                  <a:lnTo>
                    <a:pt x="1215629" y="6688041"/>
                  </a:lnTo>
                  <a:lnTo>
                    <a:pt x="1249873" y="6727611"/>
                  </a:lnTo>
                  <a:lnTo>
                    <a:pt x="1284481" y="6766805"/>
                  </a:lnTo>
                  <a:lnTo>
                    <a:pt x="1319465" y="6805596"/>
                  </a:lnTo>
                  <a:lnTo>
                    <a:pt x="1354834" y="6843959"/>
                  </a:lnTo>
                  <a:lnTo>
                    <a:pt x="1390600" y="6881867"/>
                  </a:lnTo>
                  <a:lnTo>
                    <a:pt x="1424957" y="6917354"/>
                  </a:lnTo>
                  <a:lnTo>
                    <a:pt x="1459858" y="6952309"/>
                  </a:lnTo>
                  <a:lnTo>
                    <a:pt x="1495325" y="6986686"/>
                  </a:lnTo>
                  <a:lnTo>
                    <a:pt x="1531381" y="7020436"/>
                  </a:lnTo>
                  <a:lnTo>
                    <a:pt x="1568047" y="7053513"/>
                  </a:lnTo>
                  <a:lnTo>
                    <a:pt x="1579834" y="7063737"/>
                  </a:lnTo>
                  <a:close/>
                </a:path>
                <a:path w="1579880" h="10287000">
                  <a:moveTo>
                    <a:pt x="1317962" y="3776998"/>
                  </a:moveTo>
                  <a:lnTo>
                    <a:pt x="1316267" y="3830289"/>
                  </a:lnTo>
                  <a:lnTo>
                    <a:pt x="1311916" y="3883377"/>
                  </a:lnTo>
                  <a:lnTo>
                    <a:pt x="1304387" y="3936175"/>
                  </a:lnTo>
                  <a:lnTo>
                    <a:pt x="1293157" y="3988597"/>
                  </a:lnTo>
                  <a:lnTo>
                    <a:pt x="1279196" y="4036681"/>
                  </a:lnTo>
                  <a:lnTo>
                    <a:pt x="1262227" y="4083731"/>
                  </a:lnTo>
                  <a:lnTo>
                    <a:pt x="1242524" y="4129714"/>
                  </a:lnTo>
                  <a:lnTo>
                    <a:pt x="1220363" y="4174596"/>
                  </a:lnTo>
                  <a:lnTo>
                    <a:pt x="1196017" y="4218342"/>
                  </a:lnTo>
                  <a:lnTo>
                    <a:pt x="1169760" y="4260919"/>
                  </a:lnTo>
                  <a:lnTo>
                    <a:pt x="1142166" y="4301912"/>
                  </a:lnTo>
                  <a:lnTo>
                    <a:pt x="1112946" y="4342252"/>
                  </a:lnTo>
                  <a:lnTo>
                    <a:pt x="1082317" y="4382032"/>
                  </a:lnTo>
                  <a:lnTo>
                    <a:pt x="1050494" y="4421345"/>
                  </a:lnTo>
                  <a:lnTo>
                    <a:pt x="1017693" y="4460282"/>
                  </a:lnTo>
                  <a:lnTo>
                    <a:pt x="984129" y="4498937"/>
                  </a:lnTo>
                  <a:lnTo>
                    <a:pt x="950020" y="4537403"/>
                  </a:lnTo>
                  <a:lnTo>
                    <a:pt x="846573" y="4652585"/>
                  </a:lnTo>
                  <a:lnTo>
                    <a:pt x="812438" y="4691216"/>
                  </a:lnTo>
                  <a:lnTo>
                    <a:pt x="778835" y="4730120"/>
                  </a:lnTo>
                  <a:lnTo>
                    <a:pt x="745982" y="4769390"/>
                  </a:lnTo>
                  <a:lnTo>
                    <a:pt x="714093" y="4809117"/>
                  </a:lnTo>
                  <a:lnTo>
                    <a:pt x="683385" y="4849395"/>
                  </a:lnTo>
                  <a:lnTo>
                    <a:pt x="654074" y="4890316"/>
                  </a:lnTo>
                  <a:lnTo>
                    <a:pt x="626375" y="4931973"/>
                  </a:lnTo>
                  <a:lnTo>
                    <a:pt x="600504" y="4974458"/>
                  </a:lnTo>
                  <a:lnTo>
                    <a:pt x="576678" y="5017863"/>
                  </a:lnTo>
                  <a:lnTo>
                    <a:pt x="555111" y="5062282"/>
                  </a:lnTo>
                  <a:lnTo>
                    <a:pt x="536622" y="5106257"/>
                  </a:lnTo>
                  <a:lnTo>
                    <a:pt x="520636" y="5151349"/>
                  </a:lnTo>
                  <a:lnTo>
                    <a:pt x="507349" y="5197642"/>
                  </a:lnTo>
                  <a:lnTo>
                    <a:pt x="496957" y="5245219"/>
                  </a:lnTo>
                  <a:lnTo>
                    <a:pt x="489655" y="5294163"/>
                  </a:lnTo>
                  <a:lnTo>
                    <a:pt x="485640" y="5344558"/>
                  </a:lnTo>
                  <a:lnTo>
                    <a:pt x="485107" y="5396488"/>
                  </a:lnTo>
                  <a:lnTo>
                    <a:pt x="485107" y="5176750"/>
                  </a:lnTo>
                  <a:lnTo>
                    <a:pt x="501372" y="5122831"/>
                  </a:lnTo>
                  <a:lnTo>
                    <a:pt x="525613" y="5060501"/>
                  </a:lnTo>
                  <a:lnTo>
                    <a:pt x="561633" y="4986252"/>
                  </a:lnTo>
                  <a:lnTo>
                    <a:pt x="585971" y="4943427"/>
                  </a:lnTo>
                  <a:lnTo>
                    <a:pt x="612117" y="4901734"/>
                  </a:lnTo>
                  <a:lnTo>
                    <a:pt x="639879" y="4861052"/>
                  </a:lnTo>
                  <a:lnTo>
                    <a:pt x="669065" y="4821259"/>
                  </a:lnTo>
                  <a:lnTo>
                    <a:pt x="699483" y="4782232"/>
                  </a:lnTo>
                  <a:lnTo>
                    <a:pt x="730940" y="4743851"/>
                  </a:lnTo>
                  <a:lnTo>
                    <a:pt x="763246" y="4705992"/>
                  </a:lnTo>
                  <a:lnTo>
                    <a:pt x="796206" y="4668534"/>
                  </a:lnTo>
                  <a:lnTo>
                    <a:pt x="829630" y="4631354"/>
                  </a:lnTo>
                  <a:lnTo>
                    <a:pt x="930762" y="4520269"/>
                  </a:lnTo>
                  <a:lnTo>
                    <a:pt x="964119" y="4482985"/>
                  </a:lnTo>
                  <a:lnTo>
                    <a:pt x="996979" y="4445369"/>
                  </a:lnTo>
                  <a:lnTo>
                    <a:pt x="1029149" y="4407301"/>
                  </a:lnTo>
                  <a:lnTo>
                    <a:pt x="1060438" y="4368657"/>
                  </a:lnTo>
                  <a:lnTo>
                    <a:pt x="1090654" y="4329317"/>
                  </a:lnTo>
                  <a:lnTo>
                    <a:pt x="1119604" y="4289157"/>
                  </a:lnTo>
                  <a:lnTo>
                    <a:pt x="1147096" y="4248056"/>
                  </a:lnTo>
                  <a:lnTo>
                    <a:pt x="1172939" y="4205892"/>
                  </a:lnTo>
                  <a:lnTo>
                    <a:pt x="1196939" y="4162543"/>
                  </a:lnTo>
                  <a:lnTo>
                    <a:pt x="1218906" y="4117886"/>
                  </a:lnTo>
                  <a:lnTo>
                    <a:pt x="1238066" y="4071864"/>
                  </a:lnTo>
                  <a:lnTo>
                    <a:pt x="1253479" y="4025640"/>
                  </a:lnTo>
                  <a:lnTo>
                    <a:pt x="1265496" y="3979225"/>
                  </a:lnTo>
                  <a:lnTo>
                    <a:pt x="1274465" y="3932628"/>
                  </a:lnTo>
                  <a:lnTo>
                    <a:pt x="1280738" y="3885861"/>
                  </a:lnTo>
                  <a:lnTo>
                    <a:pt x="1284663" y="3838934"/>
                  </a:lnTo>
                  <a:lnTo>
                    <a:pt x="1286590" y="3791857"/>
                  </a:lnTo>
                  <a:lnTo>
                    <a:pt x="1286870" y="3188028"/>
                  </a:lnTo>
                  <a:lnTo>
                    <a:pt x="1290539" y="3167109"/>
                  </a:lnTo>
                  <a:lnTo>
                    <a:pt x="1300276" y="3125143"/>
                  </a:lnTo>
                  <a:lnTo>
                    <a:pt x="1300276" y="3354157"/>
                  </a:lnTo>
                  <a:lnTo>
                    <a:pt x="1300532" y="3406255"/>
                  </a:lnTo>
                  <a:lnTo>
                    <a:pt x="1302273" y="3458511"/>
                  </a:lnTo>
                  <a:lnTo>
                    <a:pt x="1305110" y="3510933"/>
                  </a:lnTo>
                  <a:lnTo>
                    <a:pt x="1312212" y="3614802"/>
                  </a:lnTo>
                  <a:lnTo>
                    <a:pt x="1312212" y="3614442"/>
                  </a:lnTo>
                  <a:lnTo>
                    <a:pt x="1315480" y="3670151"/>
                  </a:lnTo>
                  <a:lnTo>
                    <a:pt x="1317526" y="3723590"/>
                  </a:lnTo>
                  <a:lnTo>
                    <a:pt x="1317962" y="3776998"/>
                  </a:lnTo>
                  <a:close/>
                </a:path>
                <a:path w="1579880" h="10287000">
                  <a:moveTo>
                    <a:pt x="1286870" y="3188028"/>
                  </a:moveTo>
                  <a:lnTo>
                    <a:pt x="1286870" y="3744641"/>
                  </a:lnTo>
                  <a:lnTo>
                    <a:pt x="1285852" y="3697296"/>
                  </a:lnTo>
                  <a:lnTo>
                    <a:pt x="1283886" y="3649832"/>
                  </a:lnTo>
                  <a:lnTo>
                    <a:pt x="1273540" y="3459002"/>
                  </a:lnTo>
                  <a:lnTo>
                    <a:pt x="1272082" y="3411103"/>
                  </a:lnTo>
                  <a:lnTo>
                    <a:pt x="1271775" y="3363148"/>
                  </a:lnTo>
                  <a:lnTo>
                    <a:pt x="1272969" y="3315147"/>
                  </a:lnTo>
                  <a:lnTo>
                    <a:pt x="1276014" y="3267112"/>
                  </a:lnTo>
                  <a:lnTo>
                    <a:pt x="1281850" y="3216648"/>
                  </a:lnTo>
                  <a:lnTo>
                    <a:pt x="1286870" y="3188028"/>
                  </a:lnTo>
                  <a:close/>
                </a:path>
                <a:path w="1579880" h="10287000">
                  <a:moveTo>
                    <a:pt x="1579834" y="2518278"/>
                  </a:moveTo>
                  <a:lnTo>
                    <a:pt x="1579834" y="2572668"/>
                  </a:lnTo>
                  <a:lnTo>
                    <a:pt x="1561319" y="2609570"/>
                  </a:lnTo>
                  <a:lnTo>
                    <a:pt x="1538009" y="2654520"/>
                  </a:lnTo>
                  <a:lnTo>
                    <a:pt x="1468273" y="2784693"/>
                  </a:lnTo>
                  <a:lnTo>
                    <a:pt x="1445919" y="2827711"/>
                  </a:lnTo>
                  <a:lnTo>
                    <a:pt x="1424252" y="2871072"/>
                  </a:lnTo>
                  <a:lnTo>
                    <a:pt x="1403520" y="2914857"/>
                  </a:lnTo>
                  <a:lnTo>
                    <a:pt x="1383968" y="2959143"/>
                  </a:lnTo>
                  <a:lnTo>
                    <a:pt x="1365845" y="3004008"/>
                  </a:lnTo>
                  <a:lnTo>
                    <a:pt x="1349397" y="3049530"/>
                  </a:lnTo>
                  <a:lnTo>
                    <a:pt x="1334873" y="3095788"/>
                  </a:lnTo>
                  <a:lnTo>
                    <a:pt x="1321874" y="3147205"/>
                  </a:lnTo>
                  <a:lnTo>
                    <a:pt x="1312212" y="3199233"/>
                  </a:lnTo>
                  <a:lnTo>
                    <a:pt x="1312212" y="3199463"/>
                  </a:lnTo>
                  <a:lnTo>
                    <a:pt x="1305773" y="3250408"/>
                  </a:lnTo>
                  <a:lnTo>
                    <a:pt x="1301835" y="3302987"/>
                  </a:lnTo>
                  <a:lnTo>
                    <a:pt x="1301835" y="3304077"/>
                  </a:lnTo>
                  <a:lnTo>
                    <a:pt x="1300276" y="3354157"/>
                  </a:lnTo>
                  <a:lnTo>
                    <a:pt x="1300276" y="3125143"/>
                  </a:lnTo>
                  <a:lnTo>
                    <a:pt x="1301835" y="3118422"/>
                  </a:lnTo>
                  <a:lnTo>
                    <a:pt x="1315480" y="3070556"/>
                  </a:lnTo>
                  <a:lnTo>
                    <a:pt x="1331266" y="3023308"/>
                  </a:lnTo>
                  <a:lnTo>
                    <a:pt x="1348912" y="2976733"/>
                  </a:lnTo>
                  <a:lnTo>
                    <a:pt x="1368183" y="2930714"/>
                  </a:lnTo>
                  <a:lnTo>
                    <a:pt x="1388836" y="2885179"/>
                  </a:lnTo>
                  <a:lnTo>
                    <a:pt x="1410624" y="2840053"/>
                  </a:lnTo>
                  <a:lnTo>
                    <a:pt x="1433302" y="2795262"/>
                  </a:lnTo>
                  <a:lnTo>
                    <a:pt x="1456626" y="2750733"/>
                  </a:lnTo>
                  <a:lnTo>
                    <a:pt x="1551470" y="2573763"/>
                  </a:lnTo>
                  <a:lnTo>
                    <a:pt x="1574342" y="2529438"/>
                  </a:lnTo>
                  <a:lnTo>
                    <a:pt x="1579834" y="2518278"/>
                  </a:lnTo>
                  <a:close/>
                </a:path>
                <a:path w="1579880" h="10287000">
                  <a:moveTo>
                    <a:pt x="1352268" y="10287000"/>
                  </a:moveTo>
                  <a:lnTo>
                    <a:pt x="1323607" y="10287000"/>
                  </a:lnTo>
                  <a:lnTo>
                    <a:pt x="1323607" y="10282314"/>
                  </a:lnTo>
                  <a:lnTo>
                    <a:pt x="1323043" y="10253240"/>
                  </a:lnTo>
                  <a:lnTo>
                    <a:pt x="1323607" y="10203501"/>
                  </a:lnTo>
                  <a:lnTo>
                    <a:pt x="1325703" y="10153805"/>
                  </a:lnTo>
                  <a:lnTo>
                    <a:pt x="1329328" y="10104197"/>
                  </a:lnTo>
                  <a:lnTo>
                    <a:pt x="1334484" y="10054727"/>
                  </a:lnTo>
                  <a:lnTo>
                    <a:pt x="1341169" y="10005440"/>
                  </a:lnTo>
                  <a:lnTo>
                    <a:pt x="1349384" y="9956386"/>
                  </a:lnTo>
                  <a:lnTo>
                    <a:pt x="1351771" y="9944436"/>
                  </a:lnTo>
                  <a:lnTo>
                    <a:pt x="1351771" y="10251400"/>
                  </a:lnTo>
                  <a:lnTo>
                    <a:pt x="1352268" y="10287000"/>
                  </a:lnTo>
                  <a:close/>
                </a:path>
                <a:path w="1579880" h="10287000">
                  <a:moveTo>
                    <a:pt x="1579834" y="9387017"/>
                  </a:moveTo>
                  <a:lnTo>
                    <a:pt x="1579834" y="9434357"/>
                  </a:lnTo>
                  <a:lnTo>
                    <a:pt x="1554508" y="9478005"/>
                  </a:lnTo>
                  <a:lnTo>
                    <a:pt x="1530249" y="9523091"/>
                  </a:lnTo>
                  <a:lnTo>
                    <a:pt x="1507510" y="9568803"/>
                  </a:lnTo>
                  <a:lnTo>
                    <a:pt x="1486297" y="9615099"/>
                  </a:lnTo>
                  <a:lnTo>
                    <a:pt x="1466616" y="9661938"/>
                  </a:lnTo>
                  <a:lnTo>
                    <a:pt x="1448470" y="9709278"/>
                  </a:lnTo>
                  <a:lnTo>
                    <a:pt x="1431866" y="9757080"/>
                  </a:lnTo>
                  <a:lnTo>
                    <a:pt x="1416809" y="9805302"/>
                  </a:lnTo>
                  <a:lnTo>
                    <a:pt x="1403304" y="9853902"/>
                  </a:lnTo>
                  <a:lnTo>
                    <a:pt x="1391357" y="9902840"/>
                  </a:lnTo>
                  <a:lnTo>
                    <a:pt x="1380971" y="9952074"/>
                  </a:lnTo>
                  <a:lnTo>
                    <a:pt x="1372154" y="10001563"/>
                  </a:lnTo>
                  <a:lnTo>
                    <a:pt x="1364910" y="10051267"/>
                  </a:lnTo>
                  <a:lnTo>
                    <a:pt x="1359128" y="10102173"/>
                  </a:lnTo>
                  <a:lnTo>
                    <a:pt x="1359128" y="10102577"/>
                  </a:lnTo>
                  <a:lnTo>
                    <a:pt x="1355163" y="10151152"/>
                  </a:lnTo>
                  <a:lnTo>
                    <a:pt x="1352670" y="10201251"/>
                  </a:lnTo>
                  <a:lnTo>
                    <a:pt x="1351771" y="10251400"/>
                  </a:lnTo>
                  <a:lnTo>
                    <a:pt x="1351771" y="9944436"/>
                  </a:lnTo>
                  <a:lnTo>
                    <a:pt x="1370775" y="9858203"/>
                  </a:lnTo>
                  <a:lnTo>
                    <a:pt x="1384119" y="9809597"/>
                  </a:lnTo>
                  <a:lnTo>
                    <a:pt x="1399092" y="9761762"/>
                  </a:lnTo>
                  <a:lnTo>
                    <a:pt x="1415628" y="9714668"/>
                  </a:lnTo>
                  <a:lnTo>
                    <a:pt x="1433661" y="9668286"/>
                  </a:lnTo>
                  <a:lnTo>
                    <a:pt x="1453123" y="9622587"/>
                  </a:lnTo>
                  <a:lnTo>
                    <a:pt x="1473949" y="9577542"/>
                  </a:lnTo>
                  <a:lnTo>
                    <a:pt x="1496071" y="9533120"/>
                  </a:lnTo>
                  <a:lnTo>
                    <a:pt x="1519424" y="9489294"/>
                  </a:lnTo>
                  <a:lnTo>
                    <a:pt x="1543941" y="9446032"/>
                  </a:lnTo>
                  <a:lnTo>
                    <a:pt x="1569554" y="9403306"/>
                  </a:lnTo>
                  <a:lnTo>
                    <a:pt x="1579834" y="938701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380724" y="2104710"/>
            <a:ext cx="11233785" cy="0"/>
          </a:xfrm>
          <a:custGeom>
            <a:avLst/>
            <a:gdLst/>
            <a:ahLst/>
            <a:cxnLst/>
            <a:rect l="l" t="t" r="r" b="b"/>
            <a:pathLst>
              <a:path w="11233785">
                <a:moveTo>
                  <a:pt x="0" y="0"/>
                </a:moveTo>
                <a:lnTo>
                  <a:pt x="11233576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338495" y="2449308"/>
            <a:ext cx="15196185" cy="1502410"/>
            <a:chOff x="1338495" y="2449308"/>
            <a:chExt cx="15196185" cy="1502410"/>
          </a:xfrm>
        </p:grpSpPr>
        <p:sp>
          <p:nvSpPr>
            <p:cNvPr id="7" name="object 7"/>
            <p:cNvSpPr/>
            <p:nvPr/>
          </p:nvSpPr>
          <p:spPr>
            <a:xfrm>
              <a:off x="1375962" y="2487408"/>
              <a:ext cx="15121255" cy="1426210"/>
            </a:xfrm>
            <a:custGeom>
              <a:avLst/>
              <a:gdLst/>
              <a:ahLst/>
              <a:cxnLst/>
              <a:rect l="l" t="t" r="r" b="b"/>
              <a:pathLst>
                <a:path w="15121255" h="1426210">
                  <a:moveTo>
                    <a:pt x="14635441" y="1425905"/>
                  </a:moveTo>
                  <a:lnTo>
                    <a:pt x="485774" y="1425905"/>
                  </a:lnTo>
                  <a:lnTo>
                    <a:pt x="437762" y="1423528"/>
                  </a:lnTo>
                  <a:lnTo>
                    <a:pt x="390562" y="1416485"/>
                  </a:lnTo>
                  <a:lnTo>
                    <a:pt x="344494" y="1404907"/>
                  </a:lnTo>
                  <a:lnTo>
                    <a:pt x="299876" y="1388928"/>
                  </a:lnTo>
                  <a:lnTo>
                    <a:pt x="257028" y="1368678"/>
                  </a:lnTo>
                  <a:lnTo>
                    <a:pt x="216266" y="1344289"/>
                  </a:lnTo>
                  <a:lnTo>
                    <a:pt x="177911" y="1315894"/>
                  </a:lnTo>
                  <a:lnTo>
                    <a:pt x="142280" y="1283625"/>
                  </a:lnTo>
                  <a:lnTo>
                    <a:pt x="110010" y="1247994"/>
                  </a:lnTo>
                  <a:lnTo>
                    <a:pt x="81615" y="1209638"/>
                  </a:lnTo>
                  <a:lnTo>
                    <a:pt x="57227" y="1168877"/>
                  </a:lnTo>
                  <a:lnTo>
                    <a:pt x="36977" y="1126028"/>
                  </a:lnTo>
                  <a:lnTo>
                    <a:pt x="20997" y="1081410"/>
                  </a:lnTo>
                  <a:lnTo>
                    <a:pt x="9420" y="1035342"/>
                  </a:lnTo>
                  <a:lnTo>
                    <a:pt x="2377" y="988143"/>
                  </a:lnTo>
                  <a:lnTo>
                    <a:pt x="0" y="940130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14635441" y="0"/>
                  </a:lnTo>
                  <a:lnTo>
                    <a:pt x="14683455" y="2377"/>
                  </a:lnTo>
                  <a:lnTo>
                    <a:pt x="14730655" y="9420"/>
                  </a:lnTo>
                  <a:lnTo>
                    <a:pt x="14776723" y="20997"/>
                  </a:lnTo>
                  <a:lnTo>
                    <a:pt x="14821341" y="36977"/>
                  </a:lnTo>
                  <a:lnTo>
                    <a:pt x="14864190" y="57227"/>
                  </a:lnTo>
                  <a:lnTo>
                    <a:pt x="14904951" y="81615"/>
                  </a:lnTo>
                  <a:lnTo>
                    <a:pt x="14943306" y="110010"/>
                  </a:lnTo>
                  <a:lnTo>
                    <a:pt x="14978937" y="142280"/>
                  </a:lnTo>
                  <a:lnTo>
                    <a:pt x="15011206" y="177911"/>
                  </a:lnTo>
                  <a:lnTo>
                    <a:pt x="15039601" y="216266"/>
                  </a:lnTo>
                  <a:lnTo>
                    <a:pt x="15063990" y="257028"/>
                  </a:lnTo>
                  <a:lnTo>
                    <a:pt x="15084239" y="299876"/>
                  </a:lnTo>
                  <a:lnTo>
                    <a:pt x="15100219" y="344494"/>
                  </a:lnTo>
                  <a:lnTo>
                    <a:pt x="15111796" y="390562"/>
                  </a:lnTo>
                  <a:lnTo>
                    <a:pt x="15118839" y="437762"/>
                  </a:lnTo>
                  <a:lnTo>
                    <a:pt x="15121216" y="485774"/>
                  </a:lnTo>
                  <a:lnTo>
                    <a:pt x="15121216" y="940130"/>
                  </a:lnTo>
                  <a:lnTo>
                    <a:pt x="15118839" y="988143"/>
                  </a:lnTo>
                  <a:lnTo>
                    <a:pt x="15111796" y="1035342"/>
                  </a:lnTo>
                  <a:lnTo>
                    <a:pt x="15100219" y="1081410"/>
                  </a:lnTo>
                  <a:lnTo>
                    <a:pt x="15084239" y="1126028"/>
                  </a:lnTo>
                  <a:lnTo>
                    <a:pt x="15063990" y="1168877"/>
                  </a:lnTo>
                  <a:lnTo>
                    <a:pt x="15039601" y="1209638"/>
                  </a:lnTo>
                  <a:lnTo>
                    <a:pt x="15011206" y="1247994"/>
                  </a:lnTo>
                  <a:lnTo>
                    <a:pt x="14978937" y="1283625"/>
                  </a:lnTo>
                  <a:lnTo>
                    <a:pt x="14943306" y="1315894"/>
                  </a:lnTo>
                  <a:lnTo>
                    <a:pt x="14904951" y="1344289"/>
                  </a:lnTo>
                  <a:lnTo>
                    <a:pt x="14864190" y="1368678"/>
                  </a:lnTo>
                  <a:lnTo>
                    <a:pt x="14821341" y="1388928"/>
                  </a:lnTo>
                  <a:lnTo>
                    <a:pt x="14776723" y="1404907"/>
                  </a:lnTo>
                  <a:lnTo>
                    <a:pt x="14730655" y="1416485"/>
                  </a:lnTo>
                  <a:lnTo>
                    <a:pt x="14683455" y="1423528"/>
                  </a:lnTo>
                  <a:lnTo>
                    <a:pt x="14635441" y="1425905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76595" y="2487408"/>
              <a:ext cx="15119985" cy="1426210"/>
            </a:xfrm>
            <a:custGeom>
              <a:avLst/>
              <a:gdLst/>
              <a:ahLst/>
              <a:cxnLst/>
              <a:rect l="l" t="t" r="r" b="b"/>
              <a:pathLst>
                <a:path w="15119985" h="1426210">
                  <a:moveTo>
                    <a:pt x="485729" y="0"/>
                  </a:moveTo>
                  <a:lnTo>
                    <a:pt x="14634087" y="0"/>
                  </a:lnTo>
                  <a:lnTo>
                    <a:pt x="14682095" y="2376"/>
                  </a:lnTo>
                  <a:lnTo>
                    <a:pt x="14729291" y="9419"/>
                  </a:lnTo>
                  <a:lnTo>
                    <a:pt x="14775354" y="20995"/>
                  </a:lnTo>
                  <a:lnTo>
                    <a:pt x="14819968" y="36973"/>
                  </a:lnTo>
                  <a:lnTo>
                    <a:pt x="14862813" y="57221"/>
                  </a:lnTo>
                  <a:lnTo>
                    <a:pt x="14903570" y="81607"/>
                  </a:lnTo>
                  <a:lnTo>
                    <a:pt x="14941922" y="109999"/>
                  </a:lnTo>
                  <a:lnTo>
                    <a:pt x="14977550" y="142266"/>
                  </a:lnTo>
                  <a:lnTo>
                    <a:pt x="15009817" y="177894"/>
                  </a:lnTo>
                  <a:lnTo>
                    <a:pt x="15038209" y="216245"/>
                  </a:lnTo>
                  <a:lnTo>
                    <a:pt x="15062596" y="257003"/>
                  </a:lnTo>
                  <a:lnTo>
                    <a:pt x="15082844" y="299848"/>
                  </a:lnTo>
                  <a:lnTo>
                    <a:pt x="15098823" y="344462"/>
                  </a:lnTo>
                  <a:lnTo>
                    <a:pt x="15110399" y="390525"/>
                  </a:lnTo>
                  <a:lnTo>
                    <a:pt x="15117442" y="437721"/>
                  </a:lnTo>
                  <a:lnTo>
                    <a:pt x="15119819" y="485729"/>
                  </a:lnTo>
                  <a:lnTo>
                    <a:pt x="15119819" y="940043"/>
                  </a:lnTo>
                  <a:lnTo>
                    <a:pt x="15117442" y="988051"/>
                  </a:lnTo>
                  <a:lnTo>
                    <a:pt x="15110399" y="1035247"/>
                  </a:lnTo>
                  <a:lnTo>
                    <a:pt x="15098823" y="1081311"/>
                  </a:lnTo>
                  <a:lnTo>
                    <a:pt x="15082844" y="1125924"/>
                  </a:lnTo>
                  <a:lnTo>
                    <a:pt x="15062596" y="1168769"/>
                  </a:lnTo>
                  <a:lnTo>
                    <a:pt x="15038209" y="1209527"/>
                  </a:lnTo>
                  <a:lnTo>
                    <a:pt x="15009817" y="1247879"/>
                  </a:lnTo>
                  <a:lnTo>
                    <a:pt x="14977550" y="1283506"/>
                  </a:lnTo>
                  <a:lnTo>
                    <a:pt x="14941922" y="1315773"/>
                  </a:lnTo>
                  <a:lnTo>
                    <a:pt x="14903570" y="1344165"/>
                  </a:lnTo>
                  <a:lnTo>
                    <a:pt x="14862813" y="1368551"/>
                  </a:lnTo>
                  <a:lnTo>
                    <a:pt x="14819968" y="1388799"/>
                  </a:lnTo>
                  <a:lnTo>
                    <a:pt x="14775354" y="1404777"/>
                  </a:lnTo>
                  <a:lnTo>
                    <a:pt x="14729291" y="1416354"/>
                  </a:lnTo>
                  <a:lnTo>
                    <a:pt x="14682095" y="1423396"/>
                  </a:lnTo>
                  <a:lnTo>
                    <a:pt x="14634087" y="1425773"/>
                  </a:lnTo>
                  <a:lnTo>
                    <a:pt x="485729" y="1425773"/>
                  </a:lnTo>
                  <a:lnTo>
                    <a:pt x="437721" y="1423396"/>
                  </a:lnTo>
                  <a:lnTo>
                    <a:pt x="390526" y="1416353"/>
                  </a:lnTo>
                  <a:lnTo>
                    <a:pt x="344462" y="1404777"/>
                  </a:lnTo>
                  <a:lnTo>
                    <a:pt x="299849" y="1388799"/>
                  </a:lnTo>
                  <a:lnTo>
                    <a:pt x="257004" y="1368551"/>
                  </a:lnTo>
                  <a:lnTo>
                    <a:pt x="216246" y="1344164"/>
                  </a:lnTo>
                  <a:lnTo>
                    <a:pt x="177894" y="1315772"/>
                  </a:lnTo>
                  <a:lnTo>
                    <a:pt x="142266" y="1283506"/>
                  </a:lnTo>
                  <a:lnTo>
                    <a:pt x="110000" y="1247878"/>
                  </a:lnTo>
                  <a:lnTo>
                    <a:pt x="81608" y="1209526"/>
                  </a:lnTo>
                  <a:lnTo>
                    <a:pt x="57222" y="1168768"/>
                  </a:lnTo>
                  <a:lnTo>
                    <a:pt x="36973" y="1125924"/>
                  </a:lnTo>
                  <a:lnTo>
                    <a:pt x="20995" y="1081310"/>
                  </a:lnTo>
                  <a:lnTo>
                    <a:pt x="9419" y="1035246"/>
                  </a:lnTo>
                  <a:lnTo>
                    <a:pt x="2376" y="988051"/>
                  </a:lnTo>
                  <a:lnTo>
                    <a:pt x="0" y="940043"/>
                  </a:lnTo>
                  <a:lnTo>
                    <a:pt x="0" y="485729"/>
                  </a:lnTo>
                  <a:lnTo>
                    <a:pt x="2376" y="437721"/>
                  </a:lnTo>
                  <a:lnTo>
                    <a:pt x="9419" y="390526"/>
                  </a:lnTo>
                  <a:lnTo>
                    <a:pt x="20995" y="344462"/>
                  </a:lnTo>
                  <a:lnTo>
                    <a:pt x="36974" y="299849"/>
                  </a:lnTo>
                  <a:lnTo>
                    <a:pt x="57222" y="257004"/>
                  </a:lnTo>
                  <a:lnTo>
                    <a:pt x="81608" y="216246"/>
                  </a:lnTo>
                  <a:lnTo>
                    <a:pt x="110000" y="177894"/>
                  </a:lnTo>
                  <a:lnTo>
                    <a:pt x="142267" y="142267"/>
                  </a:lnTo>
                  <a:lnTo>
                    <a:pt x="177894" y="110000"/>
                  </a:lnTo>
                  <a:lnTo>
                    <a:pt x="216246" y="81608"/>
                  </a:lnTo>
                  <a:lnTo>
                    <a:pt x="257004" y="57222"/>
                  </a:lnTo>
                  <a:lnTo>
                    <a:pt x="299849" y="36973"/>
                  </a:lnTo>
                  <a:lnTo>
                    <a:pt x="344462" y="20995"/>
                  </a:lnTo>
                  <a:lnTo>
                    <a:pt x="390526" y="9419"/>
                  </a:lnTo>
                  <a:lnTo>
                    <a:pt x="437721" y="2376"/>
                  </a:lnTo>
                  <a:lnTo>
                    <a:pt x="485729" y="0"/>
                  </a:lnTo>
                </a:path>
              </a:pathLst>
            </a:custGeom>
            <a:ln w="76199">
              <a:solidFill>
                <a:srgbClr val="A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820466"/>
            <a:ext cx="16256000" cy="934855"/>
          </a:xfrm>
          <a:prstGeom prst="rect">
            <a:avLst/>
          </a:prstGeom>
        </p:spPr>
        <p:txBody>
          <a:bodyPr vert="horz" wrap="square" lIns="0" tIns="133334" rIns="0" bIns="0" rtlCol="0">
            <a:spAutoFit/>
          </a:bodyPr>
          <a:lstStyle/>
          <a:p>
            <a:pPr marL="359410">
              <a:lnSpc>
                <a:spcPct val="100000"/>
              </a:lnSpc>
              <a:spcBef>
                <a:spcPts val="100"/>
              </a:spcBef>
            </a:pPr>
            <a:r>
              <a:rPr sz="5200" b="0" dirty="0">
                <a:solidFill>
                  <a:srgbClr val="1D1D1D"/>
                </a:solidFill>
                <a:latin typeface="Times New Roman"/>
                <a:cs typeface="Times New Roman"/>
              </a:rPr>
              <a:t>ПІСЛЯ ОТРИМАННЯ ГРАНТУ</a:t>
            </a:r>
            <a:endParaRPr sz="5200" dirty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280534" y="9322075"/>
            <a:ext cx="389890" cy="389890"/>
          </a:xfrm>
          <a:custGeom>
            <a:avLst/>
            <a:gdLst/>
            <a:ahLst/>
            <a:cxnLst/>
            <a:rect l="l" t="t" r="r" b="b"/>
            <a:pathLst>
              <a:path w="389890" h="389890">
                <a:moveTo>
                  <a:pt x="68867" y="46169"/>
                </a:moveTo>
                <a:lnTo>
                  <a:pt x="106309" y="21191"/>
                </a:lnTo>
                <a:lnTo>
                  <a:pt x="147108" y="5846"/>
                </a:lnTo>
                <a:lnTo>
                  <a:pt x="189614" y="0"/>
                </a:lnTo>
                <a:lnTo>
                  <a:pt x="232178" y="3515"/>
                </a:lnTo>
                <a:lnTo>
                  <a:pt x="273150" y="16255"/>
                </a:lnTo>
                <a:lnTo>
                  <a:pt x="310879" y="38085"/>
                </a:lnTo>
                <a:lnTo>
                  <a:pt x="343716" y="68868"/>
                </a:lnTo>
                <a:lnTo>
                  <a:pt x="368696" y="106310"/>
                </a:lnTo>
                <a:lnTo>
                  <a:pt x="384040" y="147109"/>
                </a:lnTo>
                <a:lnTo>
                  <a:pt x="389887" y="189615"/>
                </a:lnTo>
                <a:lnTo>
                  <a:pt x="386372" y="232179"/>
                </a:lnTo>
                <a:lnTo>
                  <a:pt x="373631" y="273150"/>
                </a:lnTo>
                <a:lnTo>
                  <a:pt x="351802" y="310879"/>
                </a:lnTo>
                <a:lnTo>
                  <a:pt x="321019" y="343716"/>
                </a:lnTo>
                <a:lnTo>
                  <a:pt x="283577" y="368695"/>
                </a:lnTo>
                <a:lnTo>
                  <a:pt x="242777" y="384040"/>
                </a:lnTo>
                <a:lnTo>
                  <a:pt x="200271" y="389887"/>
                </a:lnTo>
                <a:lnTo>
                  <a:pt x="157707" y="386372"/>
                </a:lnTo>
                <a:lnTo>
                  <a:pt x="116735" y="373631"/>
                </a:lnTo>
                <a:lnTo>
                  <a:pt x="79006" y="351801"/>
                </a:lnTo>
                <a:lnTo>
                  <a:pt x="46169" y="321019"/>
                </a:lnTo>
                <a:lnTo>
                  <a:pt x="21191" y="283576"/>
                </a:lnTo>
                <a:lnTo>
                  <a:pt x="5846" y="242777"/>
                </a:lnTo>
                <a:lnTo>
                  <a:pt x="0" y="200271"/>
                </a:lnTo>
                <a:lnTo>
                  <a:pt x="3514" y="157707"/>
                </a:lnTo>
                <a:lnTo>
                  <a:pt x="16255" y="116736"/>
                </a:lnTo>
                <a:lnTo>
                  <a:pt x="38084" y="79007"/>
                </a:lnTo>
                <a:lnTo>
                  <a:pt x="68867" y="46169"/>
                </a:lnTo>
                <a:close/>
              </a:path>
            </a:pathLst>
          </a:custGeom>
          <a:solidFill>
            <a:srgbClr val="954E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338495" y="4069917"/>
            <a:ext cx="15196185" cy="1502410"/>
            <a:chOff x="1338495" y="4069917"/>
            <a:chExt cx="15196185" cy="1502410"/>
          </a:xfrm>
        </p:grpSpPr>
        <p:sp>
          <p:nvSpPr>
            <p:cNvPr id="12" name="object 12"/>
            <p:cNvSpPr/>
            <p:nvPr/>
          </p:nvSpPr>
          <p:spPr>
            <a:xfrm>
              <a:off x="1375962" y="4108017"/>
              <a:ext cx="15121255" cy="1426210"/>
            </a:xfrm>
            <a:custGeom>
              <a:avLst/>
              <a:gdLst/>
              <a:ahLst/>
              <a:cxnLst/>
              <a:rect l="l" t="t" r="r" b="b"/>
              <a:pathLst>
                <a:path w="15121255" h="1426210">
                  <a:moveTo>
                    <a:pt x="14635441" y="1425905"/>
                  </a:moveTo>
                  <a:lnTo>
                    <a:pt x="485774" y="1425905"/>
                  </a:lnTo>
                  <a:lnTo>
                    <a:pt x="437762" y="1423528"/>
                  </a:lnTo>
                  <a:lnTo>
                    <a:pt x="390562" y="1416485"/>
                  </a:lnTo>
                  <a:lnTo>
                    <a:pt x="344494" y="1404907"/>
                  </a:lnTo>
                  <a:lnTo>
                    <a:pt x="299876" y="1388928"/>
                  </a:lnTo>
                  <a:lnTo>
                    <a:pt x="257028" y="1368678"/>
                  </a:lnTo>
                  <a:lnTo>
                    <a:pt x="216266" y="1344289"/>
                  </a:lnTo>
                  <a:lnTo>
                    <a:pt x="177911" y="1315894"/>
                  </a:lnTo>
                  <a:lnTo>
                    <a:pt x="142280" y="1283625"/>
                  </a:lnTo>
                  <a:lnTo>
                    <a:pt x="110010" y="1247994"/>
                  </a:lnTo>
                  <a:lnTo>
                    <a:pt x="81615" y="1209638"/>
                  </a:lnTo>
                  <a:lnTo>
                    <a:pt x="57227" y="1168877"/>
                  </a:lnTo>
                  <a:lnTo>
                    <a:pt x="36977" y="1126028"/>
                  </a:lnTo>
                  <a:lnTo>
                    <a:pt x="20997" y="1081410"/>
                  </a:lnTo>
                  <a:lnTo>
                    <a:pt x="9420" y="1035342"/>
                  </a:lnTo>
                  <a:lnTo>
                    <a:pt x="2377" y="988143"/>
                  </a:lnTo>
                  <a:lnTo>
                    <a:pt x="0" y="940130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14635441" y="0"/>
                  </a:lnTo>
                  <a:lnTo>
                    <a:pt x="14683455" y="2377"/>
                  </a:lnTo>
                  <a:lnTo>
                    <a:pt x="14730655" y="9420"/>
                  </a:lnTo>
                  <a:lnTo>
                    <a:pt x="14776723" y="20997"/>
                  </a:lnTo>
                  <a:lnTo>
                    <a:pt x="14821341" y="36977"/>
                  </a:lnTo>
                  <a:lnTo>
                    <a:pt x="14864190" y="57227"/>
                  </a:lnTo>
                  <a:lnTo>
                    <a:pt x="14904951" y="81615"/>
                  </a:lnTo>
                  <a:lnTo>
                    <a:pt x="14943306" y="110010"/>
                  </a:lnTo>
                  <a:lnTo>
                    <a:pt x="14978937" y="142280"/>
                  </a:lnTo>
                  <a:lnTo>
                    <a:pt x="15011206" y="177911"/>
                  </a:lnTo>
                  <a:lnTo>
                    <a:pt x="15039601" y="216266"/>
                  </a:lnTo>
                  <a:lnTo>
                    <a:pt x="15063990" y="257028"/>
                  </a:lnTo>
                  <a:lnTo>
                    <a:pt x="15084239" y="299876"/>
                  </a:lnTo>
                  <a:lnTo>
                    <a:pt x="15100219" y="344494"/>
                  </a:lnTo>
                  <a:lnTo>
                    <a:pt x="15111796" y="390562"/>
                  </a:lnTo>
                  <a:lnTo>
                    <a:pt x="15118839" y="437762"/>
                  </a:lnTo>
                  <a:lnTo>
                    <a:pt x="15121216" y="485774"/>
                  </a:lnTo>
                  <a:lnTo>
                    <a:pt x="15121216" y="940130"/>
                  </a:lnTo>
                  <a:lnTo>
                    <a:pt x="15118839" y="988143"/>
                  </a:lnTo>
                  <a:lnTo>
                    <a:pt x="15111796" y="1035342"/>
                  </a:lnTo>
                  <a:lnTo>
                    <a:pt x="15100219" y="1081410"/>
                  </a:lnTo>
                  <a:lnTo>
                    <a:pt x="15084239" y="1126028"/>
                  </a:lnTo>
                  <a:lnTo>
                    <a:pt x="15063990" y="1168877"/>
                  </a:lnTo>
                  <a:lnTo>
                    <a:pt x="15039601" y="1209638"/>
                  </a:lnTo>
                  <a:lnTo>
                    <a:pt x="15011206" y="1247994"/>
                  </a:lnTo>
                  <a:lnTo>
                    <a:pt x="14978937" y="1283625"/>
                  </a:lnTo>
                  <a:lnTo>
                    <a:pt x="14943306" y="1315894"/>
                  </a:lnTo>
                  <a:lnTo>
                    <a:pt x="14904951" y="1344289"/>
                  </a:lnTo>
                  <a:lnTo>
                    <a:pt x="14864190" y="1368678"/>
                  </a:lnTo>
                  <a:lnTo>
                    <a:pt x="14821341" y="1388928"/>
                  </a:lnTo>
                  <a:lnTo>
                    <a:pt x="14776723" y="1404907"/>
                  </a:lnTo>
                  <a:lnTo>
                    <a:pt x="14730655" y="1416485"/>
                  </a:lnTo>
                  <a:lnTo>
                    <a:pt x="14683455" y="1423528"/>
                  </a:lnTo>
                  <a:lnTo>
                    <a:pt x="14635441" y="1425905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76595" y="4108017"/>
              <a:ext cx="15119985" cy="1426210"/>
            </a:xfrm>
            <a:custGeom>
              <a:avLst/>
              <a:gdLst/>
              <a:ahLst/>
              <a:cxnLst/>
              <a:rect l="l" t="t" r="r" b="b"/>
              <a:pathLst>
                <a:path w="15119985" h="1426210">
                  <a:moveTo>
                    <a:pt x="485729" y="0"/>
                  </a:moveTo>
                  <a:lnTo>
                    <a:pt x="14634087" y="0"/>
                  </a:lnTo>
                  <a:lnTo>
                    <a:pt x="14682095" y="2376"/>
                  </a:lnTo>
                  <a:lnTo>
                    <a:pt x="14729291" y="9419"/>
                  </a:lnTo>
                  <a:lnTo>
                    <a:pt x="14775354" y="20995"/>
                  </a:lnTo>
                  <a:lnTo>
                    <a:pt x="14819968" y="36973"/>
                  </a:lnTo>
                  <a:lnTo>
                    <a:pt x="14862813" y="57221"/>
                  </a:lnTo>
                  <a:lnTo>
                    <a:pt x="14903570" y="81607"/>
                  </a:lnTo>
                  <a:lnTo>
                    <a:pt x="14941922" y="109999"/>
                  </a:lnTo>
                  <a:lnTo>
                    <a:pt x="14977550" y="142266"/>
                  </a:lnTo>
                  <a:lnTo>
                    <a:pt x="15009817" y="177894"/>
                  </a:lnTo>
                  <a:lnTo>
                    <a:pt x="15038209" y="216245"/>
                  </a:lnTo>
                  <a:lnTo>
                    <a:pt x="15062596" y="257003"/>
                  </a:lnTo>
                  <a:lnTo>
                    <a:pt x="15082844" y="299848"/>
                  </a:lnTo>
                  <a:lnTo>
                    <a:pt x="15098823" y="344462"/>
                  </a:lnTo>
                  <a:lnTo>
                    <a:pt x="15110399" y="390525"/>
                  </a:lnTo>
                  <a:lnTo>
                    <a:pt x="15117442" y="437721"/>
                  </a:lnTo>
                  <a:lnTo>
                    <a:pt x="15119819" y="485729"/>
                  </a:lnTo>
                  <a:lnTo>
                    <a:pt x="15119819" y="940043"/>
                  </a:lnTo>
                  <a:lnTo>
                    <a:pt x="15117442" y="988051"/>
                  </a:lnTo>
                  <a:lnTo>
                    <a:pt x="15110399" y="1035247"/>
                  </a:lnTo>
                  <a:lnTo>
                    <a:pt x="15098823" y="1081311"/>
                  </a:lnTo>
                  <a:lnTo>
                    <a:pt x="15082844" y="1125924"/>
                  </a:lnTo>
                  <a:lnTo>
                    <a:pt x="15062596" y="1168769"/>
                  </a:lnTo>
                  <a:lnTo>
                    <a:pt x="15038209" y="1209527"/>
                  </a:lnTo>
                  <a:lnTo>
                    <a:pt x="15009817" y="1247879"/>
                  </a:lnTo>
                  <a:lnTo>
                    <a:pt x="14977550" y="1283506"/>
                  </a:lnTo>
                  <a:lnTo>
                    <a:pt x="14941922" y="1315773"/>
                  </a:lnTo>
                  <a:lnTo>
                    <a:pt x="14903570" y="1344165"/>
                  </a:lnTo>
                  <a:lnTo>
                    <a:pt x="14862813" y="1368551"/>
                  </a:lnTo>
                  <a:lnTo>
                    <a:pt x="14819968" y="1388799"/>
                  </a:lnTo>
                  <a:lnTo>
                    <a:pt x="14775354" y="1404777"/>
                  </a:lnTo>
                  <a:lnTo>
                    <a:pt x="14729291" y="1416354"/>
                  </a:lnTo>
                  <a:lnTo>
                    <a:pt x="14682095" y="1423396"/>
                  </a:lnTo>
                  <a:lnTo>
                    <a:pt x="14634087" y="1425773"/>
                  </a:lnTo>
                  <a:lnTo>
                    <a:pt x="485729" y="1425773"/>
                  </a:lnTo>
                  <a:lnTo>
                    <a:pt x="437721" y="1423396"/>
                  </a:lnTo>
                  <a:lnTo>
                    <a:pt x="390526" y="1416353"/>
                  </a:lnTo>
                  <a:lnTo>
                    <a:pt x="344462" y="1404777"/>
                  </a:lnTo>
                  <a:lnTo>
                    <a:pt x="299849" y="1388799"/>
                  </a:lnTo>
                  <a:lnTo>
                    <a:pt x="257004" y="1368551"/>
                  </a:lnTo>
                  <a:lnTo>
                    <a:pt x="216246" y="1344164"/>
                  </a:lnTo>
                  <a:lnTo>
                    <a:pt x="177894" y="1315772"/>
                  </a:lnTo>
                  <a:lnTo>
                    <a:pt x="142266" y="1283506"/>
                  </a:lnTo>
                  <a:lnTo>
                    <a:pt x="110000" y="1247878"/>
                  </a:lnTo>
                  <a:lnTo>
                    <a:pt x="81608" y="1209526"/>
                  </a:lnTo>
                  <a:lnTo>
                    <a:pt x="57222" y="1168768"/>
                  </a:lnTo>
                  <a:lnTo>
                    <a:pt x="36973" y="1125924"/>
                  </a:lnTo>
                  <a:lnTo>
                    <a:pt x="20995" y="1081310"/>
                  </a:lnTo>
                  <a:lnTo>
                    <a:pt x="9419" y="1035246"/>
                  </a:lnTo>
                  <a:lnTo>
                    <a:pt x="2376" y="988051"/>
                  </a:lnTo>
                  <a:lnTo>
                    <a:pt x="0" y="940043"/>
                  </a:lnTo>
                  <a:lnTo>
                    <a:pt x="0" y="485729"/>
                  </a:lnTo>
                  <a:lnTo>
                    <a:pt x="2376" y="437721"/>
                  </a:lnTo>
                  <a:lnTo>
                    <a:pt x="9419" y="390526"/>
                  </a:lnTo>
                  <a:lnTo>
                    <a:pt x="20995" y="344462"/>
                  </a:lnTo>
                  <a:lnTo>
                    <a:pt x="36974" y="299849"/>
                  </a:lnTo>
                  <a:lnTo>
                    <a:pt x="57222" y="257004"/>
                  </a:lnTo>
                  <a:lnTo>
                    <a:pt x="81608" y="216246"/>
                  </a:lnTo>
                  <a:lnTo>
                    <a:pt x="110000" y="177894"/>
                  </a:lnTo>
                  <a:lnTo>
                    <a:pt x="142267" y="142267"/>
                  </a:lnTo>
                  <a:lnTo>
                    <a:pt x="177894" y="110000"/>
                  </a:lnTo>
                  <a:lnTo>
                    <a:pt x="216246" y="81608"/>
                  </a:lnTo>
                  <a:lnTo>
                    <a:pt x="257004" y="57222"/>
                  </a:lnTo>
                  <a:lnTo>
                    <a:pt x="299849" y="36973"/>
                  </a:lnTo>
                  <a:lnTo>
                    <a:pt x="344462" y="20995"/>
                  </a:lnTo>
                  <a:lnTo>
                    <a:pt x="390526" y="9419"/>
                  </a:lnTo>
                  <a:lnTo>
                    <a:pt x="437721" y="2376"/>
                  </a:lnTo>
                  <a:lnTo>
                    <a:pt x="485729" y="0"/>
                  </a:lnTo>
                </a:path>
              </a:pathLst>
            </a:custGeom>
            <a:ln w="76199">
              <a:solidFill>
                <a:srgbClr val="A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337862" y="5686321"/>
            <a:ext cx="15197455" cy="1809750"/>
            <a:chOff x="1337862" y="5686321"/>
            <a:chExt cx="15197455" cy="1809750"/>
          </a:xfrm>
        </p:grpSpPr>
        <p:sp>
          <p:nvSpPr>
            <p:cNvPr id="15" name="object 15"/>
            <p:cNvSpPr/>
            <p:nvPr/>
          </p:nvSpPr>
          <p:spPr>
            <a:xfrm>
              <a:off x="1375962" y="5724422"/>
              <a:ext cx="15121255" cy="1735455"/>
            </a:xfrm>
            <a:custGeom>
              <a:avLst/>
              <a:gdLst/>
              <a:ahLst/>
              <a:cxnLst/>
              <a:rect l="l" t="t" r="r" b="b"/>
              <a:pathLst>
                <a:path w="15121255" h="1735454">
                  <a:moveTo>
                    <a:pt x="14635441" y="1735187"/>
                  </a:moveTo>
                  <a:lnTo>
                    <a:pt x="485774" y="1735187"/>
                  </a:lnTo>
                  <a:lnTo>
                    <a:pt x="437762" y="1732810"/>
                  </a:lnTo>
                  <a:lnTo>
                    <a:pt x="390562" y="1725767"/>
                  </a:lnTo>
                  <a:lnTo>
                    <a:pt x="344494" y="1714190"/>
                  </a:lnTo>
                  <a:lnTo>
                    <a:pt x="299876" y="1698210"/>
                  </a:lnTo>
                  <a:lnTo>
                    <a:pt x="257028" y="1677960"/>
                  </a:lnTo>
                  <a:lnTo>
                    <a:pt x="216266" y="1653571"/>
                  </a:lnTo>
                  <a:lnTo>
                    <a:pt x="177911" y="1625176"/>
                  </a:lnTo>
                  <a:lnTo>
                    <a:pt x="142280" y="1592907"/>
                  </a:lnTo>
                  <a:lnTo>
                    <a:pt x="110010" y="1557276"/>
                  </a:lnTo>
                  <a:lnTo>
                    <a:pt x="81615" y="1518920"/>
                  </a:lnTo>
                  <a:lnTo>
                    <a:pt x="57227" y="1478159"/>
                  </a:lnTo>
                  <a:lnTo>
                    <a:pt x="36977" y="1435310"/>
                  </a:lnTo>
                  <a:lnTo>
                    <a:pt x="20997" y="1390693"/>
                  </a:lnTo>
                  <a:lnTo>
                    <a:pt x="9420" y="1344625"/>
                  </a:lnTo>
                  <a:lnTo>
                    <a:pt x="2377" y="1297425"/>
                  </a:lnTo>
                  <a:lnTo>
                    <a:pt x="0" y="1249412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14635441" y="0"/>
                  </a:lnTo>
                  <a:lnTo>
                    <a:pt x="14683454" y="2377"/>
                  </a:lnTo>
                  <a:lnTo>
                    <a:pt x="14730654" y="9420"/>
                  </a:lnTo>
                  <a:lnTo>
                    <a:pt x="14776722" y="20997"/>
                  </a:lnTo>
                  <a:lnTo>
                    <a:pt x="14821339" y="36977"/>
                  </a:lnTo>
                  <a:lnTo>
                    <a:pt x="14864188" y="57227"/>
                  </a:lnTo>
                  <a:lnTo>
                    <a:pt x="14904950" y="81615"/>
                  </a:lnTo>
                  <a:lnTo>
                    <a:pt x="14943305" y="110010"/>
                  </a:lnTo>
                  <a:lnTo>
                    <a:pt x="14978936" y="142280"/>
                  </a:lnTo>
                  <a:lnTo>
                    <a:pt x="15011206" y="177911"/>
                  </a:lnTo>
                  <a:lnTo>
                    <a:pt x="15039601" y="216266"/>
                  </a:lnTo>
                  <a:lnTo>
                    <a:pt x="15063989" y="257028"/>
                  </a:lnTo>
                  <a:lnTo>
                    <a:pt x="15084239" y="299876"/>
                  </a:lnTo>
                  <a:lnTo>
                    <a:pt x="15100218" y="344494"/>
                  </a:lnTo>
                  <a:lnTo>
                    <a:pt x="15111796" y="390562"/>
                  </a:lnTo>
                  <a:lnTo>
                    <a:pt x="15118839" y="437762"/>
                  </a:lnTo>
                  <a:lnTo>
                    <a:pt x="15121216" y="485774"/>
                  </a:lnTo>
                  <a:lnTo>
                    <a:pt x="15121216" y="1249412"/>
                  </a:lnTo>
                  <a:lnTo>
                    <a:pt x="15118839" y="1297425"/>
                  </a:lnTo>
                  <a:lnTo>
                    <a:pt x="15111796" y="1344625"/>
                  </a:lnTo>
                  <a:lnTo>
                    <a:pt x="15100218" y="1390693"/>
                  </a:lnTo>
                  <a:lnTo>
                    <a:pt x="15084239" y="1435310"/>
                  </a:lnTo>
                  <a:lnTo>
                    <a:pt x="15063989" y="1478159"/>
                  </a:lnTo>
                  <a:lnTo>
                    <a:pt x="15039601" y="1518920"/>
                  </a:lnTo>
                  <a:lnTo>
                    <a:pt x="15011206" y="1557276"/>
                  </a:lnTo>
                  <a:lnTo>
                    <a:pt x="14978936" y="1592907"/>
                  </a:lnTo>
                  <a:lnTo>
                    <a:pt x="14943305" y="1625176"/>
                  </a:lnTo>
                  <a:lnTo>
                    <a:pt x="14904950" y="1653571"/>
                  </a:lnTo>
                  <a:lnTo>
                    <a:pt x="14864188" y="1677960"/>
                  </a:lnTo>
                  <a:lnTo>
                    <a:pt x="14821339" y="1698210"/>
                  </a:lnTo>
                  <a:lnTo>
                    <a:pt x="14776722" y="1714190"/>
                  </a:lnTo>
                  <a:lnTo>
                    <a:pt x="14730654" y="1725767"/>
                  </a:lnTo>
                  <a:lnTo>
                    <a:pt x="14683454" y="1732810"/>
                  </a:lnTo>
                  <a:lnTo>
                    <a:pt x="14635441" y="1735187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75962" y="5724421"/>
              <a:ext cx="15121255" cy="1733550"/>
            </a:xfrm>
            <a:custGeom>
              <a:avLst/>
              <a:gdLst/>
              <a:ahLst/>
              <a:cxnLst/>
              <a:rect l="l" t="t" r="r" b="b"/>
              <a:pathLst>
                <a:path w="15121255" h="1733550">
                  <a:moveTo>
                    <a:pt x="452851" y="1733549"/>
                  </a:moveTo>
                  <a:lnTo>
                    <a:pt x="390558" y="1725759"/>
                  </a:lnTo>
                  <a:lnTo>
                    <a:pt x="344491" y="1714182"/>
                  </a:lnTo>
                  <a:lnTo>
                    <a:pt x="299874" y="1698202"/>
                  </a:lnTo>
                  <a:lnTo>
                    <a:pt x="257025" y="1677952"/>
                  </a:lnTo>
                  <a:lnTo>
                    <a:pt x="216264" y="1653564"/>
                  </a:lnTo>
                  <a:lnTo>
                    <a:pt x="177909" y="1625169"/>
                  </a:lnTo>
                  <a:lnTo>
                    <a:pt x="142278" y="1592900"/>
                  </a:lnTo>
                  <a:lnTo>
                    <a:pt x="110009" y="1557269"/>
                  </a:lnTo>
                  <a:lnTo>
                    <a:pt x="81615" y="1518914"/>
                  </a:lnTo>
                  <a:lnTo>
                    <a:pt x="57226" y="1478153"/>
                  </a:lnTo>
                  <a:lnTo>
                    <a:pt x="36977" y="1435305"/>
                  </a:lnTo>
                  <a:lnTo>
                    <a:pt x="20997" y="1390687"/>
                  </a:lnTo>
                  <a:lnTo>
                    <a:pt x="9420" y="1344620"/>
                  </a:lnTo>
                  <a:lnTo>
                    <a:pt x="2377" y="1297421"/>
                  </a:lnTo>
                  <a:lnTo>
                    <a:pt x="0" y="1249408"/>
                  </a:lnTo>
                  <a:lnTo>
                    <a:pt x="0" y="485777"/>
                  </a:lnTo>
                  <a:lnTo>
                    <a:pt x="2377" y="437765"/>
                  </a:lnTo>
                  <a:lnTo>
                    <a:pt x="9420" y="390565"/>
                  </a:lnTo>
                  <a:lnTo>
                    <a:pt x="20997" y="344498"/>
                  </a:lnTo>
                  <a:lnTo>
                    <a:pt x="36977" y="299881"/>
                  </a:lnTo>
                  <a:lnTo>
                    <a:pt x="57227" y="257032"/>
                  </a:lnTo>
                  <a:lnTo>
                    <a:pt x="81615" y="216271"/>
                  </a:lnTo>
                  <a:lnTo>
                    <a:pt x="110009" y="177916"/>
                  </a:lnTo>
                  <a:lnTo>
                    <a:pt x="142279" y="142286"/>
                  </a:lnTo>
                  <a:lnTo>
                    <a:pt x="177909" y="110016"/>
                  </a:lnTo>
                  <a:lnTo>
                    <a:pt x="216265" y="81622"/>
                  </a:lnTo>
                  <a:lnTo>
                    <a:pt x="257026" y="57234"/>
                  </a:lnTo>
                  <a:lnTo>
                    <a:pt x="299874" y="36984"/>
                  </a:lnTo>
                  <a:lnTo>
                    <a:pt x="344491" y="21004"/>
                  </a:lnTo>
                  <a:lnTo>
                    <a:pt x="390559" y="9427"/>
                  </a:lnTo>
                  <a:lnTo>
                    <a:pt x="437758" y="2384"/>
                  </a:lnTo>
                  <a:lnTo>
                    <a:pt x="485770" y="0"/>
                  </a:lnTo>
                  <a:lnTo>
                    <a:pt x="14635314" y="0"/>
                  </a:lnTo>
                  <a:lnTo>
                    <a:pt x="14683326" y="2384"/>
                  </a:lnTo>
                  <a:lnTo>
                    <a:pt x="14730526" y="9427"/>
                  </a:lnTo>
                  <a:lnTo>
                    <a:pt x="14776593" y="21004"/>
                  </a:lnTo>
                  <a:lnTo>
                    <a:pt x="14821210" y="36983"/>
                  </a:lnTo>
                  <a:lnTo>
                    <a:pt x="14864059" y="57233"/>
                  </a:lnTo>
                  <a:lnTo>
                    <a:pt x="14904820" y="81621"/>
                  </a:lnTo>
                  <a:lnTo>
                    <a:pt x="14943175" y="110016"/>
                  </a:lnTo>
                  <a:lnTo>
                    <a:pt x="14978806" y="142285"/>
                  </a:lnTo>
                  <a:lnTo>
                    <a:pt x="15011075" y="177916"/>
                  </a:lnTo>
                  <a:lnTo>
                    <a:pt x="15039470" y="216271"/>
                  </a:lnTo>
                  <a:lnTo>
                    <a:pt x="15063858" y="257032"/>
                  </a:lnTo>
                  <a:lnTo>
                    <a:pt x="15084108" y="299881"/>
                  </a:lnTo>
                  <a:lnTo>
                    <a:pt x="15100087" y="344498"/>
                  </a:lnTo>
                  <a:lnTo>
                    <a:pt x="15111665" y="390565"/>
                  </a:lnTo>
                  <a:lnTo>
                    <a:pt x="15118708" y="437765"/>
                  </a:lnTo>
                  <a:lnTo>
                    <a:pt x="15121085" y="485777"/>
                  </a:lnTo>
                  <a:lnTo>
                    <a:pt x="15121085" y="1249408"/>
                  </a:lnTo>
                  <a:lnTo>
                    <a:pt x="15118708" y="1297421"/>
                  </a:lnTo>
                  <a:lnTo>
                    <a:pt x="15111665" y="1344620"/>
                  </a:lnTo>
                  <a:lnTo>
                    <a:pt x="15100087" y="1390688"/>
                  </a:lnTo>
                  <a:lnTo>
                    <a:pt x="15084108" y="1435305"/>
                  </a:lnTo>
                  <a:lnTo>
                    <a:pt x="15063858" y="1478153"/>
                  </a:lnTo>
                  <a:lnTo>
                    <a:pt x="15039470" y="1518914"/>
                  </a:lnTo>
                  <a:lnTo>
                    <a:pt x="15011075" y="1557270"/>
                  </a:lnTo>
                  <a:lnTo>
                    <a:pt x="14978806" y="1592901"/>
                  </a:lnTo>
                  <a:lnTo>
                    <a:pt x="14943175" y="1625170"/>
                  </a:lnTo>
                  <a:lnTo>
                    <a:pt x="14904820" y="1653564"/>
                  </a:lnTo>
                  <a:lnTo>
                    <a:pt x="14864059" y="1677952"/>
                  </a:lnTo>
                  <a:lnTo>
                    <a:pt x="14821211" y="1698202"/>
                  </a:lnTo>
                  <a:lnTo>
                    <a:pt x="14776593" y="1714182"/>
                  </a:lnTo>
                  <a:lnTo>
                    <a:pt x="14730526" y="1725759"/>
                  </a:lnTo>
                  <a:lnTo>
                    <a:pt x="14683326" y="1732802"/>
                  </a:lnTo>
                  <a:lnTo>
                    <a:pt x="14668233" y="1733549"/>
                  </a:lnTo>
                </a:path>
              </a:pathLst>
            </a:custGeom>
            <a:ln w="76199">
              <a:solidFill>
                <a:srgbClr val="A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0" y="7612009"/>
            <a:ext cx="16535400" cy="2675255"/>
            <a:chOff x="0" y="7612009"/>
            <a:chExt cx="16535400" cy="2675255"/>
          </a:xfrm>
        </p:grpSpPr>
        <p:sp>
          <p:nvSpPr>
            <p:cNvPr id="18" name="object 18"/>
            <p:cNvSpPr/>
            <p:nvPr/>
          </p:nvSpPr>
          <p:spPr>
            <a:xfrm>
              <a:off x="0" y="9368400"/>
              <a:ext cx="444500" cy="918844"/>
            </a:xfrm>
            <a:custGeom>
              <a:avLst/>
              <a:gdLst/>
              <a:ahLst/>
              <a:cxnLst/>
              <a:rect l="l" t="t" r="r" b="b"/>
              <a:pathLst>
                <a:path w="444500" h="918845">
                  <a:moveTo>
                    <a:pt x="434875" y="557470"/>
                  </a:moveTo>
                  <a:lnTo>
                    <a:pt x="423907" y="625626"/>
                  </a:lnTo>
                  <a:lnTo>
                    <a:pt x="413553" y="664399"/>
                  </a:lnTo>
                  <a:lnTo>
                    <a:pt x="400098" y="703797"/>
                  </a:lnTo>
                  <a:lnTo>
                    <a:pt x="383430" y="743771"/>
                  </a:lnTo>
                  <a:lnTo>
                    <a:pt x="363438" y="784271"/>
                  </a:lnTo>
                  <a:lnTo>
                    <a:pt x="341518" y="818177"/>
                  </a:lnTo>
                  <a:lnTo>
                    <a:pt x="316971" y="848868"/>
                  </a:lnTo>
                  <a:lnTo>
                    <a:pt x="290022" y="876396"/>
                  </a:lnTo>
                  <a:lnTo>
                    <a:pt x="235004" y="918598"/>
                  </a:lnTo>
                  <a:lnTo>
                    <a:pt x="0" y="918598"/>
                  </a:lnTo>
                  <a:lnTo>
                    <a:pt x="0" y="904253"/>
                  </a:lnTo>
                  <a:lnTo>
                    <a:pt x="14607" y="904264"/>
                  </a:lnTo>
                  <a:lnTo>
                    <a:pt x="50507" y="901537"/>
                  </a:lnTo>
                  <a:lnTo>
                    <a:pt x="121358" y="887436"/>
                  </a:lnTo>
                  <a:lnTo>
                    <a:pt x="189908" y="861167"/>
                  </a:lnTo>
                  <a:lnTo>
                    <a:pt x="254913" y="821961"/>
                  </a:lnTo>
                  <a:lnTo>
                    <a:pt x="285697" y="797267"/>
                  </a:lnTo>
                  <a:lnTo>
                    <a:pt x="315130" y="769051"/>
                  </a:lnTo>
                  <a:lnTo>
                    <a:pt x="343054" y="737217"/>
                  </a:lnTo>
                  <a:lnTo>
                    <a:pt x="367215" y="706046"/>
                  </a:lnTo>
                  <a:lnTo>
                    <a:pt x="405106" y="642674"/>
                  </a:lnTo>
                  <a:lnTo>
                    <a:pt x="429830" y="578521"/>
                  </a:lnTo>
                  <a:lnTo>
                    <a:pt x="434875" y="557470"/>
                  </a:lnTo>
                  <a:close/>
                </a:path>
                <a:path w="444500" h="918845">
                  <a:moveTo>
                    <a:pt x="415507" y="365578"/>
                  </a:moveTo>
                  <a:lnTo>
                    <a:pt x="427116" y="408884"/>
                  </a:lnTo>
                  <a:lnTo>
                    <a:pt x="436526" y="477774"/>
                  </a:lnTo>
                  <a:lnTo>
                    <a:pt x="437467" y="513552"/>
                  </a:lnTo>
                  <a:lnTo>
                    <a:pt x="435752" y="550153"/>
                  </a:lnTo>
                  <a:lnTo>
                    <a:pt x="434927" y="557036"/>
                  </a:lnTo>
                  <a:lnTo>
                    <a:pt x="434902" y="557246"/>
                  </a:lnTo>
                  <a:lnTo>
                    <a:pt x="434875" y="557470"/>
                  </a:lnTo>
                  <a:lnTo>
                    <a:pt x="419058" y="610651"/>
                  </a:lnTo>
                  <a:lnTo>
                    <a:pt x="387862" y="674502"/>
                  </a:lnTo>
                  <a:lnTo>
                    <a:pt x="343054" y="737217"/>
                  </a:lnTo>
                  <a:lnTo>
                    <a:pt x="315130" y="769051"/>
                  </a:lnTo>
                  <a:lnTo>
                    <a:pt x="285697" y="797267"/>
                  </a:lnTo>
                  <a:lnTo>
                    <a:pt x="254913" y="821961"/>
                  </a:lnTo>
                  <a:lnTo>
                    <a:pt x="222931" y="843229"/>
                  </a:lnTo>
                  <a:lnTo>
                    <a:pt x="155998" y="875871"/>
                  </a:lnTo>
                  <a:lnTo>
                    <a:pt x="86142" y="895960"/>
                  </a:lnTo>
                  <a:lnTo>
                    <a:pt x="14607" y="904264"/>
                  </a:lnTo>
                  <a:lnTo>
                    <a:pt x="0" y="904253"/>
                  </a:lnTo>
                  <a:lnTo>
                    <a:pt x="0" y="276687"/>
                  </a:lnTo>
                  <a:lnTo>
                    <a:pt x="415507" y="365578"/>
                  </a:lnTo>
                  <a:close/>
                </a:path>
                <a:path w="444500" h="918845">
                  <a:moveTo>
                    <a:pt x="119182" y="35291"/>
                  </a:moveTo>
                  <a:lnTo>
                    <a:pt x="178786" y="65033"/>
                  </a:lnTo>
                  <a:lnTo>
                    <a:pt x="234601" y="101406"/>
                  </a:lnTo>
                  <a:lnTo>
                    <a:pt x="285733" y="143703"/>
                  </a:lnTo>
                  <a:lnTo>
                    <a:pt x="331290" y="191219"/>
                  </a:lnTo>
                  <a:lnTo>
                    <a:pt x="370378" y="243248"/>
                  </a:lnTo>
                  <a:lnTo>
                    <a:pt x="402104" y="299083"/>
                  </a:lnTo>
                  <a:lnTo>
                    <a:pt x="425576" y="358019"/>
                  </a:lnTo>
                  <a:lnTo>
                    <a:pt x="439902" y="419370"/>
                  </a:lnTo>
                  <a:lnTo>
                    <a:pt x="444184" y="482369"/>
                  </a:lnTo>
                  <a:lnTo>
                    <a:pt x="442282" y="514292"/>
                  </a:lnTo>
                  <a:lnTo>
                    <a:pt x="437534" y="546372"/>
                  </a:lnTo>
                  <a:lnTo>
                    <a:pt x="434950" y="557047"/>
                  </a:lnTo>
                  <a:lnTo>
                    <a:pt x="435752" y="550153"/>
                  </a:lnTo>
                  <a:lnTo>
                    <a:pt x="437467" y="513552"/>
                  </a:lnTo>
                  <a:lnTo>
                    <a:pt x="433038" y="442868"/>
                  </a:lnTo>
                  <a:lnTo>
                    <a:pt x="418871" y="375870"/>
                  </a:lnTo>
                  <a:lnTo>
                    <a:pt x="415507" y="365578"/>
                  </a:lnTo>
                  <a:lnTo>
                    <a:pt x="417590" y="366023"/>
                  </a:lnTo>
                  <a:lnTo>
                    <a:pt x="414328" y="361972"/>
                  </a:lnTo>
                  <a:lnTo>
                    <a:pt x="408414" y="343878"/>
                  </a:lnTo>
                  <a:lnTo>
                    <a:pt x="395857" y="312955"/>
                  </a:lnTo>
                  <a:lnTo>
                    <a:pt x="364885" y="254518"/>
                  </a:lnTo>
                  <a:lnTo>
                    <a:pt x="326846" y="200954"/>
                  </a:lnTo>
                  <a:lnTo>
                    <a:pt x="282629" y="152658"/>
                  </a:lnTo>
                  <a:lnTo>
                    <a:pt x="233125" y="110027"/>
                  </a:lnTo>
                  <a:lnTo>
                    <a:pt x="179223" y="73455"/>
                  </a:lnTo>
                  <a:lnTo>
                    <a:pt x="121814" y="43339"/>
                  </a:lnTo>
                  <a:lnTo>
                    <a:pt x="56052" y="12681"/>
                  </a:lnTo>
                  <a:lnTo>
                    <a:pt x="88238" y="23126"/>
                  </a:lnTo>
                  <a:lnTo>
                    <a:pt x="119182" y="35291"/>
                  </a:lnTo>
                  <a:close/>
                </a:path>
                <a:path w="444500" h="918845">
                  <a:moveTo>
                    <a:pt x="162989" y="166560"/>
                  </a:moveTo>
                  <a:lnTo>
                    <a:pt x="229843" y="202357"/>
                  </a:lnTo>
                  <a:lnTo>
                    <a:pt x="291932" y="243726"/>
                  </a:lnTo>
                  <a:lnTo>
                    <a:pt x="347927" y="289830"/>
                  </a:lnTo>
                  <a:lnTo>
                    <a:pt x="396501" y="339827"/>
                  </a:lnTo>
                  <a:lnTo>
                    <a:pt x="415507" y="365578"/>
                  </a:lnTo>
                  <a:lnTo>
                    <a:pt x="0" y="276687"/>
                  </a:lnTo>
                  <a:lnTo>
                    <a:pt x="0" y="110558"/>
                  </a:lnTo>
                  <a:lnTo>
                    <a:pt x="20302" y="115046"/>
                  </a:lnTo>
                  <a:lnTo>
                    <a:pt x="56681" y="125152"/>
                  </a:lnTo>
                  <a:lnTo>
                    <a:pt x="92699" y="137176"/>
                  </a:lnTo>
                  <a:lnTo>
                    <a:pt x="128190" y="151014"/>
                  </a:lnTo>
                  <a:lnTo>
                    <a:pt x="162989" y="166560"/>
                  </a:lnTo>
                  <a:close/>
                </a:path>
                <a:path w="444500" h="918845">
                  <a:moveTo>
                    <a:pt x="414328" y="361972"/>
                  </a:moveTo>
                  <a:lnTo>
                    <a:pt x="417590" y="366023"/>
                  </a:lnTo>
                  <a:lnTo>
                    <a:pt x="415507" y="365578"/>
                  </a:lnTo>
                  <a:lnTo>
                    <a:pt x="414328" y="361972"/>
                  </a:lnTo>
                  <a:close/>
                </a:path>
                <a:path w="444500" h="918845">
                  <a:moveTo>
                    <a:pt x="121814" y="43339"/>
                  </a:moveTo>
                  <a:lnTo>
                    <a:pt x="179223" y="73455"/>
                  </a:lnTo>
                  <a:lnTo>
                    <a:pt x="233125" y="110027"/>
                  </a:lnTo>
                  <a:lnTo>
                    <a:pt x="282629" y="152658"/>
                  </a:lnTo>
                  <a:lnTo>
                    <a:pt x="326846" y="200954"/>
                  </a:lnTo>
                  <a:lnTo>
                    <a:pt x="364885" y="254518"/>
                  </a:lnTo>
                  <a:lnTo>
                    <a:pt x="395857" y="312955"/>
                  </a:lnTo>
                  <a:lnTo>
                    <a:pt x="414328" y="361972"/>
                  </a:lnTo>
                  <a:lnTo>
                    <a:pt x="396501" y="339827"/>
                  </a:lnTo>
                  <a:lnTo>
                    <a:pt x="373225" y="314394"/>
                  </a:lnTo>
                  <a:lnTo>
                    <a:pt x="320774" y="266239"/>
                  </a:lnTo>
                  <a:lnTo>
                    <a:pt x="261566" y="222397"/>
                  </a:lnTo>
                  <a:lnTo>
                    <a:pt x="196928" y="183709"/>
                  </a:lnTo>
                  <a:lnTo>
                    <a:pt x="0" y="90574"/>
                  </a:lnTo>
                  <a:lnTo>
                    <a:pt x="0" y="4053"/>
                  </a:lnTo>
                  <a:lnTo>
                    <a:pt x="31071" y="11133"/>
                  </a:lnTo>
                  <a:lnTo>
                    <a:pt x="61788" y="20073"/>
                  </a:lnTo>
                  <a:lnTo>
                    <a:pt x="92072" y="30825"/>
                  </a:lnTo>
                  <a:lnTo>
                    <a:pt x="121814" y="43339"/>
                  </a:lnTo>
                  <a:close/>
                </a:path>
                <a:path w="444500" h="918845">
                  <a:moveTo>
                    <a:pt x="0" y="90574"/>
                  </a:moveTo>
                  <a:lnTo>
                    <a:pt x="162989" y="166560"/>
                  </a:lnTo>
                  <a:lnTo>
                    <a:pt x="128190" y="151014"/>
                  </a:lnTo>
                  <a:lnTo>
                    <a:pt x="92699" y="137176"/>
                  </a:lnTo>
                  <a:lnTo>
                    <a:pt x="56681" y="125152"/>
                  </a:lnTo>
                  <a:lnTo>
                    <a:pt x="20302" y="115046"/>
                  </a:lnTo>
                  <a:lnTo>
                    <a:pt x="0" y="110558"/>
                  </a:lnTo>
                  <a:lnTo>
                    <a:pt x="0" y="90574"/>
                  </a:lnTo>
                  <a:close/>
                </a:path>
                <a:path w="444500" h="918845">
                  <a:moveTo>
                    <a:pt x="56256" y="12775"/>
                  </a:moveTo>
                  <a:lnTo>
                    <a:pt x="121814" y="43339"/>
                  </a:lnTo>
                  <a:lnTo>
                    <a:pt x="92072" y="30825"/>
                  </a:lnTo>
                  <a:lnTo>
                    <a:pt x="61788" y="20073"/>
                  </a:lnTo>
                  <a:lnTo>
                    <a:pt x="31071" y="11133"/>
                  </a:lnTo>
                  <a:lnTo>
                    <a:pt x="0" y="4053"/>
                  </a:lnTo>
                  <a:lnTo>
                    <a:pt x="0" y="268"/>
                  </a:lnTo>
                  <a:lnTo>
                    <a:pt x="0" y="0"/>
                  </a:lnTo>
                  <a:lnTo>
                    <a:pt x="24623" y="4653"/>
                  </a:lnTo>
                  <a:lnTo>
                    <a:pt x="56256" y="12775"/>
                  </a:lnTo>
                  <a:close/>
                </a:path>
              </a:pathLst>
            </a:custGeom>
            <a:solidFill>
              <a:srgbClr val="CF86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7910" y="7612009"/>
              <a:ext cx="16137236" cy="267499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059219" y="2607177"/>
            <a:ext cx="13754735" cy="625983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2850"/>
              </a:lnSpc>
              <a:spcBef>
                <a:spcPts val="420"/>
              </a:spcBef>
            </a:pP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Реалізація</a:t>
            </a:r>
            <a:r>
              <a:rPr sz="26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бізнес-</a:t>
            </a:r>
            <a:r>
              <a:rPr sz="2600" b="1" spc="-10" dirty="0">
                <a:solidFill>
                  <a:srgbClr val="FFFFFF"/>
                </a:solidFill>
                <a:latin typeface="Tahoma"/>
                <a:cs typeface="Tahoma"/>
              </a:rPr>
              <a:t>плану:</a:t>
            </a:r>
            <a:r>
              <a:rPr sz="2600" b="1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75" dirty="0">
                <a:solidFill>
                  <a:srgbClr val="FFFFFF"/>
                </a:solidFill>
                <a:latin typeface="Tahoma"/>
                <a:cs typeface="Tahoma"/>
              </a:rPr>
              <a:t>Розпочніть</a:t>
            </a:r>
            <a:r>
              <a:rPr sz="26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rgbClr val="FFFFFF"/>
                </a:solidFill>
                <a:latin typeface="Tahoma"/>
                <a:cs typeface="Tahoma"/>
              </a:rPr>
              <a:t>втілення</a:t>
            </a:r>
            <a:r>
              <a:rPr sz="26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rgbClr val="FFFFFF"/>
                </a:solidFill>
                <a:latin typeface="Tahoma"/>
                <a:cs typeface="Tahoma"/>
              </a:rPr>
              <a:t>вашого</a:t>
            </a:r>
            <a:r>
              <a:rPr sz="26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rgbClr val="FFFFFF"/>
                </a:solidFill>
                <a:latin typeface="Tahoma"/>
                <a:cs typeface="Tahoma"/>
              </a:rPr>
              <a:t>бізнес-</a:t>
            </a:r>
            <a:r>
              <a:rPr sz="2600" spc="110" dirty="0">
                <a:solidFill>
                  <a:srgbClr val="FFFFFF"/>
                </a:solidFill>
                <a:latin typeface="Tahoma"/>
                <a:cs typeface="Tahoma"/>
              </a:rPr>
              <a:t>плану,</a:t>
            </a:r>
            <a:r>
              <a:rPr sz="26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rgbClr val="FFFFFF"/>
                </a:solidFill>
                <a:latin typeface="Tahoma"/>
                <a:cs typeface="Tahoma"/>
              </a:rPr>
              <a:t>приділяючи </a:t>
            </a:r>
            <a:r>
              <a:rPr sz="2600" spc="135" dirty="0">
                <a:solidFill>
                  <a:srgbClr val="FFFFFF"/>
                </a:solidFill>
                <a:latin typeface="Tahoma"/>
                <a:cs typeface="Tahoma"/>
              </a:rPr>
              <a:t>увагу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20" dirty="0">
                <a:solidFill>
                  <a:srgbClr val="FFFFFF"/>
                </a:solidFill>
                <a:latin typeface="Tahoma"/>
                <a:cs typeface="Tahoma"/>
              </a:rPr>
              <a:t>кожному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70" dirty="0">
                <a:solidFill>
                  <a:srgbClr val="FFFFFF"/>
                </a:solidFill>
                <a:latin typeface="Tahoma"/>
                <a:cs typeface="Tahoma"/>
              </a:rPr>
              <a:t>етапу.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rgbClr val="FFFFFF"/>
                </a:solidFill>
                <a:latin typeface="Tahoma"/>
                <a:cs typeface="Tahoma"/>
              </a:rPr>
              <a:t>Слідкуйте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50" dirty="0">
                <a:solidFill>
                  <a:srgbClr val="FFFFFF"/>
                </a:solidFill>
                <a:latin typeface="Tahoma"/>
                <a:cs typeface="Tahoma"/>
              </a:rPr>
              <a:t>за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29" dirty="0">
                <a:solidFill>
                  <a:srgbClr val="FFFFFF"/>
                </a:solidFill>
                <a:latin typeface="Tahoma"/>
                <a:cs typeface="Tahoma"/>
              </a:rPr>
              <a:t>дотриманням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rgbClr val="FFFFFF"/>
                </a:solidFill>
                <a:latin typeface="Tahoma"/>
                <a:cs typeface="Tahoma"/>
              </a:rPr>
              <a:t>термінів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65" dirty="0">
                <a:solidFill>
                  <a:srgbClr val="FFFFFF"/>
                </a:solidFill>
                <a:latin typeface="Tahoma"/>
                <a:cs typeface="Tahoma"/>
              </a:rPr>
              <a:t>та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05" dirty="0">
                <a:solidFill>
                  <a:srgbClr val="FFFFFF"/>
                </a:solidFill>
                <a:latin typeface="Tahoma"/>
                <a:cs typeface="Tahoma"/>
              </a:rPr>
              <a:t>бюджету.</a:t>
            </a: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780"/>
              </a:spcBef>
            </a:pPr>
            <a:endParaRPr sz="2600" dirty="0">
              <a:latin typeface="Tahoma"/>
              <a:cs typeface="Tahoma"/>
            </a:endParaRPr>
          </a:p>
          <a:p>
            <a:pPr marL="508000" marR="191135" algn="ctr">
              <a:lnSpc>
                <a:spcPts val="2850"/>
              </a:lnSpc>
            </a:pPr>
            <a:r>
              <a:rPr sz="2600" b="1" spc="60" dirty="0">
                <a:solidFill>
                  <a:srgbClr val="FFFFFF"/>
                </a:solidFill>
                <a:latin typeface="Tahoma"/>
                <a:cs typeface="Tahoma"/>
              </a:rPr>
              <a:t>Створення</a:t>
            </a:r>
            <a:r>
              <a:rPr sz="26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55" dirty="0">
                <a:solidFill>
                  <a:srgbClr val="FFFFFF"/>
                </a:solidFill>
                <a:latin typeface="Tahoma"/>
                <a:cs typeface="Tahoma"/>
              </a:rPr>
              <a:t>робочих</a:t>
            </a:r>
            <a:r>
              <a:rPr sz="26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місць:</a:t>
            </a:r>
            <a:r>
              <a:rPr sz="26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45" dirty="0">
                <a:solidFill>
                  <a:srgbClr val="FFFFFF"/>
                </a:solidFill>
                <a:latin typeface="Tahoma"/>
                <a:cs typeface="Tahoma"/>
              </a:rPr>
              <a:t>Багато</a:t>
            </a:r>
            <a:r>
              <a:rPr sz="26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rgbClr val="FFFFFF"/>
                </a:solidFill>
                <a:latin typeface="Tahoma"/>
                <a:cs typeface="Tahoma"/>
              </a:rPr>
              <a:t>грантових</a:t>
            </a:r>
            <a:r>
              <a:rPr sz="26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40" dirty="0">
                <a:solidFill>
                  <a:srgbClr val="FFFFFF"/>
                </a:solidFill>
                <a:latin typeface="Tahoma"/>
                <a:cs typeface="Tahoma"/>
              </a:rPr>
              <a:t>програм</a:t>
            </a:r>
            <a:r>
              <a:rPr sz="26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rgbClr val="FFFFFF"/>
                </a:solidFill>
                <a:latin typeface="Tahoma"/>
                <a:cs typeface="Tahoma"/>
              </a:rPr>
              <a:t>вимагають</a:t>
            </a:r>
            <a:r>
              <a:rPr sz="26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90" dirty="0">
                <a:solidFill>
                  <a:srgbClr val="FFFFFF"/>
                </a:solidFill>
                <a:latin typeface="Tahoma"/>
                <a:cs typeface="Tahoma"/>
              </a:rPr>
              <a:t>створення </a:t>
            </a:r>
            <a:r>
              <a:rPr sz="2600" spc="204" dirty="0">
                <a:solidFill>
                  <a:srgbClr val="FFFFFF"/>
                </a:solidFill>
                <a:latin typeface="Tahoma"/>
                <a:cs typeface="Tahoma"/>
              </a:rPr>
              <a:t>нових</a:t>
            </a:r>
            <a:r>
              <a:rPr sz="2600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10" dirty="0">
                <a:solidFill>
                  <a:srgbClr val="FFFFFF"/>
                </a:solidFill>
                <a:latin typeface="Tahoma"/>
                <a:cs typeface="Tahoma"/>
              </a:rPr>
              <a:t>робочих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30" dirty="0">
                <a:solidFill>
                  <a:srgbClr val="FFFFFF"/>
                </a:solidFill>
                <a:latin typeface="Tahoma"/>
                <a:cs typeface="Tahoma"/>
              </a:rPr>
              <a:t>місць.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rgbClr val="FFFFFF"/>
                </a:solidFill>
                <a:latin typeface="Tahoma"/>
                <a:cs typeface="Tahoma"/>
              </a:rPr>
              <a:t>Залежно</a:t>
            </a:r>
            <a:r>
              <a:rPr sz="2600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rgbClr val="FFFFFF"/>
                </a:solidFill>
                <a:latin typeface="Tahoma"/>
                <a:cs typeface="Tahoma"/>
              </a:rPr>
              <a:t>від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20" dirty="0">
                <a:solidFill>
                  <a:srgbClr val="FFFFFF"/>
                </a:solidFill>
                <a:latin typeface="Tahoma"/>
                <a:cs typeface="Tahoma"/>
              </a:rPr>
              <a:t>умов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rgbClr val="FFFFFF"/>
                </a:solidFill>
                <a:latin typeface="Tahoma"/>
                <a:cs typeface="Tahoma"/>
              </a:rPr>
              <a:t>грантової</a:t>
            </a:r>
            <a:r>
              <a:rPr sz="2600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80" dirty="0">
                <a:solidFill>
                  <a:srgbClr val="FFFFFF"/>
                </a:solidFill>
                <a:latin typeface="Tahoma"/>
                <a:cs typeface="Tahoma"/>
              </a:rPr>
              <a:t>програми.</a:t>
            </a: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45"/>
              </a:spcBef>
            </a:pPr>
            <a:endParaRPr sz="2600" dirty="0">
              <a:latin typeface="Tahoma"/>
              <a:cs typeface="Tahoma"/>
            </a:endParaRPr>
          </a:p>
          <a:p>
            <a:pPr marL="929005" marR="612140" algn="ctr">
              <a:lnSpc>
                <a:spcPts val="2850"/>
              </a:lnSpc>
            </a:pPr>
            <a:r>
              <a:rPr sz="2600" b="1" spc="45" dirty="0">
                <a:solidFill>
                  <a:srgbClr val="FFFFFF"/>
                </a:solidFill>
                <a:latin typeface="Tahoma"/>
                <a:cs typeface="Tahoma"/>
              </a:rPr>
              <a:t>Фінансова</a:t>
            </a:r>
            <a:r>
              <a:rPr sz="26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дисципліна:</a:t>
            </a:r>
            <a:r>
              <a:rPr sz="26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60" dirty="0">
                <a:solidFill>
                  <a:srgbClr val="FFFFFF"/>
                </a:solidFill>
                <a:latin typeface="Tahoma"/>
                <a:cs typeface="Tahoma"/>
              </a:rPr>
              <a:t>Ведіть</a:t>
            </a:r>
            <a:r>
              <a:rPr sz="2600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60" dirty="0">
                <a:solidFill>
                  <a:srgbClr val="FFFFFF"/>
                </a:solidFill>
                <a:latin typeface="Tahoma"/>
                <a:cs typeface="Tahoma"/>
              </a:rPr>
              <a:t>чіткий</a:t>
            </a:r>
            <a:r>
              <a:rPr sz="26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80" dirty="0">
                <a:solidFill>
                  <a:srgbClr val="FFFFFF"/>
                </a:solidFill>
                <a:latin typeface="Tahoma"/>
                <a:cs typeface="Tahoma"/>
              </a:rPr>
              <a:t>облік</a:t>
            </a:r>
            <a:r>
              <a:rPr sz="2600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90" dirty="0">
                <a:solidFill>
                  <a:srgbClr val="FFFFFF"/>
                </a:solidFill>
                <a:latin typeface="Tahoma"/>
                <a:cs typeface="Tahoma"/>
              </a:rPr>
              <a:t>витрат,</a:t>
            </a:r>
            <a:r>
              <a:rPr sz="26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rgbClr val="FFFFFF"/>
                </a:solidFill>
                <a:latin typeface="Tahoma"/>
                <a:cs typeface="Tahoma"/>
              </a:rPr>
              <a:t>пов'язаних</a:t>
            </a:r>
            <a:r>
              <a:rPr sz="2600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40" dirty="0">
                <a:solidFill>
                  <a:srgbClr val="FFFFFF"/>
                </a:solidFill>
                <a:latin typeface="Tahoma"/>
                <a:cs typeface="Tahoma"/>
              </a:rPr>
              <a:t>з </a:t>
            </a:r>
            <a:r>
              <a:rPr sz="2600" spc="220" dirty="0">
                <a:solidFill>
                  <a:srgbClr val="FFFFFF"/>
                </a:solidFill>
                <a:latin typeface="Tahoma"/>
                <a:cs typeface="Tahoma"/>
              </a:rPr>
              <a:t>використанням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rgbClr val="FFFFFF"/>
                </a:solidFill>
                <a:latin typeface="Tahoma"/>
                <a:cs typeface="Tahoma"/>
              </a:rPr>
              <a:t>грантових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05" dirty="0">
                <a:solidFill>
                  <a:srgbClr val="FFFFFF"/>
                </a:solidFill>
                <a:latin typeface="Tahoma"/>
                <a:cs typeface="Tahoma"/>
              </a:rPr>
              <a:t>коштів.</a:t>
            </a:r>
            <a:r>
              <a:rPr sz="26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85" dirty="0">
                <a:solidFill>
                  <a:srgbClr val="FFFFFF"/>
                </a:solidFill>
                <a:latin typeface="Tahoma"/>
                <a:cs typeface="Tahoma"/>
              </a:rPr>
              <a:t>Це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35" dirty="0">
                <a:solidFill>
                  <a:srgbClr val="FFFFFF"/>
                </a:solidFill>
                <a:latin typeface="Tahoma"/>
                <a:cs typeface="Tahoma"/>
              </a:rPr>
              <a:t>допоможе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40" dirty="0">
                <a:solidFill>
                  <a:srgbClr val="FFFFFF"/>
                </a:solidFill>
                <a:latin typeface="Tahoma"/>
                <a:cs typeface="Tahoma"/>
              </a:rPr>
              <a:t>підготувати</a:t>
            </a:r>
            <a:r>
              <a:rPr sz="26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20" dirty="0">
                <a:solidFill>
                  <a:srgbClr val="FFFFFF"/>
                </a:solidFill>
                <a:latin typeface="Tahoma"/>
                <a:cs typeface="Tahoma"/>
              </a:rPr>
              <a:t>звітність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40" dirty="0">
                <a:solidFill>
                  <a:srgbClr val="FFFFFF"/>
                </a:solidFill>
                <a:latin typeface="Tahoma"/>
                <a:cs typeface="Tahoma"/>
              </a:rPr>
              <a:t>та </a:t>
            </a:r>
            <a:r>
              <a:rPr sz="2600" spc="170" dirty="0">
                <a:solidFill>
                  <a:srgbClr val="FFFFFF"/>
                </a:solidFill>
                <a:latin typeface="Tahoma"/>
                <a:cs typeface="Tahoma"/>
              </a:rPr>
              <a:t>забезпечить</a:t>
            </a:r>
            <a:r>
              <a:rPr sz="26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rgbClr val="FFFFFF"/>
                </a:solidFill>
                <a:latin typeface="Tahoma"/>
                <a:cs typeface="Tahoma"/>
              </a:rPr>
              <a:t>прозорість</a:t>
            </a:r>
            <a:r>
              <a:rPr sz="26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rgbClr val="FFFFFF"/>
                </a:solidFill>
                <a:latin typeface="Tahoma"/>
                <a:cs typeface="Tahoma"/>
              </a:rPr>
              <a:t>фінансових</a:t>
            </a:r>
            <a:r>
              <a:rPr sz="26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50" dirty="0">
                <a:solidFill>
                  <a:srgbClr val="FFFFFF"/>
                </a:solidFill>
                <a:latin typeface="Tahoma"/>
                <a:cs typeface="Tahoma"/>
              </a:rPr>
              <a:t>операцій.</a:t>
            </a: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60"/>
              </a:spcBef>
            </a:pPr>
            <a:endParaRPr sz="2600" dirty="0">
              <a:latin typeface="Tahoma"/>
              <a:cs typeface="Tahoma"/>
            </a:endParaRPr>
          </a:p>
          <a:p>
            <a:pPr marL="156210" marR="148590" algn="ctr">
              <a:lnSpc>
                <a:spcPts val="2850"/>
              </a:lnSpc>
            </a:pPr>
            <a:r>
              <a:rPr sz="2600" b="1" spc="65" dirty="0">
                <a:solidFill>
                  <a:srgbClr val="FFFFFF"/>
                </a:solidFill>
                <a:latin typeface="Tahoma"/>
                <a:cs typeface="Tahoma"/>
              </a:rPr>
              <a:t>Моніторинг</a:t>
            </a:r>
            <a:r>
              <a:rPr sz="26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та</a:t>
            </a:r>
            <a:r>
              <a:rPr sz="26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оцінка</a:t>
            </a:r>
            <a:r>
              <a:rPr sz="26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результатів:</a:t>
            </a:r>
            <a:r>
              <a:rPr sz="26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rgbClr val="FFFFFF"/>
                </a:solidFill>
                <a:latin typeface="Tahoma"/>
                <a:cs typeface="Tahoma"/>
              </a:rPr>
              <a:t>Постійно</a:t>
            </a:r>
            <a:r>
              <a:rPr sz="26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90" dirty="0">
                <a:solidFill>
                  <a:srgbClr val="FFFFFF"/>
                </a:solidFill>
                <a:latin typeface="Tahoma"/>
                <a:cs typeface="Tahoma"/>
              </a:rPr>
              <a:t>оцінюйте</a:t>
            </a:r>
            <a:r>
              <a:rPr sz="26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45" dirty="0">
                <a:solidFill>
                  <a:srgbClr val="FFFFFF"/>
                </a:solidFill>
                <a:latin typeface="Tahoma"/>
                <a:cs typeface="Tahoma"/>
              </a:rPr>
              <a:t>ефективність</a:t>
            </a:r>
            <a:r>
              <a:rPr sz="26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45" dirty="0">
                <a:solidFill>
                  <a:srgbClr val="FFFFFF"/>
                </a:solidFill>
                <a:latin typeface="Tahoma"/>
                <a:cs typeface="Tahoma"/>
              </a:rPr>
              <a:t>реалізації </a:t>
            </a:r>
            <a:r>
              <a:rPr sz="2600" spc="125" dirty="0">
                <a:solidFill>
                  <a:srgbClr val="FFFFFF"/>
                </a:solidFill>
                <a:latin typeface="Tahoma"/>
                <a:cs typeface="Tahoma"/>
              </a:rPr>
              <a:t>проєкту.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90" dirty="0">
                <a:solidFill>
                  <a:srgbClr val="FFFFFF"/>
                </a:solidFill>
                <a:latin typeface="Tahoma"/>
                <a:cs typeface="Tahoma"/>
              </a:rPr>
              <a:t>Визначайте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95" dirty="0">
                <a:solidFill>
                  <a:srgbClr val="FFFFFF"/>
                </a:solidFill>
                <a:latin typeface="Tahoma"/>
                <a:cs typeface="Tahoma"/>
              </a:rPr>
              <a:t>сильні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65" dirty="0">
                <a:solidFill>
                  <a:srgbClr val="FFFFFF"/>
                </a:solidFill>
                <a:latin typeface="Tahoma"/>
                <a:cs typeface="Tahoma"/>
              </a:rPr>
              <a:t>та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75" dirty="0">
                <a:solidFill>
                  <a:srgbClr val="FFFFFF"/>
                </a:solidFill>
                <a:latin typeface="Tahoma"/>
                <a:cs typeface="Tahoma"/>
              </a:rPr>
              <a:t>слабкі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55" dirty="0">
                <a:solidFill>
                  <a:srgbClr val="FFFFFF"/>
                </a:solidFill>
                <a:latin typeface="Tahoma"/>
                <a:cs typeface="Tahoma"/>
              </a:rPr>
              <a:t>сторони,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70" dirty="0">
                <a:solidFill>
                  <a:srgbClr val="FFFFFF"/>
                </a:solidFill>
                <a:latin typeface="Tahoma"/>
                <a:cs typeface="Tahoma"/>
              </a:rPr>
              <a:t>щоб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90" dirty="0">
                <a:solidFill>
                  <a:srgbClr val="FFFFFF"/>
                </a:solidFill>
                <a:latin typeface="Tahoma"/>
                <a:cs typeface="Tahoma"/>
              </a:rPr>
              <a:t>вчасно</a:t>
            </a:r>
            <a:r>
              <a:rPr sz="26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210" dirty="0">
                <a:solidFill>
                  <a:srgbClr val="FFFFFF"/>
                </a:solidFill>
                <a:latin typeface="Tahoma"/>
                <a:cs typeface="Tahoma"/>
              </a:rPr>
              <a:t>вносити</a:t>
            </a:r>
            <a:r>
              <a:rPr sz="26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70" dirty="0">
                <a:solidFill>
                  <a:srgbClr val="FFFFFF"/>
                </a:solidFill>
                <a:latin typeface="Tahoma"/>
                <a:cs typeface="Tahoma"/>
              </a:rPr>
              <a:t>необхідні </a:t>
            </a:r>
            <a:r>
              <a:rPr sz="2600" spc="204" dirty="0">
                <a:solidFill>
                  <a:srgbClr val="FFFFFF"/>
                </a:solidFill>
                <a:latin typeface="Tahoma"/>
                <a:cs typeface="Tahoma"/>
              </a:rPr>
              <a:t>корективи</a:t>
            </a:r>
            <a:r>
              <a:rPr sz="26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65" dirty="0">
                <a:solidFill>
                  <a:srgbClr val="FFFFFF"/>
                </a:solidFill>
                <a:latin typeface="Tahoma"/>
                <a:cs typeface="Tahoma"/>
              </a:rPr>
              <a:t>та</a:t>
            </a:r>
            <a:r>
              <a:rPr sz="26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rgbClr val="FFFFFF"/>
                </a:solidFill>
                <a:latin typeface="Tahoma"/>
                <a:cs typeface="Tahoma"/>
              </a:rPr>
              <a:t>досягати</a:t>
            </a:r>
            <a:r>
              <a:rPr sz="26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75" dirty="0">
                <a:solidFill>
                  <a:srgbClr val="FFFFFF"/>
                </a:solidFill>
                <a:latin typeface="Tahoma"/>
                <a:cs typeface="Tahoma"/>
              </a:rPr>
              <a:t>поставлених</a:t>
            </a:r>
            <a:r>
              <a:rPr sz="26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spc="114" dirty="0">
                <a:solidFill>
                  <a:srgbClr val="FFFFFF"/>
                </a:solidFill>
                <a:latin typeface="Tahoma"/>
                <a:cs typeface="Tahoma"/>
              </a:rPr>
              <a:t>цілей.</a:t>
            </a:r>
            <a:endParaRPr sz="2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7" y="0"/>
            <a:ext cx="4308475" cy="4110990"/>
          </a:xfrm>
          <a:custGeom>
            <a:avLst/>
            <a:gdLst/>
            <a:ahLst/>
            <a:cxnLst/>
            <a:rect l="l" t="t" r="r" b="b"/>
            <a:pathLst>
              <a:path w="4308475" h="4110990">
                <a:moveTo>
                  <a:pt x="4308183" y="0"/>
                </a:moveTo>
                <a:lnTo>
                  <a:pt x="4188438" y="349259"/>
                </a:lnTo>
                <a:lnTo>
                  <a:pt x="3896831" y="743664"/>
                </a:lnTo>
                <a:lnTo>
                  <a:pt x="3411912" y="872583"/>
                </a:lnTo>
                <a:lnTo>
                  <a:pt x="3404048" y="871709"/>
                </a:lnTo>
                <a:lnTo>
                  <a:pt x="3395311" y="869961"/>
                </a:lnTo>
                <a:lnTo>
                  <a:pt x="3335128" y="863718"/>
                </a:lnTo>
                <a:lnTo>
                  <a:pt x="3283060" y="860867"/>
                </a:lnTo>
                <a:lnTo>
                  <a:pt x="3231308" y="860486"/>
                </a:lnTo>
                <a:lnTo>
                  <a:pt x="3179939" y="862530"/>
                </a:lnTo>
                <a:lnTo>
                  <a:pt x="3129018" y="866950"/>
                </a:lnTo>
                <a:lnTo>
                  <a:pt x="3078608" y="873702"/>
                </a:lnTo>
                <a:lnTo>
                  <a:pt x="3028777" y="882737"/>
                </a:lnTo>
                <a:lnTo>
                  <a:pt x="2979589" y="894010"/>
                </a:lnTo>
                <a:lnTo>
                  <a:pt x="2931109" y="907474"/>
                </a:lnTo>
                <a:lnTo>
                  <a:pt x="2883403" y="923082"/>
                </a:lnTo>
                <a:lnTo>
                  <a:pt x="2836535" y="940788"/>
                </a:lnTo>
                <a:lnTo>
                  <a:pt x="2790571" y="960545"/>
                </a:lnTo>
                <a:lnTo>
                  <a:pt x="2745577" y="982306"/>
                </a:lnTo>
                <a:lnTo>
                  <a:pt x="2701617" y="1006026"/>
                </a:lnTo>
                <a:lnTo>
                  <a:pt x="2658757" y="1031656"/>
                </a:lnTo>
                <a:lnTo>
                  <a:pt x="2616832" y="1056410"/>
                </a:lnTo>
                <a:lnTo>
                  <a:pt x="2574000" y="1078448"/>
                </a:lnTo>
                <a:lnTo>
                  <a:pt x="2530368" y="1097791"/>
                </a:lnTo>
                <a:lnTo>
                  <a:pt x="2486045" y="1114461"/>
                </a:lnTo>
                <a:lnTo>
                  <a:pt x="2441139" y="1128479"/>
                </a:lnTo>
                <a:lnTo>
                  <a:pt x="2395759" y="1139868"/>
                </a:lnTo>
                <a:lnTo>
                  <a:pt x="2350013" y="1148649"/>
                </a:lnTo>
                <a:lnTo>
                  <a:pt x="2304008" y="1154844"/>
                </a:lnTo>
                <a:lnTo>
                  <a:pt x="2257854" y="1158475"/>
                </a:lnTo>
                <a:lnTo>
                  <a:pt x="2211658" y="1159564"/>
                </a:lnTo>
                <a:lnTo>
                  <a:pt x="2165529" y="1158131"/>
                </a:lnTo>
                <a:lnTo>
                  <a:pt x="2119575" y="1154200"/>
                </a:lnTo>
                <a:lnTo>
                  <a:pt x="2073905" y="1147792"/>
                </a:lnTo>
                <a:lnTo>
                  <a:pt x="2028626" y="1138929"/>
                </a:lnTo>
                <a:lnTo>
                  <a:pt x="1983847" y="1127632"/>
                </a:lnTo>
                <a:lnTo>
                  <a:pt x="1939676" y="1113924"/>
                </a:lnTo>
                <a:lnTo>
                  <a:pt x="1896222" y="1097825"/>
                </a:lnTo>
                <a:lnTo>
                  <a:pt x="1853592" y="1079358"/>
                </a:lnTo>
                <a:lnTo>
                  <a:pt x="1811896" y="1058545"/>
                </a:lnTo>
                <a:lnTo>
                  <a:pt x="1771240" y="1035408"/>
                </a:lnTo>
                <a:lnTo>
                  <a:pt x="1731734" y="1009967"/>
                </a:lnTo>
                <a:lnTo>
                  <a:pt x="1693486" y="982245"/>
                </a:lnTo>
                <a:lnTo>
                  <a:pt x="1656604" y="952265"/>
                </a:lnTo>
                <a:lnTo>
                  <a:pt x="1621197" y="920046"/>
                </a:lnTo>
                <a:lnTo>
                  <a:pt x="1587372" y="885612"/>
                </a:lnTo>
                <a:lnTo>
                  <a:pt x="1555237" y="848984"/>
                </a:lnTo>
                <a:lnTo>
                  <a:pt x="1251180" y="482767"/>
                </a:lnTo>
                <a:lnTo>
                  <a:pt x="1217724" y="448665"/>
                </a:lnTo>
                <a:lnTo>
                  <a:pt x="1180219" y="421017"/>
                </a:lnTo>
                <a:lnTo>
                  <a:pt x="1139472" y="399929"/>
                </a:lnTo>
                <a:lnTo>
                  <a:pt x="1096286" y="385509"/>
                </a:lnTo>
                <a:lnTo>
                  <a:pt x="1051468" y="377866"/>
                </a:lnTo>
                <a:lnTo>
                  <a:pt x="1005824" y="377107"/>
                </a:lnTo>
                <a:lnTo>
                  <a:pt x="960157" y="383340"/>
                </a:lnTo>
                <a:lnTo>
                  <a:pt x="915275" y="396673"/>
                </a:lnTo>
                <a:lnTo>
                  <a:pt x="871981" y="417215"/>
                </a:lnTo>
                <a:lnTo>
                  <a:pt x="871107" y="418089"/>
                </a:lnTo>
                <a:lnTo>
                  <a:pt x="870234" y="418089"/>
                </a:lnTo>
                <a:lnTo>
                  <a:pt x="869360" y="418963"/>
                </a:lnTo>
                <a:lnTo>
                  <a:pt x="636306" y="715600"/>
                </a:lnTo>
                <a:lnTo>
                  <a:pt x="611719" y="1092947"/>
                </a:lnTo>
                <a:lnTo>
                  <a:pt x="681003" y="1417362"/>
                </a:lnTo>
                <a:lnTo>
                  <a:pt x="729563" y="1555199"/>
                </a:lnTo>
                <a:lnTo>
                  <a:pt x="807858" y="1797810"/>
                </a:lnTo>
                <a:lnTo>
                  <a:pt x="907040" y="2392189"/>
                </a:lnTo>
                <a:lnTo>
                  <a:pt x="823557" y="3138158"/>
                </a:lnTo>
                <a:lnTo>
                  <a:pt x="353860" y="3835536"/>
                </a:lnTo>
                <a:lnTo>
                  <a:pt x="152602" y="3999498"/>
                </a:lnTo>
                <a:lnTo>
                  <a:pt x="47181" y="4080701"/>
                </a:lnTo>
                <a:lnTo>
                  <a:pt x="6634" y="4108151"/>
                </a:lnTo>
                <a:lnTo>
                  <a:pt x="0" y="4110855"/>
                </a:lnTo>
                <a:lnTo>
                  <a:pt x="0" y="0"/>
                </a:lnTo>
                <a:lnTo>
                  <a:pt x="4308183" y="0"/>
                </a:lnTo>
                <a:close/>
              </a:path>
            </a:pathLst>
          </a:custGeom>
          <a:solidFill>
            <a:srgbClr val="E3AFB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7722185"/>
            <a:ext cx="3559810" cy="2565400"/>
            <a:chOff x="0" y="7722185"/>
            <a:chExt cx="3559810" cy="2565400"/>
          </a:xfrm>
        </p:grpSpPr>
        <p:sp>
          <p:nvSpPr>
            <p:cNvPr id="5" name="object 5"/>
            <p:cNvSpPr/>
            <p:nvPr/>
          </p:nvSpPr>
          <p:spPr>
            <a:xfrm>
              <a:off x="0" y="7722185"/>
              <a:ext cx="3559810" cy="2565400"/>
            </a:xfrm>
            <a:custGeom>
              <a:avLst/>
              <a:gdLst/>
              <a:ahLst/>
              <a:cxnLst/>
              <a:rect l="l" t="t" r="r" b="b"/>
              <a:pathLst>
                <a:path w="3559810" h="2565400">
                  <a:moveTo>
                    <a:pt x="0" y="643979"/>
                  </a:moveTo>
                  <a:lnTo>
                    <a:pt x="25449" y="589354"/>
                  </a:lnTo>
                  <a:lnTo>
                    <a:pt x="55300" y="547455"/>
                  </a:lnTo>
                  <a:lnTo>
                    <a:pt x="75834" y="503663"/>
                  </a:lnTo>
                  <a:lnTo>
                    <a:pt x="105507" y="462488"/>
                  </a:lnTo>
                  <a:lnTo>
                    <a:pt x="125813" y="419625"/>
                  </a:lnTo>
                  <a:lnTo>
                    <a:pt x="155148" y="379829"/>
                  </a:lnTo>
                  <a:lnTo>
                    <a:pt x="193457" y="343328"/>
                  </a:lnTo>
                  <a:lnTo>
                    <a:pt x="222231" y="305814"/>
                  </a:lnTo>
                  <a:lnTo>
                    <a:pt x="259869" y="272045"/>
                  </a:lnTo>
                  <a:lnTo>
                    <a:pt x="297088" y="239980"/>
                  </a:lnTo>
                  <a:lnTo>
                    <a:pt x="333834" y="209845"/>
                  </a:lnTo>
                  <a:lnTo>
                    <a:pt x="379276" y="184131"/>
                  </a:lnTo>
                  <a:lnTo>
                    <a:pt x="414908" y="158532"/>
                  </a:lnTo>
                  <a:lnTo>
                    <a:pt x="468790" y="138286"/>
                  </a:lnTo>
                  <a:lnTo>
                    <a:pt x="513045" y="117411"/>
                  </a:lnTo>
                  <a:lnTo>
                    <a:pt x="556904" y="98144"/>
                  </a:lnTo>
                  <a:lnTo>
                    <a:pt x="609402" y="82781"/>
                  </a:lnTo>
                  <a:lnTo>
                    <a:pt x="609602" y="82722"/>
                  </a:lnTo>
                  <a:lnTo>
                    <a:pt x="652693" y="66586"/>
                  </a:lnTo>
                  <a:lnTo>
                    <a:pt x="704636" y="54237"/>
                  </a:lnTo>
                  <a:lnTo>
                    <a:pt x="746987" y="41116"/>
                  </a:lnTo>
                  <a:lnTo>
                    <a:pt x="798204" y="31725"/>
                  </a:lnTo>
                  <a:lnTo>
                    <a:pt x="849069" y="23770"/>
                  </a:lnTo>
                  <a:lnTo>
                    <a:pt x="890361" y="14957"/>
                  </a:lnTo>
                  <a:lnTo>
                    <a:pt x="940542" y="9788"/>
                  </a:lnTo>
                  <a:lnTo>
                    <a:pt x="990391" y="5969"/>
                  </a:lnTo>
                  <a:lnTo>
                    <a:pt x="1030690" y="1205"/>
                  </a:lnTo>
                  <a:lnTo>
                    <a:pt x="1079898" y="0"/>
                  </a:lnTo>
                  <a:lnTo>
                    <a:pt x="1128795" y="58"/>
                  </a:lnTo>
                  <a:lnTo>
                    <a:pt x="1177389" y="1351"/>
                  </a:lnTo>
                  <a:lnTo>
                    <a:pt x="1225687" y="3850"/>
                  </a:lnTo>
                  <a:lnTo>
                    <a:pt x="1273696" y="7527"/>
                  </a:lnTo>
                  <a:lnTo>
                    <a:pt x="1321423" y="12353"/>
                  </a:lnTo>
                  <a:lnTo>
                    <a:pt x="1368874" y="18299"/>
                  </a:lnTo>
                  <a:lnTo>
                    <a:pt x="1416058" y="25336"/>
                  </a:lnTo>
                  <a:lnTo>
                    <a:pt x="1462981" y="33436"/>
                  </a:lnTo>
                  <a:lnTo>
                    <a:pt x="1509650" y="42571"/>
                  </a:lnTo>
                  <a:lnTo>
                    <a:pt x="1556072" y="52710"/>
                  </a:lnTo>
                  <a:lnTo>
                    <a:pt x="1602254" y="63827"/>
                  </a:lnTo>
                  <a:lnTo>
                    <a:pt x="1648204" y="75891"/>
                  </a:lnTo>
                  <a:lnTo>
                    <a:pt x="1693928" y="88874"/>
                  </a:lnTo>
                  <a:lnTo>
                    <a:pt x="1739433" y="102748"/>
                  </a:lnTo>
                  <a:lnTo>
                    <a:pt x="1784727" y="117484"/>
                  </a:lnTo>
                  <a:lnTo>
                    <a:pt x="1829816" y="133052"/>
                  </a:lnTo>
                  <a:lnTo>
                    <a:pt x="1874708" y="149426"/>
                  </a:lnTo>
                  <a:lnTo>
                    <a:pt x="1919409" y="166574"/>
                  </a:lnTo>
                  <a:lnTo>
                    <a:pt x="1973154" y="186735"/>
                  </a:lnTo>
                  <a:lnTo>
                    <a:pt x="2017495" y="205349"/>
                  </a:lnTo>
                  <a:lnTo>
                    <a:pt x="2061667" y="224653"/>
                  </a:lnTo>
                  <a:lnTo>
                    <a:pt x="2105678" y="244617"/>
                  </a:lnTo>
                  <a:lnTo>
                    <a:pt x="2149532" y="265214"/>
                  </a:lnTo>
                  <a:lnTo>
                    <a:pt x="2193239" y="286414"/>
                  </a:lnTo>
                  <a:lnTo>
                    <a:pt x="2236805" y="308188"/>
                  </a:lnTo>
                  <a:lnTo>
                    <a:pt x="2280236" y="330509"/>
                  </a:lnTo>
                  <a:lnTo>
                    <a:pt x="2315295" y="347089"/>
                  </a:lnTo>
                  <a:lnTo>
                    <a:pt x="2350330" y="363765"/>
                  </a:lnTo>
                  <a:lnTo>
                    <a:pt x="2385332" y="380577"/>
                  </a:lnTo>
                  <a:lnTo>
                    <a:pt x="2420290" y="397564"/>
                  </a:lnTo>
                  <a:lnTo>
                    <a:pt x="2455196" y="414767"/>
                  </a:lnTo>
                  <a:lnTo>
                    <a:pt x="2534036" y="452244"/>
                  </a:lnTo>
                  <a:lnTo>
                    <a:pt x="2577950" y="472599"/>
                  </a:lnTo>
                  <a:lnTo>
                    <a:pt x="2621772" y="493329"/>
                  </a:lnTo>
                  <a:lnTo>
                    <a:pt x="2665492" y="514475"/>
                  </a:lnTo>
                  <a:lnTo>
                    <a:pt x="2709100" y="536076"/>
                  </a:lnTo>
                  <a:lnTo>
                    <a:pt x="2761813" y="560439"/>
                  </a:lnTo>
                  <a:lnTo>
                    <a:pt x="2805168" y="583071"/>
                  </a:lnTo>
                  <a:lnTo>
                    <a:pt x="2848381" y="606279"/>
                  </a:lnTo>
                  <a:lnTo>
                    <a:pt x="2900670" y="632369"/>
                  </a:lnTo>
                  <a:lnTo>
                    <a:pt x="2943571" y="656848"/>
                  </a:lnTo>
                  <a:lnTo>
                    <a:pt x="2986302" y="682023"/>
                  </a:lnTo>
                  <a:lnTo>
                    <a:pt x="3028852" y="707934"/>
                  </a:lnTo>
                  <a:lnTo>
                    <a:pt x="3080438" y="736886"/>
                  </a:lnTo>
                  <a:lnTo>
                    <a:pt x="3122598" y="764388"/>
                  </a:lnTo>
                  <a:lnTo>
                    <a:pt x="3164547" y="792746"/>
                  </a:lnTo>
                  <a:lnTo>
                    <a:pt x="3206276" y="822000"/>
                  </a:lnTo>
                  <a:lnTo>
                    <a:pt x="3247776" y="852189"/>
                  </a:lnTo>
                  <a:lnTo>
                    <a:pt x="3279810" y="881089"/>
                  </a:lnTo>
                  <a:lnTo>
                    <a:pt x="3320821" y="913270"/>
                  </a:lnTo>
                  <a:lnTo>
                    <a:pt x="3352346" y="944242"/>
                  </a:lnTo>
                  <a:lnTo>
                    <a:pt x="3383602" y="976309"/>
                  </a:lnTo>
                  <a:lnTo>
                    <a:pt x="3414580" y="1009512"/>
                  </a:lnTo>
                  <a:lnTo>
                    <a:pt x="3445269" y="1043891"/>
                  </a:lnTo>
                  <a:lnTo>
                    <a:pt x="3466433" y="1077220"/>
                  </a:lnTo>
                  <a:lnTo>
                    <a:pt x="3496515" y="1114071"/>
                  </a:lnTo>
                  <a:lnTo>
                    <a:pt x="3517052" y="1149952"/>
                  </a:lnTo>
                  <a:lnTo>
                    <a:pt x="3538682" y="1221231"/>
                  </a:lnTo>
                  <a:lnTo>
                    <a:pt x="3548980" y="1258975"/>
                  </a:lnTo>
                  <a:lnTo>
                    <a:pt x="3558920" y="1298174"/>
                  </a:lnTo>
                  <a:lnTo>
                    <a:pt x="3559268" y="1336604"/>
                  </a:lnTo>
                  <a:lnTo>
                    <a:pt x="3559238" y="1376570"/>
                  </a:lnTo>
                  <a:lnTo>
                    <a:pt x="3557426" y="1423794"/>
                  </a:lnTo>
                  <a:lnTo>
                    <a:pt x="3499336" y="1660399"/>
                  </a:lnTo>
                  <a:lnTo>
                    <a:pt x="3478151" y="1706846"/>
                  </a:lnTo>
                  <a:lnTo>
                    <a:pt x="3466157" y="1755698"/>
                  </a:lnTo>
                  <a:lnTo>
                    <a:pt x="3423750" y="1848738"/>
                  </a:lnTo>
                  <a:lnTo>
                    <a:pt x="3393405" y="1892648"/>
                  </a:lnTo>
                  <a:lnTo>
                    <a:pt x="3372388" y="1938409"/>
                  </a:lnTo>
                  <a:lnTo>
                    <a:pt x="3342280" y="1981351"/>
                  </a:lnTo>
                  <a:lnTo>
                    <a:pt x="3321569" y="2025866"/>
                  </a:lnTo>
                  <a:lnTo>
                    <a:pt x="3262339" y="2107736"/>
                  </a:lnTo>
                  <a:lnTo>
                    <a:pt x="3233116" y="2147078"/>
                  </a:lnTo>
                  <a:lnTo>
                    <a:pt x="3204198" y="2185173"/>
                  </a:lnTo>
                  <a:lnTo>
                    <a:pt x="3175621" y="2221883"/>
                  </a:lnTo>
                  <a:lnTo>
                    <a:pt x="3138192" y="2254803"/>
                  </a:lnTo>
                  <a:lnTo>
                    <a:pt x="3109825" y="2290657"/>
                  </a:lnTo>
                  <a:lnTo>
                    <a:pt x="3072609" y="2322706"/>
                  </a:lnTo>
                  <a:lnTo>
                    <a:pt x="3035800" y="2353098"/>
                  </a:lnTo>
                  <a:lnTo>
                    <a:pt x="3011552" y="2372175"/>
                  </a:lnTo>
                  <a:lnTo>
                    <a:pt x="3162188" y="1758618"/>
                  </a:lnTo>
                  <a:lnTo>
                    <a:pt x="3159236" y="1759986"/>
                  </a:lnTo>
                  <a:lnTo>
                    <a:pt x="3151528" y="1762193"/>
                  </a:lnTo>
                  <a:lnTo>
                    <a:pt x="2999428" y="2381713"/>
                  </a:lnTo>
                  <a:lnTo>
                    <a:pt x="2954296" y="2406165"/>
                  </a:lnTo>
                  <a:lnTo>
                    <a:pt x="2918884" y="2430866"/>
                  </a:lnTo>
                  <a:lnTo>
                    <a:pt x="2874771" y="2451166"/>
                  </a:lnTo>
                  <a:lnTo>
                    <a:pt x="2831212" y="2469210"/>
                  </a:lnTo>
                  <a:lnTo>
                    <a:pt x="2788236" y="2484878"/>
                  </a:lnTo>
                  <a:lnTo>
                    <a:pt x="2736646" y="2495787"/>
                  </a:lnTo>
                  <a:lnTo>
                    <a:pt x="2694924" y="2506346"/>
                  </a:lnTo>
                  <a:lnTo>
                    <a:pt x="2644845" y="2511105"/>
                  </a:lnTo>
                  <a:lnTo>
                    <a:pt x="2595515" y="2512806"/>
                  </a:lnTo>
                  <a:lnTo>
                    <a:pt x="2546780" y="2512087"/>
                  </a:lnTo>
                  <a:lnTo>
                    <a:pt x="2498483" y="2509584"/>
                  </a:lnTo>
                  <a:lnTo>
                    <a:pt x="2450468" y="2505933"/>
                  </a:lnTo>
                  <a:lnTo>
                    <a:pt x="2431196" y="2504741"/>
                  </a:lnTo>
                  <a:lnTo>
                    <a:pt x="2411932" y="2503517"/>
                  </a:lnTo>
                  <a:lnTo>
                    <a:pt x="2392675" y="2502263"/>
                  </a:lnTo>
                  <a:lnTo>
                    <a:pt x="2364200" y="2498712"/>
                  </a:lnTo>
                  <a:lnTo>
                    <a:pt x="2363937" y="2499782"/>
                  </a:lnTo>
                  <a:lnTo>
                    <a:pt x="2354442" y="2498615"/>
                  </a:lnTo>
                  <a:lnTo>
                    <a:pt x="2344962" y="2497383"/>
                  </a:lnTo>
                  <a:lnTo>
                    <a:pt x="2335470" y="2496198"/>
                  </a:lnTo>
                  <a:lnTo>
                    <a:pt x="2306522" y="2494576"/>
                  </a:lnTo>
                  <a:lnTo>
                    <a:pt x="2277490" y="2493291"/>
                  </a:lnTo>
                  <a:lnTo>
                    <a:pt x="2248376" y="2492343"/>
                  </a:lnTo>
                  <a:lnTo>
                    <a:pt x="2219179" y="2491731"/>
                  </a:lnTo>
                  <a:lnTo>
                    <a:pt x="2161097" y="2489241"/>
                  </a:lnTo>
                  <a:lnTo>
                    <a:pt x="2112032" y="2489864"/>
                  </a:lnTo>
                  <a:lnTo>
                    <a:pt x="2062770" y="2491294"/>
                  </a:lnTo>
                  <a:lnTo>
                    <a:pt x="2013320" y="2493488"/>
                  </a:lnTo>
                  <a:lnTo>
                    <a:pt x="1963692" y="2496405"/>
                  </a:lnTo>
                  <a:lnTo>
                    <a:pt x="1904670" y="2497739"/>
                  </a:lnTo>
                  <a:lnTo>
                    <a:pt x="1854718" y="2501979"/>
                  </a:lnTo>
                  <a:lnTo>
                    <a:pt x="1804618" y="2506818"/>
                  </a:lnTo>
                  <a:lnTo>
                    <a:pt x="1754382" y="2512214"/>
                  </a:lnTo>
                  <a:lnTo>
                    <a:pt x="1704019" y="2518127"/>
                  </a:lnTo>
                  <a:lnTo>
                    <a:pt x="1653539" y="2524514"/>
                  </a:lnTo>
                  <a:lnTo>
                    <a:pt x="1602953" y="2531335"/>
                  </a:lnTo>
                  <a:lnTo>
                    <a:pt x="1552270" y="2538548"/>
                  </a:lnTo>
                  <a:lnTo>
                    <a:pt x="1501502" y="2546111"/>
                  </a:lnTo>
                  <a:lnTo>
                    <a:pt x="1450658" y="2553983"/>
                  </a:lnTo>
                  <a:lnTo>
                    <a:pt x="1399748" y="2562122"/>
                  </a:lnTo>
                  <a:lnTo>
                    <a:pt x="1383349" y="2564814"/>
                  </a:lnTo>
                  <a:lnTo>
                    <a:pt x="216" y="2564814"/>
                  </a:lnTo>
                  <a:lnTo>
                    <a:pt x="530584" y="404569"/>
                  </a:lnTo>
                  <a:lnTo>
                    <a:pt x="530393" y="404594"/>
                  </a:lnTo>
                  <a:lnTo>
                    <a:pt x="520717" y="404915"/>
                  </a:lnTo>
                  <a:lnTo>
                    <a:pt x="0" y="2525853"/>
                  </a:lnTo>
                  <a:lnTo>
                    <a:pt x="0" y="643979"/>
                  </a:lnTo>
                  <a:close/>
                </a:path>
                <a:path w="3559810" h="2565400">
                  <a:moveTo>
                    <a:pt x="3159236" y="1759986"/>
                  </a:moveTo>
                  <a:lnTo>
                    <a:pt x="3162188" y="1758618"/>
                  </a:lnTo>
                  <a:lnTo>
                    <a:pt x="3162050" y="1759180"/>
                  </a:lnTo>
                  <a:lnTo>
                    <a:pt x="3159236" y="1759986"/>
                  </a:lnTo>
                  <a:close/>
                </a:path>
                <a:path w="3559810" h="2565400">
                  <a:moveTo>
                    <a:pt x="2999428" y="2381713"/>
                  </a:moveTo>
                  <a:lnTo>
                    <a:pt x="3151150" y="1763734"/>
                  </a:lnTo>
                  <a:lnTo>
                    <a:pt x="3159236" y="1759986"/>
                  </a:lnTo>
                  <a:lnTo>
                    <a:pt x="3162050" y="1759180"/>
                  </a:lnTo>
                  <a:lnTo>
                    <a:pt x="3011552" y="2372175"/>
                  </a:lnTo>
                  <a:lnTo>
                    <a:pt x="2999428" y="2381713"/>
                  </a:lnTo>
                  <a:close/>
                </a:path>
                <a:path w="3559810" h="2565400">
                  <a:moveTo>
                    <a:pt x="0" y="2525853"/>
                  </a:moveTo>
                  <a:lnTo>
                    <a:pt x="520484" y="405866"/>
                  </a:lnTo>
                  <a:lnTo>
                    <a:pt x="530393" y="404594"/>
                  </a:lnTo>
                  <a:lnTo>
                    <a:pt x="530580" y="404588"/>
                  </a:lnTo>
                  <a:lnTo>
                    <a:pt x="216" y="2564814"/>
                  </a:lnTo>
                  <a:lnTo>
                    <a:pt x="31" y="2564814"/>
                  </a:lnTo>
                  <a:lnTo>
                    <a:pt x="0" y="2564942"/>
                  </a:lnTo>
                  <a:lnTo>
                    <a:pt x="0" y="2525853"/>
                  </a:lnTo>
                  <a:close/>
                </a:path>
              </a:pathLst>
            </a:custGeom>
            <a:solidFill>
              <a:srgbClr val="E3A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2186" y="8655624"/>
              <a:ext cx="3192780" cy="1631950"/>
            </a:xfrm>
            <a:custGeom>
              <a:avLst/>
              <a:gdLst/>
              <a:ahLst/>
              <a:cxnLst/>
              <a:rect l="l" t="t" r="r" b="b"/>
              <a:pathLst>
                <a:path w="3192779" h="1631950">
                  <a:moveTo>
                    <a:pt x="0" y="1631375"/>
                  </a:moveTo>
                  <a:lnTo>
                    <a:pt x="23368" y="1584051"/>
                  </a:lnTo>
                  <a:lnTo>
                    <a:pt x="46244" y="1538855"/>
                  </a:lnTo>
                  <a:lnTo>
                    <a:pt x="69547" y="1493865"/>
                  </a:lnTo>
                  <a:lnTo>
                    <a:pt x="93268" y="1449082"/>
                  </a:lnTo>
                  <a:lnTo>
                    <a:pt x="117399" y="1404508"/>
                  </a:lnTo>
                  <a:lnTo>
                    <a:pt x="141931" y="1360141"/>
                  </a:lnTo>
                  <a:lnTo>
                    <a:pt x="166857" y="1315985"/>
                  </a:lnTo>
                  <a:lnTo>
                    <a:pt x="192167" y="1272038"/>
                  </a:lnTo>
                  <a:lnTo>
                    <a:pt x="217853" y="1228303"/>
                  </a:lnTo>
                  <a:lnTo>
                    <a:pt x="243907" y="1184779"/>
                  </a:lnTo>
                  <a:lnTo>
                    <a:pt x="270321" y="1141468"/>
                  </a:lnTo>
                  <a:lnTo>
                    <a:pt x="297086" y="1098371"/>
                  </a:lnTo>
                  <a:lnTo>
                    <a:pt x="324193" y="1055488"/>
                  </a:lnTo>
                  <a:lnTo>
                    <a:pt x="351635" y="1012821"/>
                  </a:lnTo>
                  <a:lnTo>
                    <a:pt x="379403" y="970369"/>
                  </a:lnTo>
                  <a:lnTo>
                    <a:pt x="407488" y="928134"/>
                  </a:lnTo>
                  <a:lnTo>
                    <a:pt x="435883" y="886117"/>
                  </a:lnTo>
                  <a:lnTo>
                    <a:pt x="464578" y="844318"/>
                  </a:lnTo>
                  <a:lnTo>
                    <a:pt x="493565" y="802739"/>
                  </a:lnTo>
                  <a:lnTo>
                    <a:pt x="522837" y="761380"/>
                  </a:lnTo>
                  <a:lnTo>
                    <a:pt x="551479" y="721537"/>
                  </a:lnTo>
                  <a:lnTo>
                    <a:pt x="580546" y="681875"/>
                  </a:lnTo>
                  <a:lnTo>
                    <a:pt x="610085" y="642482"/>
                  </a:lnTo>
                  <a:lnTo>
                    <a:pt x="640147" y="603450"/>
                  </a:lnTo>
                  <a:lnTo>
                    <a:pt x="670780" y="564867"/>
                  </a:lnTo>
                  <a:lnTo>
                    <a:pt x="702034" y="526825"/>
                  </a:lnTo>
                  <a:lnTo>
                    <a:pt x="733958" y="489413"/>
                  </a:lnTo>
                  <a:lnTo>
                    <a:pt x="766602" y="452722"/>
                  </a:lnTo>
                  <a:lnTo>
                    <a:pt x="800014" y="416841"/>
                  </a:lnTo>
                  <a:lnTo>
                    <a:pt x="834244" y="381862"/>
                  </a:lnTo>
                  <a:lnTo>
                    <a:pt x="869341" y="347873"/>
                  </a:lnTo>
                  <a:lnTo>
                    <a:pt x="905355" y="314966"/>
                  </a:lnTo>
                  <a:lnTo>
                    <a:pt x="942334" y="283230"/>
                  </a:lnTo>
                  <a:lnTo>
                    <a:pt x="980329" y="252755"/>
                  </a:lnTo>
                  <a:lnTo>
                    <a:pt x="1019387" y="223633"/>
                  </a:lnTo>
                  <a:lnTo>
                    <a:pt x="1059560" y="195952"/>
                  </a:lnTo>
                  <a:lnTo>
                    <a:pt x="1100895" y="169803"/>
                  </a:lnTo>
                  <a:lnTo>
                    <a:pt x="1142145" y="146053"/>
                  </a:lnTo>
                  <a:lnTo>
                    <a:pt x="1184243" y="124143"/>
                  </a:lnTo>
                  <a:lnTo>
                    <a:pt x="1227126" y="104061"/>
                  </a:lnTo>
                  <a:lnTo>
                    <a:pt x="1270733" y="85794"/>
                  </a:lnTo>
                  <a:lnTo>
                    <a:pt x="1315004" y="69327"/>
                  </a:lnTo>
                  <a:lnTo>
                    <a:pt x="1359878" y="54648"/>
                  </a:lnTo>
                  <a:lnTo>
                    <a:pt x="1405294" y="41744"/>
                  </a:lnTo>
                  <a:lnTo>
                    <a:pt x="1451191" y="30602"/>
                  </a:lnTo>
                  <a:lnTo>
                    <a:pt x="1497509" y="21207"/>
                  </a:lnTo>
                  <a:lnTo>
                    <a:pt x="1544186" y="13548"/>
                  </a:lnTo>
                  <a:lnTo>
                    <a:pt x="1591162" y="7611"/>
                  </a:lnTo>
                  <a:lnTo>
                    <a:pt x="1638375" y="3383"/>
                  </a:lnTo>
                  <a:lnTo>
                    <a:pt x="1685765" y="850"/>
                  </a:lnTo>
                  <a:lnTo>
                    <a:pt x="1733271" y="0"/>
                  </a:lnTo>
                  <a:lnTo>
                    <a:pt x="1780832" y="818"/>
                  </a:lnTo>
                  <a:lnTo>
                    <a:pt x="1828388" y="3293"/>
                  </a:lnTo>
                  <a:lnTo>
                    <a:pt x="1875877" y="7411"/>
                  </a:lnTo>
                  <a:lnTo>
                    <a:pt x="1923239" y="13158"/>
                  </a:lnTo>
                  <a:lnTo>
                    <a:pt x="1970412" y="20521"/>
                  </a:lnTo>
                  <a:lnTo>
                    <a:pt x="2017336" y="29488"/>
                  </a:lnTo>
                  <a:lnTo>
                    <a:pt x="2063950" y="40045"/>
                  </a:lnTo>
                  <a:lnTo>
                    <a:pt x="2110193" y="52179"/>
                  </a:lnTo>
                  <a:lnTo>
                    <a:pt x="2156004" y="65877"/>
                  </a:lnTo>
                  <a:lnTo>
                    <a:pt x="2201323" y="81125"/>
                  </a:lnTo>
                  <a:lnTo>
                    <a:pt x="2246088" y="97910"/>
                  </a:lnTo>
                  <a:lnTo>
                    <a:pt x="2290239" y="116219"/>
                  </a:lnTo>
                  <a:lnTo>
                    <a:pt x="2333715" y="136040"/>
                  </a:lnTo>
                  <a:lnTo>
                    <a:pt x="2376454" y="157358"/>
                  </a:lnTo>
                  <a:lnTo>
                    <a:pt x="2418397" y="180160"/>
                  </a:lnTo>
                  <a:lnTo>
                    <a:pt x="2459482" y="204434"/>
                  </a:lnTo>
                  <a:lnTo>
                    <a:pt x="2499648" y="230167"/>
                  </a:lnTo>
                  <a:lnTo>
                    <a:pt x="2538835" y="257344"/>
                  </a:lnTo>
                  <a:lnTo>
                    <a:pt x="2578199" y="286801"/>
                  </a:lnTo>
                  <a:lnTo>
                    <a:pt x="2616436" y="317554"/>
                  </a:lnTo>
                  <a:lnTo>
                    <a:pt x="2653538" y="349557"/>
                  </a:lnTo>
                  <a:lnTo>
                    <a:pt x="2689493" y="382769"/>
                  </a:lnTo>
                  <a:lnTo>
                    <a:pt x="2724293" y="417143"/>
                  </a:lnTo>
                  <a:lnTo>
                    <a:pt x="2757929" y="452638"/>
                  </a:lnTo>
                  <a:lnTo>
                    <a:pt x="2790390" y="489208"/>
                  </a:lnTo>
                  <a:lnTo>
                    <a:pt x="2821669" y="526810"/>
                  </a:lnTo>
                  <a:lnTo>
                    <a:pt x="2851754" y="565400"/>
                  </a:lnTo>
                  <a:lnTo>
                    <a:pt x="2880637" y="604934"/>
                  </a:lnTo>
                  <a:lnTo>
                    <a:pt x="2908308" y="645369"/>
                  </a:lnTo>
                  <a:lnTo>
                    <a:pt x="2934758" y="686660"/>
                  </a:lnTo>
                  <a:lnTo>
                    <a:pt x="2959978" y="728763"/>
                  </a:lnTo>
                  <a:lnTo>
                    <a:pt x="2983957" y="771635"/>
                  </a:lnTo>
                  <a:lnTo>
                    <a:pt x="3006687" y="815232"/>
                  </a:lnTo>
                  <a:lnTo>
                    <a:pt x="3028158" y="859509"/>
                  </a:lnTo>
                  <a:lnTo>
                    <a:pt x="3048360" y="904424"/>
                  </a:lnTo>
                  <a:lnTo>
                    <a:pt x="3067285" y="949932"/>
                  </a:lnTo>
                  <a:lnTo>
                    <a:pt x="3084922" y="995989"/>
                  </a:lnTo>
                  <a:lnTo>
                    <a:pt x="3101263" y="1042551"/>
                  </a:lnTo>
                  <a:lnTo>
                    <a:pt x="3116298" y="1089575"/>
                  </a:lnTo>
                  <a:lnTo>
                    <a:pt x="3130016" y="1137016"/>
                  </a:lnTo>
                  <a:lnTo>
                    <a:pt x="3142410" y="1184831"/>
                  </a:lnTo>
                  <a:lnTo>
                    <a:pt x="3153470" y="1232976"/>
                  </a:lnTo>
                  <a:lnTo>
                    <a:pt x="3163185" y="1281407"/>
                  </a:lnTo>
                  <a:lnTo>
                    <a:pt x="3171547" y="1330080"/>
                  </a:lnTo>
                  <a:lnTo>
                    <a:pt x="3178547" y="1378952"/>
                  </a:lnTo>
                  <a:lnTo>
                    <a:pt x="3184174" y="1427977"/>
                  </a:lnTo>
                  <a:lnTo>
                    <a:pt x="3188419" y="1477113"/>
                  </a:lnTo>
                  <a:lnTo>
                    <a:pt x="3191274" y="1526316"/>
                  </a:lnTo>
                  <a:lnTo>
                    <a:pt x="3192728" y="1575541"/>
                  </a:lnTo>
                  <a:lnTo>
                    <a:pt x="3192303" y="1627261"/>
                  </a:lnTo>
                  <a:lnTo>
                    <a:pt x="3192077" y="1631374"/>
                  </a:lnTo>
                  <a:lnTo>
                    <a:pt x="0" y="1631375"/>
                  </a:lnTo>
                  <a:close/>
                </a:path>
              </a:pathLst>
            </a:custGeom>
            <a:solidFill>
              <a:srgbClr val="954E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641203" y="1108709"/>
            <a:ext cx="401256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b="0" spc="-295" dirty="0">
                <a:solidFill>
                  <a:srgbClr val="FFC3B6"/>
                </a:solidFill>
                <a:latin typeface="Verdana"/>
                <a:cs typeface="Verdana"/>
              </a:rPr>
              <a:t>4</a:t>
            </a:r>
            <a:r>
              <a:rPr b="0" spc="-430" dirty="0">
                <a:solidFill>
                  <a:srgbClr val="FFC3B6"/>
                </a:solidFill>
                <a:latin typeface="Verdana"/>
                <a:cs typeface="Verdana"/>
              </a:rPr>
              <a:t> </a:t>
            </a:r>
            <a:r>
              <a:rPr lang="uk-UA" b="0" spc="-80" dirty="0">
                <a:solidFill>
                  <a:srgbClr val="FFC3B6"/>
                </a:solidFill>
                <a:latin typeface="Verdana"/>
                <a:cs typeface="Verdana"/>
              </a:rPr>
              <a:t>500 </a:t>
            </a:r>
            <a:r>
              <a:rPr b="0" spc="75" dirty="0">
                <a:solidFill>
                  <a:srgbClr val="FFC3B6"/>
                </a:solidFill>
                <a:latin typeface="Verdana"/>
                <a:cs typeface="Verdana"/>
              </a:rPr>
              <a:t>000</a:t>
            </a:r>
            <a:r>
              <a:rPr b="0" spc="-430" dirty="0">
                <a:solidFill>
                  <a:srgbClr val="FFC3B6"/>
                </a:solidFill>
                <a:latin typeface="Verdana"/>
                <a:cs typeface="Verdana"/>
              </a:rPr>
              <a:t> </a:t>
            </a:r>
            <a:r>
              <a:rPr b="0" spc="-20" dirty="0">
                <a:solidFill>
                  <a:srgbClr val="FFC3B6"/>
                </a:solidFill>
                <a:latin typeface="Verdana"/>
                <a:cs typeface="Verdana"/>
              </a:rPr>
              <a:t>ГРН.</a:t>
            </a:r>
          </a:p>
        </p:txBody>
      </p:sp>
      <p:sp>
        <p:nvSpPr>
          <p:cNvPr id="8" name="object 8"/>
          <p:cNvSpPr/>
          <p:nvPr/>
        </p:nvSpPr>
        <p:spPr>
          <a:xfrm>
            <a:off x="9672262" y="2778761"/>
            <a:ext cx="8616315" cy="9525"/>
          </a:xfrm>
          <a:custGeom>
            <a:avLst/>
            <a:gdLst/>
            <a:ahLst/>
            <a:cxnLst/>
            <a:rect l="l" t="t" r="r" b="b"/>
            <a:pathLst>
              <a:path w="8616315" h="9525">
                <a:moveTo>
                  <a:pt x="8615737" y="9524"/>
                </a:moveTo>
                <a:lnTo>
                  <a:pt x="0" y="9524"/>
                </a:lnTo>
                <a:lnTo>
                  <a:pt x="0" y="0"/>
                </a:lnTo>
                <a:lnTo>
                  <a:pt x="8615737" y="0"/>
                </a:lnTo>
                <a:lnTo>
                  <a:pt x="8615737" y="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72262" y="5161724"/>
            <a:ext cx="8616315" cy="9525"/>
          </a:xfrm>
          <a:custGeom>
            <a:avLst/>
            <a:gdLst/>
            <a:ahLst/>
            <a:cxnLst/>
            <a:rect l="l" t="t" r="r" b="b"/>
            <a:pathLst>
              <a:path w="8616315" h="9525">
                <a:moveTo>
                  <a:pt x="8615737" y="9524"/>
                </a:moveTo>
                <a:lnTo>
                  <a:pt x="0" y="9524"/>
                </a:lnTo>
                <a:lnTo>
                  <a:pt x="0" y="0"/>
                </a:lnTo>
                <a:lnTo>
                  <a:pt x="8615737" y="0"/>
                </a:lnTo>
                <a:lnTo>
                  <a:pt x="8615737" y="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85856" y="7541704"/>
            <a:ext cx="8602345" cy="9525"/>
          </a:xfrm>
          <a:custGeom>
            <a:avLst/>
            <a:gdLst/>
            <a:ahLst/>
            <a:cxnLst/>
            <a:rect l="l" t="t" r="r" b="b"/>
            <a:pathLst>
              <a:path w="8602344" h="9525">
                <a:moveTo>
                  <a:pt x="8602142" y="9524"/>
                </a:moveTo>
                <a:lnTo>
                  <a:pt x="0" y="9524"/>
                </a:lnTo>
                <a:lnTo>
                  <a:pt x="0" y="0"/>
                </a:lnTo>
                <a:lnTo>
                  <a:pt x="8602142" y="0"/>
                </a:lnTo>
                <a:lnTo>
                  <a:pt x="8602142" y="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641203" y="1988819"/>
            <a:ext cx="7820025" cy="7162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загальна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 err="1">
                <a:solidFill>
                  <a:srgbClr val="FFFFFF"/>
                </a:solidFill>
                <a:latin typeface="Verdana"/>
                <a:cs typeface="Verdana"/>
              </a:rPr>
              <a:t>сума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uk-UA" sz="2400" spc="-409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2400" spc="-409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позитивної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грантової</a:t>
            </a:r>
            <a:r>
              <a:rPr sz="24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заявки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2400" dirty="0">
              <a:latin typeface="Verdana"/>
              <a:cs typeface="Verdana"/>
            </a:endParaRPr>
          </a:p>
          <a:p>
            <a:pPr marL="26034">
              <a:lnSpc>
                <a:spcPct val="100000"/>
              </a:lnSpc>
              <a:spcBef>
                <a:spcPts val="5"/>
              </a:spcBef>
            </a:pPr>
            <a:r>
              <a:rPr sz="4200" spc="-295" dirty="0">
                <a:solidFill>
                  <a:srgbClr val="FFC3B6"/>
                </a:solidFill>
                <a:latin typeface="Verdana"/>
                <a:cs typeface="Verdana"/>
              </a:rPr>
              <a:t>3</a:t>
            </a:r>
            <a:r>
              <a:rPr sz="4200" spc="-430" dirty="0">
                <a:solidFill>
                  <a:srgbClr val="FFC3B6"/>
                </a:solidFill>
                <a:latin typeface="Verdana"/>
                <a:cs typeface="Verdana"/>
              </a:rPr>
              <a:t> </a:t>
            </a:r>
            <a:r>
              <a:rPr sz="4200" spc="220" dirty="0">
                <a:solidFill>
                  <a:srgbClr val="FFC3B6"/>
                </a:solidFill>
                <a:latin typeface="Verdana"/>
                <a:cs typeface="Verdana"/>
              </a:rPr>
              <a:t>РОКИ</a:t>
            </a:r>
            <a:r>
              <a:rPr sz="4200" spc="-425" dirty="0">
                <a:solidFill>
                  <a:srgbClr val="FFC3B6"/>
                </a:solidFill>
                <a:latin typeface="Verdana"/>
                <a:cs typeface="Verdana"/>
              </a:rPr>
              <a:t> </a:t>
            </a:r>
            <a:r>
              <a:rPr sz="4200" spc="150" dirty="0">
                <a:solidFill>
                  <a:srgbClr val="FFC3B6"/>
                </a:solidFill>
                <a:latin typeface="Verdana"/>
                <a:cs typeface="Verdana"/>
              </a:rPr>
              <a:t>ПРАКТИКИ</a:t>
            </a:r>
            <a:endParaRPr sz="4200" dirty="0">
              <a:latin typeface="Verdana"/>
              <a:cs typeface="Verdana"/>
            </a:endParaRPr>
          </a:p>
          <a:p>
            <a:pPr marL="12700" marR="299720">
              <a:lnSpc>
                <a:spcPts val="2630"/>
              </a:lnSpc>
              <a:spcBef>
                <a:spcPts val="2195"/>
              </a:spcBef>
            </a:pP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по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залученню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грантової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Verdana"/>
                <a:cs typeface="Verdana"/>
              </a:rPr>
              <a:t>допомоги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розвиток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бізнес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проектів</a:t>
            </a:r>
            <a:r>
              <a:rPr sz="24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ФОП,</a:t>
            </a:r>
            <a:r>
              <a:rPr sz="24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Verdana"/>
                <a:cs typeface="Verdana"/>
              </a:rPr>
              <a:t>ТОВ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9"/>
              </a:spcBef>
            </a:pPr>
            <a:endParaRPr sz="2400" dirty="0">
              <a:latin typeface="Verdana"/>
              <a:cs typeface="Verdana"/>
            </a:endParaRPr>
          </a:p>
          <a:p>
            <a:pPr marL="39370">
              <a:lnSpc>
                <a:spcPct val="100000"/>
              </a:lnSpc>
            </a:pPr>
            <a:r>
              <a:rPr sz="4200" spc="130" dirty="0">
                <a:solidFill>
                  <a:srgbClr val="FFC3B6"/>
                </a:solidFill>
                <a:latin typeface="Verdana"/>
                <a:cs typeface="Verdana"/>
              </a:rPr>
              <a:t>4</a:t>
            </a:r>
            <a:r>
              <a:rPr sz="4200" spc="-430" dirty="0">
                <a:solidFill>
                  <a:srgbClr val="FFC3B6"/>
                </a:solidFill>
                <a:latin typeface="Verdana"/>
                <a:cs typeface="Verdana"/>
              </a:rPr>
              <a:t> </a:t>
            </a:r>
            <a:r>
              <a:rPr sz="4200" spc="220" dirty="0">
                <a:solidFill>
                  <a:srgbClr val="FFC3B6"/>
                </a:solidFill>
                <a:latin typeface="Verdana"/>
                <a:cs typeface="Verdana"/>
              </a:rPr>
              <a:t>РОКИ</a:t>
            </a:r>
            <a:r>
              <a:rPr sz="4200" spc="-425" dirty="0">
                <a:solidFill>
                  <a:srgbClr val="FFC3B6"/>
                </a:solidFill>
                <a:latin typeface="Verdana"/>
                <a:cs typeface="Verdana"/>
              </a:rPr>
              <a:t> </a:t>
            </a:r>
            <a:r>
              <a:rPr sz="4200" spc="150" dirty="0">
                <a:solidFill>
                  <a:srgbClr val="FFC3B6"/>
                </a:solidFill>
                <a:latin typeface="Verdana"/>
                <a:cs typeface="Verdana"/>
              </a:rPr>
              <a:t>ПРАКТИКИ</a:t>
            </a:r>
            <a:endParaRPr sz="4200" dirty="0">
              <a:latin typeface="Verdana"/>
              <a:cs typeface="Verdana"/>
            </a:endParaRPr>
          </a:p>
          <a:p>
            <a:pPr marL="39370" marR="5080">
              <a:lnSpc>
                <a:spcPts val="2630"/>
              </a:lnSpc>
              <a:spcBef>
                <a:spcPts val="2185"/>
              </a:spcBef>
            </a:pP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по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залученню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грантової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80" dirty="0">
                <a:solidFill>
                  <a:srgbClr val="FFFFFF"/>
                </a:solidFill>
                <a:latin typeface="Verdana"/>
                <a:cs typeface="Verdana"/>
              </a:rPr>
              <a:t>допомоги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24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реалізацію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соціальних</a:t>
            </a:r>
            <a:r>
              <a:rPr sz="24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проєктів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Verdana"/>
                <a:cs typeface="Verdana"/>
              </a:rPr>
              <a:t>ГО,</a:t>
            </a:r>
            <a:r>
              <a:rPr sz="2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Verdana"/>
                <a:cs typeface="Verdana"/>
              </a:rPr>
              <a:t>БО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20"/>
              </a:spcBef>
            </a:pPr>
            <a:endParaRPr sz="2400" dirty="0">
              <a:latin typeface="Verdana"/>
              <a:cs typeface="Verdana"/>
            </a:endParaRPr>
          </a:p>
          <a:p>
            <a:pPr marL="26034">
              <a:lnSpc>
                <a:spcPct val="100000"/>
              </a:lnSpc>
            </a:pPr>
            <a:r>
              <a:rPr sz="4200" spc="-720" dirty="0">
                <a:solidFill>
                  <a:srgbClr val="FFC3B6"/>
                </a:solidFill>
                <a:latin typeface="Verdana"/>
                <a:cs typeface="Verdana"/>
              </a:rPr>
              <a:t>1</a:t>
            </a:r>
            <a:r>
              <a:rPr lang="uk-UA" sz="4200" spc="-720" dirty="0">
                <a:solidFill>
                  <a:srgbClr val="FFC3B6"/>
                </a:solidFill>
                <a:latin typeface="Verdana"/>
                <a:cs typeface="Verdana"/>
              </a:rPr>
              <a:t>5</a:t>
            </a:r>
            <a:r>
              <a:rPr lang="uk-UA" sz="4200" spc="-425" dirty="0">
                <a:solidFill>
                  <a:srgbClr val="FFC3B6"/>
                </a:solidFill>
                <a:latin typeface="Verdana"/>
                <a:cs typeface="Verdana"/>
              </a:rPr>
              <a:t>  </a:t>
            </a:r>
            <a:r>
              <a:rPr sz="4200" spc="155" dirty="0">
                <a:solidFill>
                  <a:srgbClr val="FFC3B6"/>
                </a:solidFill>
                <a:latin typeface="Verdana"/>
                <a:cs typeface="Verdana"/>
              </a:rPr>
              <a:t>РОБОЧИХ</a:t>
            </a:r>
            <a:r>
              <a:rPr sz="4200" spc="-420" dirty="0">
                <a:solidFill>
                  <a:srgbClr val="FFC3B6"/>
                </a:solidFill>
                <a:latin typeface="Verdana"/>
                <a:cs typeface="Verdana"/>
              </a:rPr>
              <a:t> </a:t>
            </a:r>
            <a:r>
              <a:rPr sz="4200" spc="50" dirty="0">
                <a:solidFill>
                  <a:srgbClr val="FFC3B6"/>
                </a:solidFill>
                <a:latin typeface="Verdana"/>
                <a:cs typeface="Verdana"/>
              </a:rPr>
              <a:t>МІСЦЬ</a:t>
            </a:r>
            <a:endParaRPr sz="4200" dirty="0">
              <a:latin typeface="Verdana"/>
              <a:cs typeface="Verdana"/>
            </a:endParaRPr>
          </a:p>
          <a:p>
            <a:pPr marL="39370">
              <a:lnSpc>
                <a:spcPct val="100000"/>
              </a:lnSpc>
              <a:spcBef>
                <a:spcPts val="1889"/>
              </a:spcBef>
            </a:pP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для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своєї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Verdana"/>
                <a:cs typeface="Verdana"/>
              </a:rPr>
              <a:t>команди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Verdana"/>
                <a:cs typeface="Verdana"/>
              </a:rPr>
              <a:t>ВПО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86840" y="1891065"/>
            <a:ext cx="7054850" cy="50731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24965">
              <a:spcBef>
                <a:spcPts val="2480"/>
              </a:spcBef>
            </a:pPr>
            <a:r>
              <a:rPr lang="uk-UA" sz="2800" spc="135" dirty="0">
                <a:solidFill>
                  <a:srgbClr val="FFFFFF"/>
                </a:solidFill>
                <a:latin typeface="Tahoma"/>
                <a:cs typeface="Tahoma"/>
              </a:rPr>
              <a:t>З 03 березня 2022 року- </a:t>
            </a:r>
            <a:r>
              <a:rPr sz="2800" spc="135" dirty="0" err="1">
                <a:solidFill>
                  <a:srgbClr val="FFFFFF"/>
                </a:solidFill>
                <a:latin typeface="Tahoma"/>
                <a:cs typeface="Tahoma"/>
              </a:rPr>
              <a:t>Грантрайтер</a:t>
            </a:r>
            <a:r>
              <a:rPr sz="2800" spc="135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8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35" dirty="0">
                <a:solidFill>
                  <a:srgbClr val="FFFFFF"/>
                </a:solidFill>
                <a:latin typeface="Tahoma"/>
                <a:cs typeface="Tahoma"/>
              </a:rPr>
              <a:t>фахівчиня</a:t>
            </a:r>
            <a:r>
              <a:rPr sz="28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00" dirty="0">
                <a:solidFill>
                  <a:srgbClr val="FFFFFF"/>
                </a:solidFill>
                <a:latin typeface="Tahoma"/>
                <a:cs typeface="Tahoma"/>
              </a:rPr>
              <a:t>по </a:t>
            </a:r>
            <a:r>
              <a:rPr sz="2800" spc="170" dirty="0">
                <a:solidFill>
                  <a:srgbClr val="FFFFFF"/>
                </a:solidFill>
                <a:latin typeface="Tahoma"/>
                <a:cs typeface="Tahoma"/>
              </a:rPr>
              <a:t>залученню</a:t>
            </a:r>
            <a:r>
              <a:rPr sz="28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FFFFFF"/>
                </a:solidFill>
                <a:latin typeface="Tahoma"/>
                <a:cs typeface="Tahoma"/>
              </a:rPr>
              <a:t>та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45" dirty="0">
                <a:solidFill>
                  <a:srgbClr val="FFFFFF"/>
                </a:solidFill>
                <a:latin typeface="Tahoma"/>
                <a:cs typeface="Tahoma"/>
              </a:rPr>
              <a:t>реалізації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45" dirty="0">
                <a:solidFill>
                  <a:srgbClr val="FFFFFF"/>
                </a:solidFill>
                <a:latin typeface="Tahoma"/>
                <a:cs typeface="Tahoma"/>
              </a:rPr>
              <a:t>грантових </a:t>
            </a:r>
            <a:r>
              <a:rPr sz="2800" spc="165" dirty="0">
                <a:solidFill>
                  <a:srgbClr val="FFFFFF"/>
                </a:solidFill>
                <a:latin typeface="Tahoma"/>
                <a:cs typeface="Tahoma"/>
              </a:rPr>
              <a:t>проєктів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95" dirty="0">
                <a:solidFill>
                  <a:srgbClr val="FFFFFF"/>
                </a:solidFill>
                <a:latin typeface="Tahoma"/>
                <a:cs typeface="Tahoma"/>
              </a:rPr>
              <a:t>власниця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65" dirty="0">
                <a:solidFill>
                  <a:srgbClr val="FFFFFF"/>
                </a:solidFill>
                <a:latin typeface="Tahoma"/>
                <a:cs typeface="Tahoma"/>
              </a:rPr>
              <a:t>релакованого </a:t>
            </a:r>
            <a:r>
              <a:rPr sz="2800" spc="120" dirty="0">
                <a:solidFill>
                  <a:srgbClr val="FFFFFF"/>
                </a:solidFill>
                <a:latin typeface="Tahoma"/>
                <a:cs typeface="Tahoma"/>
              </a:rPr>
              <a:t>бізнесу,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00" dirty="0">
                <a:solidFill>
                  <a:srgbClr val="FFFFFF"/>
                </a:solidFill>
                <a:latin typeface="Tahoma"/>
                <a:cs typeface="Tahoma"/>
              </a:rPr>
              <a:t>керівниця</a:t>
            </a:r>
            <a:r>
              <a:rPr sz="28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35" dirty="0">
                <a:solidFill>
                  <a:srgbClr val="FFFFFF"/>
                </a:solidFill>
                <a:latin typeface="Tahoma"/>
                <a:cs typeface="Tahoma"/>
              </a:rPr>
              <a:t>ГО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Tahoma"/>
                <a:cs typeface="Tahoma"/>
              </a:rPr>
              <a:t>«Сімейне </a:t>
            </a:r>
            <a:r>
              <a:rPr sz="2800" spc="160" dirty="0">
                <a:solidFill>
                  <a:srgbClr val="FFFFFF"/>
                </a:solidFill>
                <a:latin typeface="Tahoma"/>
                <a:cs typeface="Tahoma"/>
              </a:rPr>
              <a:t>коло/громадська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95" dirty="0">
                <a:solidFill>
                  <a:srgbClr val="FFFFFF"/>
                </a:solidFill>
                <a:latin typeface="Tahoma"/>
                <a:cs typeface="Tahoma"/>
              </a:rPr>
              <a:t>експертиза».</a:t>
            </a:r>
            <a:endParaRPr sz="2800" dirty="0">
              <a:latin typeface="Tahoma"/>
              <a:cs typeface="Tahoma"/>
            </a:endParaRPr>
          </a:p>
          <a:p>
            <a:pPr marL="12700" marR="492759">
              <a:spcBef>
                <a:spcPts val="2465"/>
              </a:spcBef>
            </a:pPr>
            <a:r>
              <a:rPr sz="2800" spc="204" dirty="0">
                <a:solidFill>
                  <a:srgbClr val="FFFFFF"/>
                </a:solidFill>
                <a:latin typeface="Tahoma"/>
                <a:cs typeface="Tahoma"/>
              </a:rPr>
              <a:t>Спікер</a:t>
            </a:r>
            <a:r>
              <a:rPr sz="2800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55" dirty="0">
                <a:solidFill>
                  <a:srgbClr val="FFFFFF"/>
                </a:solidFill>
                <a:latin typeface="Tahoma"/>
                <a:cs typeface="Tahoma"/>
              </a:rPr>
              <a:t>навчальних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35" dirty="0">
                <a:solidFill>
                  <a:srgbClr val="FFFFFF"/>
                </a:solidFill>
                <a:latin typeface="Tahoma"/>
                <a:cs typeface="Tahoma"/>
              </a:rPr>
              <a:t>заходів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25" dirty="0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sz="2800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95" dirty="0">
                <a:solidFill>
                  <a:srgbClr val="FFFFFF"/>
                </a:solidFill>
                <a:latin typeface="Tahoma"/>
                <a:cs typeface="Tahoma"/>
              </a:rPr>
              <a:t>написанню </a:t>
            </a:r>
            <a:r>
              <a:rPr sz="2800" spc="50" dirty="0">
                <a:solidFill>
                  <a:srgbClr val="FFFFFF"/>
                </a:solidFill>
                <a:latin typeface="Tahoma"/>
                <a:cs typeface="Tahoma"/>
              </a:rPr>
              <a:t>та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45" dirty="0">
                <a:solidFill>
                  <a:srgbClr val="FFFFFF"/>
                </a:solidFill>
                <a:latin typeface="Tahoma"/>
                <a:cs typeface="Tahoma"/>
              </a:rPr>
              <a:t>реалізації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55" dirty="0">
                <a:solidFill>
                  <a:srgbClr val="FFFFFF"/>
                </a:solidFill>
                <a:latin typeface="Tahoma"/>
                <a:cs typeface="Tahoma"/>
              </a:rPr>
              <a:t>грантових</a:t>
            </a:r>
            <a:r>
              <a:rPr sz="2800" spc="-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10" dirty="0">
                <a:solidFill>
                  <a:srgbClr val="FFFFFF"/>
                </a:solidFill>
                <a:latin typeface="Tahoma"/>
                <a:cs typeface="Tahoma"/>
              </a:rPr>
              <a:t>проєктів.</a:t>
            </a:r>
            <a:endParaRPr sz="28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33462" y="0"/>
            <a:ext cx="17254855" cy="8978265"/>
            <a:chOff x="1033462" y="0"/>
            <a:chExt cx="17254855" cy="8978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61950" y="2375221"/>
              <a:ext cx="6548451" cy="66028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249579" y="0"/>
              <a:ext cx="6038850" cy="3398520"/>
            </a:xfrm>
            <a:custGeom>
              <a:avLst/>
              <a:gdLst/>
              <a:ahLst/>
              <a:cxnLst/>
              <a:rect l="l" t="t" r="r" b="b"/>
              <a:pathLst>
                <a:path w="6038850" h="3398520">
                  <a:moveTo>
                    <a:pt x="6038420" y="3398413"/>
                  </a:moveTo>
                  <a:lnTo>
                    <a:pt x="6038420" y="0"/>
                  </a:lnTo>
                  <a:lnTo>
                    <a:pt x="0" y="0"/>
                  </a:lnTo>
                  <a:lnTo>
                    <a:pt x="624523" y="437822"/>
                  </a:lnTo>
                  <a:lnTo>
                    <a:pt x="632382" y="443652"/>
                  </a:lnTo>
                  <a:lnTo>
                    <a:pt x="640381" y="449762"/>
                  </a:lnTo>
                  <a:lnTo>
                    <a:pt x="648660" y="455872"/>
                  </a:lnTo>
                  <a:lnTo>
                    <a:pt x="657359" y="461703"/>
                  </a:lnTo>
                  <a:lnTo>
                    <a:pt x="667248" y="469165"/>
                  </a:lnTo>
                  <a:lnTo>
                    <a:pt x="672681" y="473037"/>
                  </a:lnTo>
                  <a:lnTo>
                    <a:pt x="678255" y="476628"/>
                  </a:lnTo>
                  <a:lnTo>
                    <a:pt x="679748" y="476628"/>
                  </a:lnTo>
                  <a:lnTo>
                    <a:pt x="679748" y="478121"/>
                  </a:lnTo>
                  <a:lnTo>
                    <a:pt x="681241" y="478121"/>
                  </a:lnTo>
                  <a:lnTo>
                    <a:pt x="924413" y="647271"/>
                  </a:lnTo>
                  <a:lnTo>
                    <a:pt x="953075" y="666745"/>
                  </a:lnTo>
                  <a:lnTo>
                    <a:pt x="1044682" y="727194"/>
                  </a:lnTo>
                  <a:lnTo>
                    <a:pt x="1061473" y="737945"/>
                  </a:lnTo>
                  <a:lnTo>
                    <a:pt x="1078265" y="748276"/>
                  </a:lnTo>
                  <a:lnTo>
                    <a:pt x="1086101" y="753617"/>
                  </a:lnTo>
                  <a:lnTo>
                    <a:pt x="1093937" y="758538"/>
                  </a:lnTo>
                  <a:lnTo>
                    <a:pt x="1101773" y="763179"/>
                  </a:lnTo>
                  <a:lnTo>
                    <a:pt x="1109609" y="767680"/>
                  </a:lnTo>
                  <a:lnTo>
                    <a:pt x="1131134" y="781113"/>
                  </a:lnTo>
                  <a:lnTo>
                    <a:pt x="1197670" y="821412"/>
                  </a:lnTo>
                  <a:lnTo>
                    <a:pt x="1231533" y="841539"/>
                  </a:lnTo>
                  <a:lnTo>
                    <a:pt x="1265955" y="861525"/>
                  </a:lnTo>
                  <a:lnTo>
                    <a:pt x="1300937" y="881232"/>
                  </a:lnTo>
                  <a:lnTo>
                    <a:pt x="1336479" y="900519"/>
                  </a:lnTo>
                  <a:lnTo>
                    <a:pt x="1344548" y="904996"/>
                  </a:lnTo>
                  <a:lnTo>
                    <a:pt x="1361247" y="913952"/>
                  </a:lnTo>
                  <a:lnTo>
                    <a:pt x="1369316" y="918429"/>
                  </a:lnTo>
                  <a:lnTo>
                    <a:pt x="1420809" y="945109"/>
                  </a:lnTo>
                  <a:lnTo>
                    <a:pt x="1489981" y="979368"/>
                  </a:lnTo>
                  <a:lnTo>
                    <a:pt x="1524777" y="995647"/>
                  </a:lnTo>
                  <a:lnTo>
                    <a:pt x="1581891" y="1021137"/>
                  </a:lnTo>
                  <a:lnTo>
                    <a:pt x="1621747" y="1038208"/>
                  </a:lnTo>
                  <a:lnTo>
                    <a:pt x="1661883" y="1054720"/>
                  </a:lnTo>
                  <a:lnTo>
                    <a:pt x="1702159" y="1070672"/>
                  </a:lnTo>
                  <a:lnTo>
                    <a:pt x="1706637" y="1072164"/>
                  </a:lnTo>
                  <a:lnTo>
                    <a:pt x="1712608" y="1075149"/>
                  </a:lnTo>
                  <a:lnTo>
                    <a:pt x="1718578" y="1076642"/>
                  </a:lnTo>
                  <a:lnTo>
                    <a:pt x="1754399" y="1090075"/>
                  </a:lnTo>
                  <a:lnTo>
                    <a:pt x="1755892" y="1090075"/>
                  </a:lnTo>
                  <a:lnTo>
                    <a:pt x="1803523" y="1106732"/>
                  </a:lnTo>
                  <a:lnTo>
                    <a:pt x="1851441" y="1122673"/>
                  </a:lnTo>
                  <a:lnTo>
                    <a:pt x="1899573" y="1137897"/>
                  </a:lnTo>
                  <a:lnTo>
                    <a:pt x="1947849" y="1152405"/>
                  </a:lnTo>
                  <a:lnTo>
                    <a:pt x="1996196" y="1166196"/>
                  </a:lnTo>
                  <a:lnTo>
                    <a:pt x="2090283" y="1191017"/>
                  </a:lnTo>
                  <a:lnTo>
                    <a:pt x="2184702" y="1214511"/>
                  </a:lnTo>
                  <a:lnTo>
                    <a:pt x="2232140" y="1225657"/>
                  </a:lnTo>
                  <a:lnTo>
                    <a:pt x="2279785" y="1236347"/>
                  </a:lnTo>
                  <a:lnTo>
                    <a:pt x="2834274" y="1355193"/>
                  </a:lnTo>
                  <a:lnTo>
                    <a:pt x="2860021" y="1361233"/>
                  </a:lnTo>
                  <a:lnTo>
                    <a:pt x="2980491" y="1391643"/>
                  </a:lnTo>
                  <a:lnTo>
                    <a:pt x="3027749" y="1404308"/>
                  </a:lnTo>
                  <a:lnTo>
                    <a:pt x="3074883" y="1417501"/>
                  </a:lnTo>
                  <a:lnTo>
                    <a:pt x="3121850" y="1431274"/>
                  </a:lnTo>
                  <a:lnTo>
                    <a:pt x="3168611" y="1445680"/>
                  </a:lnTo>
                  <a:lnTo>
                    <a:pt x="3215122" y="1460770"/>
                  </a:lnTo>
                  <a:lnTo>
                    <a:pt x="3261343" y="1476595"/>
                  </a:lnTo>
                  <a:lnTo>
                    <a:pt x="3307233" y="1493209"/>
                  </a:lnTo>
                  <a:lnTo>
                    <a:pt x="3352750" y="1510662"/>
                  </a:lnTo>
                  <a:lnTo>
                    <a:pt x="3397851" y="1529006"/>
                  </a:lnTo>
                  <a:lnTo>
                    <a:pt x="3442497" y="1548294"/>
                  </a:lnTo>
                  <a:lnTo>
                    <a:pt x="3491387" y="1570683"/>
                  </a:lnTo>
                  <a:lnTo>
                    <a:pt x="3539545" y="1594351"/>
                  </a:lnTo>
                  <a:lnTo>
                    <a:pt x="3586972" y="1619298"/>
                  </a:lnTo>
                  <a:lnTo>
                    <a:pt x="3633668" y="1645525"/>
                  </a:lnTo>
                  <a:lnTo>
                    <a:pt x="3679633" y="1673030"/>
                  </a:lnTo>
                  <a:lnTo>
                    <a:pt x="3724867" y="1701816"/>
                  </a:lnTo>
                  <a:lnTo>
                    <a:pt x="3769370" y="1731880"/>
                  </a:lnTo>
                  <a:lnTo>
                    <a:pt x="3804259" y="1756508"/>
                  </a:lnTo>
                  <a:lnTo>
                    <a:pt x="3838029" y="1781135"/>
                  </a:lnTo>
                  <a:lnTo>
                    <a:pt x="3882946" y="1815348"/>
                  </a:lnTo>
                  <a:lnTo>
                    <a:pt x="3900717" y="1830390"/>
                  </a:lnTo>
                  <a:lnTo>
                    <a:pt x="3903702" y="1831883"/>
                  </a:lnTo>
                  <a:lnTo>
                    <a:pt x="3906687" y="1834868"/>
                  </a:lnTo>
                  <a:lnTo>
                    <a:pt x="3932061" y="1855764"/>
                  </a:lnTo>
                  <a:lnTo>
                    <a:pt x="3935046" y="1858749"/>
                  </a:lnTo>
                  <a:lnTo>
                    <a:pt x="3938031" y="1860242"/>
                  </a:lnTo>
                  <a:lnTo>
                    <a:pt x="3941016" y="1863227"/>
                  </a:lnTo>
                  <a:lnTo>
                    <a:pt x="3951068" y="1871086"/>
                  </a:lnTo>
                  <a:lnTo>
                    <a:pt x="3960979" y="1879085"/>
                  </a:lnTo>
                  <a:lnTo>
                    <a:pt x="3970611" y="1887364"/>
                  </a:lnTo>
                  <a:lnTo>
                    <a:pt x="3979823" y="1896063"/>
                  </a:lnTo>
                  <a:lnTo>
                    <a:pt x="4020122" y="1931885"/>
                  </a:lnTo>
                  <a:lnTo>
                    <a:pt x="4051443" y="1960384"/>
                  </a:lnTo>
                  <a:lnTo>
                    <a:pt x="4082624" y="1989722"/>
                  </a:lnTo>
                  <a:lnTo>
                    <a:pt x="4113525" y="2019620"/>
                  </a:lnTo>
                  <a:lnTo>
                    <a:pt x="4157439" y="2063231"/>
                  </a:lnTo>
                  <a:lnTo>
                    <a:pt x="4166628" y="2073073"/>
                  </a:lnTo>
                  <a:lnTo>
                    <a:pt x="4185565" y="2092196"/>
                  </a:lnTo>
                  <a:lnTo>
                    <a:pt x="4194753" y="2102038"/>
                  </a:lnTo>
                  <a:lnTo>
                    <a:pt x="4201703" y="2109641"/>
                  </a:lnTo>
                  <a:lnTo>
                    <a:pt x="4216162" y="2124286"/>
                  </a:lnTo>
                  <a:lnTo>
                    <a:pt x="4223112" y="2131889"/>
                  </a:lnTo>
                  <a:lnTo>
                    <a:pt x="4258807" y="2169311"/>
                  </a:lnTo>
                  <a:lnTo>
                    <a:pt x="4294278" y="2207198"/>
                  </a:lnTo>
                  <a:lnTo>
                    <a:pt x="4329570" y="2245480"/>
                  </a:lnTo>
                  <a:lnTo>
                    <a:pt x="4399795" y="2322938"/>
                  </a:lnTo>
                  <a:lnTo>
                    <a:pt x="4575359" y="2518465"/>
                  </a:lnTo>
                  <a:lnTo>
                    <a:pt x="4584571" y="2529426"/>
                  </a:lnTo>
                  <a:lnTo>
                    <a:pt x="4594202" y="2540107"/>
                  </a:lnTo>
                  <a:lnTo>
                    <a:pt x="4604114" y="2550788"/>
                  </a:lnTo>
                  <a:lnTo>
                    <a:pt x="4649503" y="2600288"/>
                  </a:lnTo>
                  <a:lnTo>
                    <a:pt x="4685016" y="2638617"/>
                  </a:lnTo>
                  <a:lnTo>
                    <a:pt x="4720739" y="2676666"/>
                  </a:lnTo>
                  <a:lnTo>
                    <a:pt x="4756706" y="2714365"/>
                  </a:lnTo>
                  <a:lnTo>
                    <a:pt x="4792953" y="2751644"/>
                  </a:lnTo>
                  <a:lnTo>
                    <a:pt x="4829516" y="2788434"/>
                  </a:lnTo>
                  <a:lnTo>
                    <a:pt x="4866428" y="2824664"/>
                  </a:lnTo>
                  <a:lnTo>
                    <a:pt x="4903724" y="2860264"/>
                  </a:lnTo>
                  <a:lnTo>
                    <a:pt x="4914685" y="2870339"/>
                  </a:lnTo>
                  <a:lnTo>
                    <a:pt x="4936048" y="2890488"/>
                  </a:lnTo>
                  <a:lnTo>
                    <a:pt x="4975251" y="2926030"/>
                  </a:lnTo>
                  <a:lnTo>
                    <a:pt x="5032855" y="2975285"/>
                  </a:lnTo>
                  <a:lnTo>
                    <a:pt x="5061937" y="2999073"/>
                  </a:lnTo>
                  <a:lnTo>
                    <a:pt x="5075370" y="3010244"/>
                  </a:lnTo>
                  <a:lnTo>
                    <a:pt x="5151771" y="3069807"/>
                  </a:lnTo>
                  <a:lnTo>
                    <a:pt x="5188432" y="3096277"/>
                  </a:lnTo>
                  <a:lnTo>
                    <a:pt x="5225653" y="3121907"/>
                  </a:lnTo>
                  <a:lnTo>
                    <a:pt x="5263434" y="3146837"/>
                  </a:lnTo>
                  <a:lnTo>
                    <a:pt x="5266419" y="3148330"/>
                  </a:lnTo>
                  <a:lnTo>
                    <a:pt x="5270897" y="3151315"/>
                  </a:lnTo>
                  <a:lnTo>
                    <a:pt x="5273882" y="3152807"/>
                  </a:lnTo>
                  <a:lnTo>
                    <a:pt x="5288458" y="3162626"/>
                  </a:lnTo>
                  <a:lnTo>
                    <a:pt x="5303174" y="3172024"/>
                  </a:lnTo>
                  <a:lnTo>
                    <a:pt x="5366328" y="3208849"/>
                  </a:lnTo>
                  <a:lnTo>
                    <a:pt x="5433494" y="3244064"/>
                  </a:lnTo>
                  <a:lnTo>
                    <a:pt x="5511428" y="3280154"/>
                  </a:lnTo>
                  <a:lnTo>
                    <a:pt x="5555942" y="3298602"/>
                  </a:lnTo>
                  <a:lnTo>
                    <a:pt x="5601388" y="3315617"/>
                  </a:lnTo>
                  <a:lnTo>
                    <a:pt x="5647693" y="3331199"/>
                  </a:lnTo>
                  <a:lnTo>
                    <a:pt x="5694787" y="3345349"/>
                  </a:lnTo>
                  <a:lnTo>
                    <a:pt x="5746479" y="3359135"/>
                  </a:lnTo>
                  <a:lnTo>
                    <a:pt x="5799084" y="3371014"/>
                  </a:lnTo>
                  <a:lnTo>
                    <a:pt x="5852421" y="3380910"/>
                  </a:lnTo>
                  <a:lnTo>
                    <a:pt x="5906305" y="3388742"/>
                  </a:lnTo>
                  <a:lnTo>
                    <a:pt x="5960556" y="3394434"/>
                  </a:lnTo>
                  <a:lnTo>
                    <a:pt x="6014989" y="3397907"/>
                  </a:lnTo>
                  <a:lnTo>
                    <a:pt x="6038420" y="3398413"/>
                  </a:lnTo>
                  <a:close/>
                </a:path>
              </a:pathLst>
            </a:custGeom>
            <a:solidFill>
              <a:srgbClr val="E3A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620493" y="0"/>
              <a:ext cx="6667500" cy="3361690"/>
            </a:xfrm>
            <a:custGeom>
              <a:avLst/>
              <a:gdLst/>
              <a:ahLst/>
              <a:cxnLst/>
              <a:rect l="l" t="t" r="r" b="b"/>
              <a:pathLst>
                <a:path w="6667500" h="3361690">
                  <a:moveTo>
                    <a:pt x="6667506" y="3361590"/>
                  </a:moveTo>
                  <a:lnTo>
                    <a:pt x="6667506" y="0"/>
                  </a:lnTo>
                  <a:lnTo>
                    <a:pt x="0" y="0"/>
                  </a:lnTo>
                  <a:lnTo>
                    <a:pt x="34946" y="28689"/>
                  </a:lnTo>
                  <a:lnTo>
                    <a:pt x="74873" y="59062"/>
                  </a:lnTo>
                  <a:lnTo>
                    <a:pt x="115664" y="87827"/>
                  </a:lnTo>
                  <a:lnTo>
                    <a:pt x="157278" y="115039"/>
                  </a:lnTo>
                  <a:lnTo>
                    <a:pt x="199677" y="140755"/>
                  </a:lnTo>
                  <a:lnTo>
                    <a:pt x="242821" y="165030"/>
                  </a:lnTo>
                  <a:lnTo>
                    <a:pt x="286670" y="187919"/>
                  </a:lnTo>
                  <a:lnTo>
                    <a:pt x="331184" y="209480"/>
                  </a:lnTo>
                  <a:lnTo>
                    <a:pt x="376323" y="229767"/>
                  </a:lnTo>
                  <a:lnTo>
                    <a:pt x="422049" y="248836"/>
                  </a:lnTo>
                  <a:lnTo>
                    <a:pt x="468321" y="266744"/>
                  </a:lnTo>
                  <a:lnTo>
                    <a:pt x="515100" y="283546"/>
                  </a:lnTo>
                  <a:lnTo>
                    <a:pt x="562346" y="299297"/>
                  </a:lnTo>
                  <a:lnTo>
                    <a:pt x="610019" y="314054"/>
                  </a:lnTo>
                  <a:lnTo>
                    <a:pt x="658081" y="327873"/>
                  </a:lnTo>
                  <a:lnTo>
                    <a:pt x="706490" y="340809"/>
                  </a:lnTo>
                  <a:lnTo>
                    <a:pt x="755207" y="352918"/>
                  </a:lnTo>
                  <a:lnTo>
                    <a:pt x="804194" y="364256"/>
                  </a:lnTo>
                  <a:lnTo>
                    <a:pt x="853409" y="374878"/>
                  </a:lnTo>
                  <a:lnTo>
                    <a:pt x="902814" y="384842"/>
                  </a:lnTo>
                  <a:lnTo>
                    <a:pt x="952369" y="394201"/>
                  </a:lnTo>
                  <a:lnTo>
                    <a:pt x="1002034" y="403013"/>
                  </a:lnTo>
                  <a:lnTo>
                    <a:pt x="1101536" y="419216"/>
                  </a:lnTo>
                  <a:lnTo>
                    <a:pt x="1250624" y="440806"/>
                  </a:lnTo>
                  <a:lnTo>
                    <a:pt x="1269654" y="443278"/>
                  </a:lnTo>
                  <a:lnTo>
                    <a:pt x="1307714" y="448782"/>
                  </a:lnTo>
                  <a:lnTo>
                    <a:pt x="1436216" y="465574"/>
                  </a:lnTo>
                  <a:lnTo>
                    <a:pt x="1448623" y="466786"/>
                  </a:lnTo>
                  <a:lnTo>
                    <a:pt x="1455106" y="467673"/>
                  </a:lnTo>
                  <a:lnTo>
                    <a:pt x="1492420" y="472150"/>
                  </a:lnTo>
                  <a:lnTo>
                    <a:pt x="1499137" y="472407"/>
                  </a:lnTo>
                  <a:lnTo>
                    <a:pt x="1505853" y="473083"/>
                  </a:lnTo>
                  <a:lnTo>
                    <a:pt x="1512570" y="474039"/>
                  </a:lnTo>
                  <a:lnTo>
                    <a:pt x="1519286" y="475136"/>
                  </a:lnTo>
                  <a:lnTo>
                    <a:pt x="1540556" y="477631"/>
                  </a:lnTo>
                  <a:lnTo>
                    <a:pt x="1561825" y="480546"/>
                  </a:lnTo>
                  <a:lnTo>
                    <a:pt x="1742286" y="509325"/>
                  </a:lnTo>
                  <a:lnTo>
                    <a:pt x="1758984" y="512590"/>
                  </a:lnTo>
                  <a:lnTo>
                    <a:pt x="1767054" y="513942"/>
                  </a:lnTo>
                  <a:lnTo>
                    <a:pt x="1776242" y="515085"/>
                  </a:lnTo>
                  <a:lnTo>
                    <a:pt x="1785711" y="516368"/>
                  </a:lnTo>
                  <a:lnTo>
                    <a:pt x="1795179" y="517930"/>
                  </a:lnTo>
                  <a:lnTo>
                    <a:pt x="1804368" y="519913"/>
                  </a:lnTo>
                  <a:lnTo>
                    <a:pt x="1894661" y="538190"/>
                  </a:lnTo>
                  <a:lnTo>
                    <a:pt x="1941629" y="548216"/>
                  </a:lnTo>
                  <a:lnTo>
                    <a:pt x="1988514" y="558906"/>
                  </a:lnTo>
                  <a:lnTo>
                    <a:pt x="2035274" y="570218"/>
                  </a:lnTo>
                  <a:lnTo>
                    <a:pt x="2081868" y="582110"/>
                  </a:lnTo>
                  <a:lnTo>
                    <a:pt x="2128256" y="594541"/>
                  </a:lnTo>
                  <a:lnTo>
                    <a:pt x="2178132" y="609101"/>
                  </a:lnTo>
                  <a:lnTo>
                    <a:pt x="2227760" y="624448"/>
                  </a:lnTo>
                  <a:lnTo>
                    <a:pt x="2277139" y="640624"/>
                  </a:lnTo>
                  <a:lnTo>
                    <a:pt x="2326270" y="657672"/>
                  </a:lnTo>
                  <a:lnTo>
                    <a:pt x="2375152" y="675631"/>
                  </a:lnTo>
                  <a:lnTo>
                    <a:pt x="2447269" y="703755"/>
                  </a:lnTo>
                  <a:lnTo>
                    <a:pt x="2493679" y="723299"/>
                  </a:lnTo>
                  <a:lnTo>
                    <a:pt x="2560958" y="753621"/>
                  </a:lnTo>
                  <a:lnTo>
                    <a:pt x="2605292" y="774685"/>
                  </a:lnTo>
                  <a:lnTo>
                    <a:pt x="2649308" y="796531"/>
                  </a:lnTo>
                  <a:lnTo>
                    <a:pt x="2692984" y="819150"/>
                  </a:lnTo>
                  <a:lnTo>
                    <a:pt x="2736302" y="842529"/>
                  </a:lnTo>
                  <a:lnTo>
                    <a:pt x="2779241" y="866659"/>
                  </a:lnTo>
                  <a:lnTo>
                    <a:pt x="2821783" y="891527"/>
                  </a:lnTo>
                  <a:lnTo>
                    <a:pt x="2863907" y="917123"/>
                  </a:lnTo>
                  <a:lnTo>
                    <a:pt x="2905593" y="943437"/>
                  </a:lnTo>
                  <a:lnTo>
                    <a:pt x="2946823" y="970456"/>
                  </a:lnTo>
                  <a:lnTo>
                    <a:pt x="2987576" y="998171"/>
                  </a:lnTo>
                  <a:lnTo>
                    <a:pt x="3027833" y="1026571"/>
                  </a:lnTo>
                  <a:lnTo>
                    <a:pt x="3067574" y="1055643"/>
                  </a:lnTo>
                  <a:lnTo>
                    <a:pt x="3106779" y="1085378"/>
                  </a:lnTo>
                  <a:lnTo>
                    <a:pt x="3145429" y="1115765"/>
                  </a:lnTo>
                  <a:lnTo>
                    <a:pt x="3183503" y="1146793"/>
                  </a:lnTo>
                  <a:lnTo>
                    <a:pt x="3221965" y="1179228"/>
                  </a:lnTo>
                  <a:lnTo>
                    <a:pt x="3259846" y="1212245"/>
                  </a:lnTo>
                  <a:lnTo>
                    <a:pt x="3297312" y="1245675"/>
                  </a:lnTo>
                  <a:lnTo>
                    <a:pt x="3485850" y="1416431"/>
                  </a:lnTo>
                  <a:lnTo>
                    <a:pt x="3524825" y="1450700"/>
                  </a:lnTo>
                  <a:lnTo>
                    <a:pt x="3564271" y="1484369"/>
                  </a:lnTo>
                  <a:lnTo>
                    <a:pt x="3604295" y="1517265"/>
                  </a:lnTo>
                  <a:lnTo>
                    <a:pt x="3645006" y="1549213"/>
                  </a:lnTo>
                  <a:lnTo>
                    <a:pt x="3686511" y="1580036"/>
                  </a:lnTo>
                  <a:lnTo>
                    <a:pt x="3728918" y="1609561"/>
                  </a:lnTo>
                  <a:lnTo>
                    <a:pt x="3772333" y="1637613"/>
                  </a:lnTo>
                  <a:lnTo>
                    <a:pt x="3816866" y="1664016"/>
                  </a:lnTo>
                  <a:lnTo>
                    <a:pt x="3862623" y="1688596"/>
                  </a:lnTo>
                  <a:lnTo>
                    <a:pt x="3909541" y="1711314"/>
                  </a:lnTo>
                  <a:lnTo>
                    <a:pt x="3957121" y="1732071"/>
                  </a:lnTo>
                  <a:lnTo>
                    <a:pt x="4005310" y="1750966"/>
                  </a:lnTo>
                  <a:lnTo>
                    <a:pt x="4054054" y="1768096"/>
                  </a:lnTo>
                  <a:lnTo>
                    <a:pt x="4103300" y="1783561"/>
                  </a:lnTo>
                  <a:lnTo>
                    <a:pt x="4152994" y="1797458"/>
                  </a:lnTo>
                  <a:lnTo>
                    <a:pt x="4203082" y="1809887"/>
                  </a:lnTo>
                  <a:lnTo>
                    <a:pt x="4253510" y="1820945"/>
                  </a:lnTo>
                  <a:lnTo>
                    <a:pt x="4304224" y="1830732"/>
                  </a:lnTo>
                  <a:lnTo>
                    <a:pt x="4355172" y="1839345"/>
                  </a:lnTo>
                  <a:lnTo>
                    <a:pt x="4397477" y="1845782"/>
                  </a:lnTo>
                  <a:lnTo>
                    <a:pt x="4439502" y="1851659"/>
                  </a:lnTo>
                  <a:lnTo>
                    <a:pt x="4481527" y="1856977"/>
                  </a:lnTo>
                  <a:lnTo>
                    <a:pt x="4567117" y="1866212"/>
                  </a:lnTo>
                  <a:lnTo>
                    <a:pt x="4585028" y="1867564"/>
                  </a:lnTo>
                  <a:lnTo>
                    <a:pt x="4620849" y="1870829"/>
                  </a:lnTo>
                  <a:lnTo>
                    <a:pt x="4657790" y="1873535"/>
                  </a:lnTo>
                  <a:lnTo>
                    <a:pt x="4695851" y="1876800"/>
                  </a:lnTo>
                  <a:lnTo>
                    <a:pt x="4714881" y="1878152"/>
                  </a:lnTo>
                  <a:lnTo>
                    <a:pt x="4720852" y="1878152"/>
                  </a:lnTo>
                  <a:lnTo>
                    <a:pt x="4979066" y="1896063"/>
                  </a:lnTo>
                  <a:lnTo>
                    <a:pt x="4995625" y="1897416"/>
                  </a:lnTo>
                  <a:lnTo>
                    <a:pt x="5028181" y="1900680"/>
                  </a:lnTo>
                  <a:lnTo>
                    <a:pt x="5099355" y="1906881"/>
                  </a:lnTo>
                  <a:lnTo>
                    <a:pt x="5153900" y="1912517"/>
                  </a:lnTo>
                  <a:lnTo>
                    <a:pt x="5208301" y="1919013"/>
                  </a:lnTo>
                  <a:lnTo>
                    <a:pt x="5262488" y="1926440"/>
                  </a:lnTo>
                  <a:lnTo>
                    <a:pt x="5351976" y="1940770"/>
                  </a:lnTo>
                  <a:lnTo>
                    <a:pt x="5422593" y="1954809"/>
                  </a:lnTo>
                  <a:lnTo>
                    <a:pt x="5462659" y="1964721"/>
                  </a:lnTo>
                  <a:lnTo>
                    <a:pt x="5465644" y="1964721"/>
                  </a:lnTo>
                  <a:lnTo>
                    <a:pt x="5470122" y="1966214"/>
                  </a:lnTo>
                  <a:lnTo>
                    <a:pt x="5523855" y="1979647"/>
                  </a:lnTo>
                  <a:lnTo>
                    <a:pt x="5528332" y="1981139"/>
                  </a:lnTo>
                  <a:lnTo>
                    <a:pt x="5531317" y="1981139"/>
                  </a:lnTo>
                  <a:lnTo>
                    <a:pt x="5535795" y="1982632"/>
                  </a:lnTo>
                  <a:lnTo>
                    <a:pt x="5537288" y="1984124"/>
                  </a:lnTo>
                  <a:lnTo>
                    <a:pt x="5540273" y="1985617"/>
                  </a:lnTo>
                  <a:lnTo>
                    <a:pt x="5543258" y="1985617"/>
                  </a:lnTo>
                  <a:lnTo>
                    <a:pt x="5563408" y="1991470"/>
                  </a:lnTo>
                  <a:lnTo>
                    <a:pt x="5623857" y="2010990"/>
                  </a:lnTo>
                  <a:lnTo>
                    <a:pt x="5670873" y="2028412"/>
                  </a:lnTo>
                  <a:lnTo>
                    <a:pt x="5694124" y="2037997"/>
                  </a:lnTo>
                  <a:lnTo>
                    <a:pt x="5701284" y="2040842"/>
                  </a:lnTo>
                  <a:lnTo>
                    <a:pt x="5708164" y="2043687"/>
                  </a:lnTo>
                  <a:lnTo>
                    <a:pt x="5714904" y="2046812"/>
                  </a:lnTo>
                  <a:lnTo>
                    <a:pt x="5728570" y="2052666"/>
                  </a:lnTo>
                  <a:lnTo>
                    <a:pt x="5770129" y="2072186"/>
                  </a:lnTo>
                  <a:lnTo>
                    <a:pt x="5805951" y="2091030"/>
                  </a:lnTo>
                  <a:lnTo>
                    <a:pt x="5841772" y="2110993"/>
                  </a:lnTo>
                  <a:lnTo>
                    <a:pt x="5888159" y="2139748"/>
                  </a:lnTo>
                  <a:lnTo>
                    <a:pt x="5942358" y="2178294"/>
                  </a:lnTo>
                  <a:lnTo>
                    <a:pt x="5979946" y="2208693"/>
                  </a:lnTo>
                  <a:lnTo>
                    <a:pt x="6015759" y="2240895"/>
                  </a:lnTo>
                  <a:lnTo>
                    <a:pt x="6049823" y="2274793"/>
                  </a:lnTo>
                  <a:lnTo>
                    <a:pt x="6082163" y="2310284"/>
                  </a:lnTo>
                  <a:lnTo>
                    <a:pt x="6112807" y="2347263"/>
                  </a:lnTo>
                  <a:lnTo>
                    <a:pt x="6141779" y="2385626"/>
                  </a:lnTo>
                  <a:lnTo>
                    <a:pt x="6163981" y="2418463"/>
                  </a:lnTo>
                  <a:lnTo>
                    <a:pt x="6185064" y="2451299"/>
                  </a:lnTo>
                  <a:lnTo>
                    <a:pt x="6209504" y="2492345"/>
                  </a:lnTo>
                  <a:lnTo>
                    <a:pt x="6252439" y="2568373"/>
                  </a:lnTo>
                  <a:lnTo>
                    <a:pt x="6271073" y="2603915"/>
                  </a:lnTo>
                  <a:lnTo>
                    <a:pt x="6288867" y="2640016"/>
                  </a:lnTo>
                  <a:lnTo>
                    <a:pt x="6305962" y="2676677"/>
                  </a:lnTo>
                  <a:lnTo>
                    <a:pt x="6314917" y="2695731"/>
                  </a:lnTo>
                  <a:lnTo>
                    <a:pt x="6332828" y="2734398"/>
                  </a:lnTo>
                  <a:lnTo>
                    <a:pt x="6363046" y="2802643"/>
                  </a:lnTo>
                  <a:lnTo>
                    <a:pt x="6405411" y="2899568"/>
                  </a:lnTo>
                  <a:lnTo>
                    <a:pt x="6426932" y="2947920"/>
                  </a:lnTo>
                  <a:lnTo>
                    <a:pt x="6448956" y="2996051"/>
                  </a:lnTo>
                  <a:lnTo>
                    <a:pt x="6471693" y="3043850"/>
                  </a:lnTo>
                  <a:lnTo>
                    <a:pt x="6495350" y="3091207"/>
                  </a:lnTo>
                  <a:lnTo>
                    <a:pt x="6520139" y="3138011"/>
                  </a:lnTo>
                  <a:lnTo>
                    <a:pt x="6546266" y="3184152"/>
                  </a:lnTo>
                  <a:lnTo>
                    <a:pt x="6573705" y="3228714"/>
                  </a:lnTo>
                  <a:lnTo>
                    <a:pt x="6602434" y="3272703"/>
                  </a:lnTo>
                  <a:lnTo>
                    <a:pt x="6632668" y="3315904"/>
                  </a:lnTo>
                  <a:lnTo>
                    <a:pt x="6664621" y="3358102"/>
                  </a:lnTo>
                  <a:lnTo>
                    <a:pt x="6667506" y="3361590"/>
                  </a:lnTo>
                  <a:close/>
                </a:path>
              </a:pathLst>
            </a:custGeom>
            <a:solidFill>
              <a:srgbClr val="CA83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820508" y="0"/>
              <a:ext cx="5467985" cy="2946400"/>
            </a:xfrm>
            <a:custGeom>
              <a:avLst/>
              <a:gdLst/>
              <a:ahLst/>
              <a:cxnLst/>
              <a:rect l="l" t="t" r="r" b="b"/>
              <a:pathLst>
                <a:path w="5467984" h="2946400">
                  <a:moveTo>
                    <a:pt x="3090976" y="1231899"/>
                  </a:moveTo>
                  <a:lnTo>
                    <a:pt x="3573972" y="1231899"/>
                  </a:lnTo>
                  <a:lnTo>
                    <a:pt x="3521135" y="1219199"/>
                  </a:lnTo>
                  <a:lnTo>
                    <a:pt x="3362624" y="1219199"/>
                  </a:lnTo>
                  <a:lnTo>
                    <a:pt x="3053938" y="1142999"/>
                  </a:lnTo>
                  <a:lnTo>
                    <a:pt x="3002075" y="1117599"/>
                  </a:lnTo>
                  <a:lnTo>
                    <a:pt x="2950224" y="1104899"/>
                  </a:lnTo>
                  <a:lnTo>
                    <a:pt x="2898434" y="1104899"/>
                  </a:lnTo>
                  <a:lnTo>
                    <a:pt x="2184985" y="927099"/>
                  </a:lnTo>
                  <a:lnTo>
                    <a:pt x="1996921" y="876299"/>
                  </a:lnTo>
                  <a:lnTo>
                    <a:pt x="1881297" y="800099"/>
                  </a:lnTo>
                  <a:lnTo>
                    <a:pt x="1842627" y="761999"/>
                  </a:lnTo>
                  <a:lnTo>
                    <a:pt x="1764570" y="711199"/>
                  </a:lnTo>
                  <a:lnTo>
                    <a:pt x="1684974" y="660399"/>
                  </a:lnTo>
                  <a:lnTo>
                    <a:pt x="1643907" y="634999"/>
                  </a:lnTo>
                  <a:lnTo>
                    <a:pt x="1560262" y="584199"/>
                  </a:lnTo>
                  <a:lnTo>
                    <a:pt x="1431569" y="507999"/>
                  </a:lnTo>
                  <a:lnTo>
                    <a:pt x="1387959" y="495299"/>
                  </a:lnTo>
                  <a:lnTo>
                    <a:pt x="1344054" y="469899"/>
                  </a:lnTo>
                  <a:lnTo>
                    <a:pt x="1299891" y="457199"/>
                  </a:lnTo>
                  <a:lnTo>
                    <a:pt x="1204643" y="406399"/>
                  </a:lnTo>
                  <a:lnTo>
                    <a:pt x="1156698" y="393699"/>
                  </a:lnTo>
                  <a:lnTo>
                    <a:pt x="1108566" y="368299"/>
                  </a:lnTo>
                  <a:lnTo>
                    <a:pt x="1060268" y="355599"/>
                  </a:lnTo>
                  <a:lnTo>
                    <a:pt x="1011825" y="330199"/>
                  </a:lnTo>
                  <a:lnTo>
                    <a:pt x="914587" y="304799"/>
                  </a:lnTo>
                  <a:lnTo>
                    <a:pt x="865833" y="279399"/>
                  </a:lnTo>
                  <a:lnTo>
                    <a:pt x="768159" y="253999"/>
                  </a:lnTo>
                  <a:lnTo>
                    <a:pt x="719281" y="228599"/>
                  </a:lnTo>
                  <a:lnTo>
                    <a:pt x="681217" y="203199"/>
                  </a:lnTo>
                  <a:lnTo>
                    <a:pt x="643878" y="165099"/>
                  </a:lnTo>
                  <a:lnTo>
                    <a:pt x="607245" y="126999"/>
                  </a:lnTo>
                  <a:lnTo>
                    <a:pt x="571295" y="88899"/>
                  </a:lnTo>
                  <a:lnTo>
                    <a:pt x="536009" y="50799"/>
                  </a:lnTo>
                  <a:lnTo>
                    <a:pt x="501365" y="12699"/>
                  </a:lnTo>
                  <a:lnTo>
                    <a:pt x="484202" y="0"/>
                  </a:lnTo>
                  <a:lnTo>
                    <a:pt x="387623" y="0"/>
                  </a:lnTo>
                  <a:lnTo>
                    <a:pt x="445871" y="63499"/>
                  </a:lnTo>
                  <a:lnTo>
                    <a:pt x="481245" y="101599"/>
                  </a:lnTo>
                  <a:lnTo>
                    <a:pt x="517157" y="139699"/>
                  </a:lnTo>
                  <a:lnTo>
                    <a:pt x="553605" y="177799"/>
                  </a:lnTo>
                  <a:lnTo>
                    <a:pt x="426114" y="177799"/>
                  </a:lnTo>
                  <a:lnTo>
                    <a:pt x="521470" y="203199"/>
                  </a:lnTo>
                  <a:lnTo>
                    <a:pt x="568970" y="228599"/>
                  </a:lnTo>
                  <a:lnTo>
                    <a:pt x="616293" y="241299"/>
                  </a:lnTo>
                  <a:lnTo>
                    <a:pt x="652447" y="279399"/>
                  </a:lnTo>
                  <a:lnTo>
                    <a:pt x="689263" y="304799"/>
                  </a:lnTo>
                  <a:lnTo>
                    <a:pt x="792416" y="304799"/>
                  </a:lnTo>
                  <a:lnTo>
                    <a:pt x="891440" y="330199"/>
                  </a:lnTo>
                  <a:lnTo>
                    <a:pt x="940817" y="355599"/>
                  </a:lnTo>
                  <a:lnTo>
                    <a:pt x="990071" y="368299"/>
                  </a:lnTo>
                  <a:lnTo>
                    <a:pt x="1039175" y="393699"/>
                  </a:lnTo>
                  <a:lnTo>
                    <a:pt x="1136827" y="419099"/>
                  </a:lnTo>
                  <a:lnTo>
                    <a:pt x="1233566" y="469899"/>
                  </a:lnTo>
                  <a:lnTo>
                    <a:pt x="1281527" y="482599"/>
                  </a:lnTo>
                  <a:lnTo>
                    <a:pt x="1376503" y="533399"/>
                  </a:lnTo>
                  <a:lnTo>
                    <a:pt x="1423466" y="546099"/>
                  </a:lnTo>
                  <a:lnTo>
                    <a:pt x="1470044" y="571499"/>
                  </a:lnTo>
                  <a:lnTo>
                    <a:pt x="1558093" y="622299"/>
                  </a:lnTo>
                  <a:lnTo>
                    <a:pt x="1643564" y="673099"/>
                  </a:lnTo>
                  <a:lnTo>
                    <a:pt x="1685534" y="711199"/>
                  </a:lnTo>
                  <a:lnTo>
                    <a:pt x="1809347" y="787399"/>
                  </a:lnTo>
                  <a:lnTo>
                    <a:pt x="1850188" y="825499"/>
                  </a:lnTo>
                  <a:lnTo>
                    <a:pt x="1890949" y="850899"/>
                  </a:lnTo>
                  <a:lnTo>
                    <a:pt x="1635405" y="850899"/>
                  </a:lnTo>
                  <a:lnTo>
                    <a:pt x="1729887" y="876299"/>
                  </a:lnTo>
                  <a:lnTo>
                    <a:pt x="1777420" y="901699"/>
                  </a:lnTo>
                  <a:lnTo>
                    <a:pt x="2065580" y="977899"/>
                  </a:lnTo>
                  <a:lnTo>
                    <a:pt x="2090231" y="1003299"/>
                  </a:lnTo>
                  <a:lnTo>
                    <a:pt x="2170060" y="1003299"/>
                  </a:lnTo>
                  <a:lnTo>
                    <a:pt x="2244688" y="1028699"/>
                  </a:lnTo>
                  <a:lnTo>
                    <a:pt x="2282143" y="1028699"/>
                  </a:lnTo>
                  <a:lnTo>
                    <a:pt x="2319317" y="1041399"/>
                  </a:lnTo>
                  <a:lnTo>
                    <a:pt x="2510628" y="1092199"/>
                  </a:lnTo>
                  <a:lnTo>
                    <a:pt x="2654325" y="1117599"/>
                  </a:lnTo>
                  <a:lnTo>
                    <a:pt x="2941647" y="1193799"/>
                  </a:lnTo>
                  <a:lnTo>
                    <a:pt x="2989462" y="1193799"/>
                  </a:lnTo>
                  <a:lnTo>
                    <a:pt x="3037244" y="1206499"/>
                  </a:lnTo>
                  <a:lnTo>
                    <a:pt x="3090976" y="1231899"/>
                  </a:lnTo>
                  <a:close/>
                </a:path>
                <a:path w="5467984" h="2946400">
                  <a:moveTo>
                    <a:pt x="426114" y="177799"/>
                  </a:moveTo>
                  <a:lnTo>
                    <a:pt x="553605" y="177799"/>
                  </a:lnTo>
                  <a:lnTo>
                    <a:pt x="533689" y="165099"/>
                  </a:lnTo>
                  <a:lnTo>
                    <a:pt x="494415" y="152399"/>
                  </a:lnTo>
                  <a:lnTo>
                    <a:pt x="474499" y="152399"/>
                  </a:lnTo>
                  <a:lnTo>
                    <a:pt x="428874" y="126999"/>
                  </a:lnTo>
                  <a:lnTo>
                    <a:pt x="337169" y="101599"/>
                  </a:lnTo>
                  <a:lnTo>
                    <a:pt x="291193" y="76199"/>
                  </a:lnTo>
                  <a:lnTo>
                    <a:pt x="199258" y="50799"/>
                  </a:lnTo>
                  <a:lnTo>
                    <a:pt x="153402" y="25399"/>
                  </a:lnTo>
                  <a:lnTo>
                    <a:pt x="107691" y="12699"/>
                  </a:lnTo>
                  <a:lnTo>
                    <a:pt x="76642" y="0"/>
                  </a:lnTo>
                  <a:lnTo>
                    <a:pt x="0" y="0"/>
                  </a:lnTo>
                  <a:lnTo>
                    <a:pt x="93334" y="50799"/>
                  </a:lnTo>
                  <a:lnTo>
                    <a:pt x="140425" y="63499"/>
                  </a:lnTo>
                  <a:lnTo>
                    <a:pt x="187741" y="88899"/>
                  </a:lnTo>
                  <a:lnTo>
                    <a:pt x="235236" y="101599"/>
                  </a:lnTo>
                  <a:lnTo>
                    <a:pt x="282865" y="126999"/>
                  </a:lnTo>
                  <a:lnTo>
                    <a:pt x="378349" y="152399"/>
                  </a:lnTo>
                  <a:lnTo>
                    <a:pt x="426114" y="177799"/>
                  </a:lnTo>
                  <a:close/>
                </a:path>
                <a:path w="5467984" h="2946400">
                  <a:moveTo>
                    <a:pt x="1635405" y="850899"/>
                  </a:moveTo>
                  <a:lnTo>
                    <a:pt x="1890949" y="850899"/>
                  </a:lnTo>
                  <a:lnTo>
                    <a:pt x="1792287" y="825499"/>
                  </a:lnTo>
                  <a:lnTo>
                    <a:pt x="1743183" y="800099"/>
                  </a:lnTo>
                  <a:lnTo>
                    <a:pt x="1645553" y="774699"/>
                  </a:lnTo>
                  <a:lnTo>
                    <a:pt x="1597075" y="749299"/>
                  </a:lnTo>
                  <a:lnTo>
                    <a:pt x="1548855" y="736599"/>
                  </a:lnTo>
                  <a:lnTo>
                    <a:pt x="1500916" y="711199"/>
                  </a:lnTo>
                  <a:lnTo>
                    <a:pt x="1453283" y="698499"/>
                  </a:lnTo>
                  <a:lnTo>
                    <a:pt x="1405981" y="673099"/>
                  </a:lnTo>
                  <a:lnTo>
                    <a:pt x="1359034" y="660399"/>
                  </a:lnTo>
                  <a:lnTo>
                    <a:pt x="1312466" y="634999"/>
                  </a:lnTo>
                  <a:lnTo>
                    <a:pt x="1175283" y="558799"/>
                  </a:lnTo>
                  <a:lnTo>
                    <a:pt x="1042391" y="482599"/>
                  </a:lnTo>
                  <a:lnTo>
                    <a:pt x="956506" y="431799"/>
                  </a:lnTo>
                  <a:lnTo>
                    <a:pt x="914449" y="393699"/>
                  </a:lnTo>
                  <a:lnTo>
                    <a:pt x="873016" y="368299"/>
                  </a:lnTo>
                  <a:lnTo>
                    <a:pt x="852866" y="342899"/>
                  </a:lnTo>
                  <a:lnTo>
                    <a:pt x="792416" y="304799"/>
                  </a:lnTo>
                  <a:lnTo>
                    <a:pt x="689263" y="304799"/>
                  </a:lnTo>
                  <a:lnTo>
                    <a:pt x="726743" y="342899"/>
                  </a:lnTo>
                  <a:lnTo>
                    <a:pt x="764887" y="368299"/>
                  </a:lnTo>
                  <a:lnTo>
                    <a:pt x="803694" y="406399"/>
                  </a:lnTo>
                  <a:lnTo>
                    <a:pt x="843164" y="431799"/>
                  </a:lnTo>
                  <a:lnTo>
                    <a:pt x="883298" y="469899"/>
                  </a:lnTo>
                  <a:lnTo>
                    <a:pt x="965555" y="520699"/>
                  </a:lnTo>
                  <a:lnTo>
                    <a:pt x="1049737" y="571499"/>
                  </a:lnTo>
                  <a:lnTo>
                    <a:pt x="1092528" y="609599"/>
                  </a:lnTo>
                  <a:lnTo>
                    <a:pt x="1135763" y="622299"/>
                  </a:lnTo>
                  <a:lnTo>
                    <a:pt x="1312771" y="723899"/>
                  </a:lnTo>
                  <a:lnTo>
                    <a:pt x="1357950" y="736599"/>
                  </a:lnTo>
                  <a:lnTo>
                    <a:pt x="1403462" y="761999"/>
                  </a:lnTo>
                  <a:lnTo>
                    <a:pt x="1449291" y="774699"/>
                  </a:lnTo>
                  <a:lnTo>
                    <a:pt x="1495418" y="800099"/>
                  </a:lnTo>
                  <a:lnTo>
                    <a:pt x="1541824" y="812799"/>
                  </a:lnTo>
                  <a:lnTo>
                    <a:pt x="1588493" y="838199"/>
                  </a:lnTo>
                  <a:lnTo>
                    <a:pt x="1635405" y="850899"/>
                  </a:lnTo>
                  <a:close/>
                </a:path>
                <a:path w="5467984" h="2946400">
                  <a:moveTo>
                    <a:pt x="4488611" y="2120899"/>
                  </a:moveTo>
                  <a:lnTo>
                    <a:pt x="4611906" y="2120899"/>
                  </a:lnTo>
                  <a:lnTo>
                    <a:pt x="4587512" y="2108199"/>
                  </a:lnTo>
                  <a:lnTo>
                    <a:pt x="4539283" y="2057399"/>
                  </a:lnTo>
                  <a:lnTo>
                    <a:pt x="4514889" y="2044699"/>
                  </a:lnTo>
                  <a:lnTo>
                    <a:pt x="4478018" y="2006599"/>
                  </a:lnTo>
                  <a:lnTo>
                    <a:pt x="4441286" y="1981199"/>
                  </a:lnTo>
                  <a:lnTo>
                    <a:pt x="4331932" y="1866899"/>
                  </a:lnTo>
                  <a:lnTo>
                    <a:pt x="4295761" y="1841499"/>
                  </a:lnTo>
                  <a:lnTo>
                    <a:pt x="4223837" y="1765299"/>
                  </a:lnTo>
                  <a:lnTo>
                    <a:pt x="4187010" y="1727199"/>
                  </a:lnTo>
                  <a:lnTo>
                    <a:pt x="4149916" y="1701799"/>
                  </a:lnTo>
                  <a:lnTo>
                    <a:pt x="4112492" y="1663699"/>
                  </a:lnTo>
                  <a:lnTo>
                    <a:pt x="4074669" y="1625599"/>
                  </a:lnTo>
                  <a:lnTo>
                    <a:pt x="4036382" y="1600199"/>
                  </a:lnTo>
                  <a:lnTo>
                    <a:pt x="3997564" y="1562099"/>
                  </a:lnTo>
                  <a:lnTo>
                    <a:pt x="3958149" y="1536699"/>
                  </a:lnTo>
                  <a:lnTo>
                    <a:pt x="3918070" y="1498599"/>
                  </a:lnTo>
                  <a:lnTo>
                    <a:pt x="3877262" y="1473199"/>
                  </a:lnTo>
                  <a:lnTo>
                    <a:pt x="3835658" y="1447799"/>
                  </a:lnTo>
                  <a:lnTo>
                    <a:pt x="3793192" y="1422399"/>
                  </a:lnTo>
                  <a:lnTo>
                    <a:pt x="3749797" y="1396999"/>
                  </a:lnTo>
                  <a:lnTo>
                    <a:pt x="3705407" y="1371599"/>
                  </a:lnTo>
                  <a:lnTo>
                    <a:pt x="3659955" y="1346199"/>
                  </a:lnTo>
                  <a:lnTo>
                    <a:pt x="3613376" y="1320799"/>
                  </a:lnTo>
                  <a:lnTo>
                    <a:pt x="3539307" y="1295399"/>
                  </a:lnTo>
                  <a:lnTo>
                    <a:pt x="3501923" y="1269999"/>
                  </a:lnTo>
                  <a:lnTo>
                    <a:pt x="3464119" y="1257299"/>
                  </a:lnTo>
                  <a:lnTo>
                    <a:pt x="2851279" y="1257299"/>
                  </a:lnTo>
                  <a:lnTo>
                    <a:pt x="2802414" y="1244599"/>
                  </a:lnTo>
                  <a:lnTo>
                    <a:pt x="2704182" y="1244599"/>
                  </a:lnTo>
                  <a:lnTo>
                    <a:pt x="2515010" y="1193799"/>
                  </a:lnTo>
                  <a:lnTo>
                    <a:pt x="2469694" y="1168399"/>
                  </a:lnTo>
                  <a:lnTo>
                    <a:pt x="2425088" y="1155699"/>
                  </a:lnTo>
                  <a:lnTo>
                    <a:pt x="2337839" y="1104899"/>
                  </a:lnTo>
                  <a:lnTo>
                    <a:pt x="2252939" y="1054099"/>
                  </a:lnTo>
                  <a:lnTo>
                    <a:pt x="2170060" y="1003299"/>
                  </a:lnTo>
                  <a:lnTo>
                    <a:pt x="2090231" y="1003299"/>
                  </a:lnTo>
                  <a:lnTo>
                    <a:pt x="2140092" y="1028699"/>
                  </a:lnTo>
                  <a:lnTo>
                    <a:pt x="2165582" y="1054099"/>
                  </a:lnTo>
                  <a:lnTo>
                    <a:pt x="2207351" y="1079499"/>
                  </a:lnTo>
                  <a:lnTo>
                    <a:pt x="2292987" y="1130299"/>
                  </a:lnTo>
                  <a:lnTo>
                    <a:pt x="2381422" y="1181099"/>
                  </a:lnTo>
                  <a:lnTo>
                    <a:pt x="2426689" y="1193799"/>
                  </a:lnTo>
                  <a:lnTo>
                    <a:pt x="2472655" y="1219199"/>
                  </a:lnTo>
                  <a:lnTo>
                    <a:pt x="2519321" y="1231899"/>
                  </a:lnTo>
                  <a:lnTo>
                    <a:pt x="2670313" y="1269999"/>
                  </a:lnTo>
                  <a:lnTo>
                    <a:pt x="3250681" y="1269999"/>
                  </a:lnTo>
                  <a:lnTo>
                    <a:pt x="3348130" y="1295399"/>
                  </a:lnTo>
                  <a:lnTo>
                    <a:pt x="3396558" y="1320799"/>
                  </a:lnTo>
                  <a:lnTo>
                    <a:pt x="3444691" y="1333499"/>
                  </a:lnTo>
                  <a:lnTo>
                    <a:pt x="3492453" y="1358899"/>
                  </a:lnTo>
                  <a:lnTo>
                    <a:pt x="3539771" y="1371599"/>
                  </a:lnTo>
                  <a:lnTo>
                    <a:pt x="3586571" y="1396999"/>
                  </a:lnTo>
                  <a:lnTo>
                    <a:pt x="3632779" y="1409699"/>
                  </a:lnTo>
                  <a:lnTo>
                    <a:pt x="3723123" y="1460499"/>
                  </a:lnTo>
                  <a:lnTo>
                    <a:pt x="3767111" y="1485899"/>
                  </a:lnTo>
                  <a:lnTo>
                    <a:pt x="3809276" y="1511299"/>
                  </a:lnTo>
                  <a:lnTo>
                    <a:pt x="3850453" y="1549399"/>
                  </a:lnTo>
                  <a:lnTo>
                    <a:pt x="3890731" y="1574799"/>
                  </a:lnTo>
                  <a:lnTo>
                    <a:pt x="3930198" y="1600199"/>
                  </a:lnTo>
                  <a:lnTo>
                    <a:pt x="3968939" y="1638299"/>
                  </a:lnTo>
                  <a:lnTo>
                    <a:pt x="4007044" y="1663699"/>
                  </a:lnTo>
                  <a:lnTo>
                    <a:pt x="4044600" y="1701799"/>
                  </a:lnTo>
                  <a:lnTo>
                    <a:pt x="4081694" y="1739899"/>
                  </a:lnTo>
                  <a:lnTo>
                    <a:pt x="4118414" y="1765299"/>
                  </a:lnTo>
                  <a:lnTo>
                    <a:pt x="4191082" y="1841499"/>
                  </a:lnTo>
                  <a:lnTo>
                    <a:pt x="4263304" y="1904999"/>
                  </a:lnTo>
                  <a:lnTo>
                    <a:pt x="4335780" y="1981199"/>
                  </a:lnTo>
                  <a:lnTo>
                    <a:pt x="4340258" y="1981199"/>
                  </a:lnTo>
                  <a:lnTo>
                    <a:pt x="4346228" y="1993899"/>
                  </a:lnTo>
                  <a:lnTo>
                    <a:pt x="4352198" y="1993899"/>
                  </a:lnTo>
                  <a:lnTo>
                    <a:pt x="4426071" y="2070099"/>
                  </a:lnTo>
                  <a:lnTo>
                    <a:pt x="4463468" y="2095499"/>
                  </a:lnTo>
                  <a:lnTo>
                    <a:pt x="4488611" y="2120899"/>
                  </a:lnTo>
                  <a:close/>
                </a:path>
                <a:path w="5467984" h="2946400">
                  <a:moveTo>
                    <a:pt x="5456514" y="2717799"/>
                  </a:moveTo>
                  <a:lnTo>
                    <a:pt x="5467491" y="2717799"/>
                  </a:lnTo>
                  <a:lnTo>
                    <a:pt x="5467491" y="2641599"/>
                  </a:lnTo>
                  <a:lnTo>
                    <a:pt x="5427909" y="2628899"/>
                  </a:lnTo>
                  <a:lnTo>
                    <a:pt x="5381480" y="2616199"/>
                  </a:lnTo>
                  <a:lnTo>
                    <a:pt x="5335437" y="2590799"/>
                  </a:lnTo>
                  <a:lnTo>
                    <a:pt x="5289800" y="2578099"/>
                  </a:lnTo>
                  <a:lnTo>
                    <a:pt x="5155530" y="2501899"/>
                  </a:lnTo>
                  <a:lnTo>
                    <a:pt x="5111721" y="2489199"/>
                  </a:lnTo>
                  <a:lnTo>
                    <a:pt x="5025646" y="2438399"/>
                  </a:lnTo>
                  <a:lnTo>
                    <a:pt x="4983421" y="2400299"/>
                  </a:lnTo>
                  <a:lnTo>
                    <a:pt x="4941764" y="2374899"/>
                  </a:lnTo>
                  <a:lnTo>
                    <a:pt x="4903984" y="2349499"/>
                  </a:lnTo>
                  <a:lnTo>
                    <a:pt x="4866763" y="2324099"/>
                  </a:lnTo>
                  <a:lnTo>
                    <a:pt x="4830101" y="2298699"/>
                  </a:lnTo>
                  <a:lnTo>
                    <a:pt x="4722356" y="2222499"/>
                  </a:lnTo>
                  <a:lnTo>
                    <a:pt x="4702207" y="2184399"/>
                  </a:lnTo>
                  <a:lnTo>
                    <a:pt x="4641757" y="2108199"/>
                  </a:lnTo>
                  <a:lnTo>
                    <a:pt x="4582227" y="2019299"/>
                  </a:lnTo>
                  <a:lnTo>
                    <a:pt x="4552277" y="1981199"/>
                  </a:lnTo>
                  <a:lnTo>
                    <a:pt x="4522105" y="1930399"/>
                  </a:lnTo>
                  <a:lnTo>
                    <a:pt x="4491637" y="1892299"/>
                  </a:lnTo>
                  <a:lnTo>
                    <a:pt x="4460799" y="1854199"/>
                  </a:lnTo>
                  <a:lnTo>
                    <a:pt x="4429516" y="1803399"/>
                  </a:lnTo>
                  <a:lnTo>
                    <a:pt x="4397716" y="1765299"/>
                  </a:lnTo>
                  <a:lnTo>
                    <a:pt x="4365323" y="1727199"/>
                  </a:lnTo>
                  <a:lnTo>
                    <a:pt x="4332265" y="1689099"/>
                  </a:lnTo>
                  <a:lnTo>
                    <a:pt x="4264583" y="1612899"/>
                  </a:lnTo>
                  <a:lnTo>
                    <a:pt x="4230018" y="1574799"/>
                  </a:lnTo>
                  <a:lnTo>
                    <a:pt x="4194648" y="1536699"/>
                  </a:lnTo>
                  <a:lnTo>
                    <a:pt x="4158351" y="1498599"/>
                  </a:lnTo>
                  <a:lnTo>
                    <a:pt x="4121005" y="1473199"/>
                  </a:lnTo>
                  <a:lnTo>
                    <a:pt x="4082486" y="1435099"/>
                  </a:lnTo>
                  <a:lnTo>
                    <a:pt x="4042674" y="1409699"/>
                  </a:lnTo>
                  <a:lnTo>
                    <a:pt x="4001444" y="1371599"/>
                  </a:lnTo>
                  <a:lnTo>
                    <a:pt x="3958778" y="1346199"/>
                  </a:lnTo>
                  <a:lnTo>
                    <a:pt x="3914782" y="1320799"/>
                  </a:lnTo>
                  <a:lnTo>
                    <a:pt x="3869527" y="1295399"/>
                  </a:lnTo>
                  <a:lnTo>
                    <a:pt x="3775518" y="1269999"/>
                  </a:lnTo>
                  <a:lnTo>
                    <a:pt x="3626809" y="1231899"/>
                  </a:lnTo>
                  <a:lnTo>
                    <a:pt x="3117842" y="1231899"/>
                  </a:lnTo>
                  <a:lnTo>
                    <a:pt x="3144709" y="1244599"/>
                  </a:lnTo>
                  <a:lnTo>
                    <a:pt x="2998151" y="1244599"/>
                  </a:lnTo>
                  <a:lnTo>
                    <a:pt x="2949182" y="1257299"/>
                  </a:lnTo>
                  <a:lnTo>
                    <a:pt x="3515110" y="1257299"/>
                  </a:lnTo>
                  <a:lnTo>
                    <a:pt x="3565736" y="1269999"/>
                  </a:lnTo>
                  <a:lnTo>
                    <a:pt x="3615996" y="1269999"/>
                  </a:lnTo>
                  <a:lnTo>
                    <a:pt x="3665890" y="1282699"/>
                  </a:lnTo>
                  <a:lnTo>
                    <a:pt x="3715419" y="1282699"/>
                  </a:lnTo>
                  <a:lnTo>
                    <a:pt x="3764583" y="1308099"/>
                  </a:lnTo>
                  <a:lnTo>
                    <a:pt x="3813380" y="1320799"/>
                  </a:lnTo>
                  <a:lnTo>
                    <a:pt x="3859033" y="1333499"/>
                  </a:lnTo>
                  <a:lnTo>
                    <a:pt x="3903305" y="1358899"/>
                  </a:lnTo>
                  <a:lnTo>
                    <a:pt x="3946244" y="1384299"/>
                  </a:lnTo>
                  <a:lnTo>
                    <a:pt x="3987893" y="1409699"/>
                  </a:lnTo>
                  <a:lnTo>
                    <a:pt x="4028299" y="1435099"/>
                  </a:lnTo>
                  <a:lnTo>
                    <a:pt x="4067508" y="1473199"/>
                  </a:lnTo>
                  <a:lnTo>
                    <a:pt x="4105565" y="1498599"/>
                  </a:lnTo>
                  <a:lnTo>
                    <a:pt x="4142515" y="1536699"/>
                  </a:lnTo>
                  <a:lnTo>
                    <a:pt x="4178405" y="1574799"/>
                  </a:lnTo>
                  <a:lnTo>
                    <a:pt x="4213279" y="1600199"/>
                  </a:lnTo>
                  <a:lnTo>
                    <a:pt x="4247183" y="1638299"/>
                  </a:lnTo>
                  <a:lnTo>
                    <a:pt x="4280163" y="1676399"/>
                  </a:lnTo>
                  <a:lnTo>
                    <a:pt x="4312265" y="1714499"/>
                  </a:lnTo>
                  <a:lnTo>
                    <a:pt x="4343534" y="1752599"/>
                  </a:lnTo>
                  <a:lnTo>
                    <a:pt x="4374015" y="1803399"/>
                  </a:lnTo>
                  <a:lnTo>
                    <a:pt x="4403754" y="1841499"/>
                  </a:lnTo>
                  <a:lnTo>
                    <a:pt x="4432797" y="1879599"/>
                  </a:lnTo>
                  <a:lnTo>
                    <a:pt x="4515760" y="1993899"/>
                  </a:lnTo>
                  <a:lnTo>
                    <a:pt x="4543080" y="2031999"/>
                  </a:lnTo>
                  <a:lnTo>
                    <a:pt x="4570114" y="2070099"/>
                  </a:lnTo>
                  <a:lnTo>
                    <a:pt x="4580422" y="2082799"/>
                  </a:lnTo>
                  <a:lnTo>
                    <a:pt x="4601598" y="2108199"/>
                  </a:lnTo>
                  <a:lnTo>
                    <a:pt x="4611906" y="2120899"/>
                  </a:lnTo>
                  <a:lnTo>
                    <a:pt x="4488611" y="2120899"/>
                  </a:lnTo>
                  <a:lnTo>
                    <a:pt x="4501182" y="2133599"/>
                  </a:lnTo>
                  <a:lnTo>
                    <a:pt x="4539218" y="2158999"/>
                  </a:lnTo>
                  <a:lnTo>
                    <a:pt x="4616287" y="2235199"/>
                  </a:lnTo>
                  <a:lnTo>
                    <a:pt x="4655333" y="2260599"/>
                  </a:lnTo>
                  <a:lnTo>
                    <a:pt x="4694728" y="2298699"/>
                  </a:lnTo>
                  <a:lnTo>
                    <a:pt x="4774596" y="2349499"/>
                  </a:lnTo>
                  <a:lnTo>
                    <a:pt x="4805987" y="2400299"/>
                  </a:lnTo>
                  <a:lnTo>
                    <a:pt x="4827100" y="2425699"/>
                  </a:lnTo>
                  <a:lnTo>
                    <a:pt x="4880569" y="2425699"/>
                  </a:lnTo>
                  <a:lnTo>
                    <a:pt x="4897127" y="2438399"/>
                  </a:lnTo>
                  <a:lnTo>
                    <a:pt x="4929684" y="2463799"/>
                  </a:lnTo>
                  <a:lnTo>
                    <a:pt x="4967767" y="2489199"/>
                  </a:lnTo>
                  <a:lnTo>
                    <a:pt x="5078923" y="2552699"/>
                  </a:lnTo>
                  <a:lnTo>
                    <a:pt x="5170093" y="2603499"/>
                  </a:lnTo>
                  <a:lnTo>
                    <a:pt x="5216573" y="2628899"/>
                  </a:lnTo>
                  <a:lnTo>
                    <a:pt x="5263603" y="2641599"/>
                  </a:lnTo>
                  <a:lnTo>
                    <a:pt x="5311148" y="2666999"/>
                  </a:lnTo>
                  <a:lnTo>
                    <a:pt x="5359171" y="2679699"/>
                  </a:lnTo>
                  <a:lnTo>
                    <a:pt x="5407639" y="2705099"/>
                  </a:lnTo>
                  <a:lnTo>
                    <a:pt x="5456514" y="2717799"/>
                  </a:lnTo>
                  <a:close/>
                </a:path>
                <a:path w="5467984" h="2946400">
                  <a:moveTo>
                    <a:pt x="2721751" y="1282699"/>
                  </a:moveTo>
                  <a:lnTo>
                    <a:pt x="3143271" y="1282699"/>
                  </a:lnTo>
                  <a:lnTo>
                    <a:pt x="3196955" y="1269999"/>
                  </a:lnTo>
                  <a:lnTo>
                    <a:pt x="2670313" y="1269999"/>
                  </a:lnTo>
                  <a:lnTo>
                    <a:pt x="2721751" y="1282699"/>
                  </a:lnTo>
                  <a:close/>
                </a:path>
                <a:path w="5467984" h="2946400">
                  <a:moveTo>
                    <a:pt x="2825555" y="1295399"/>
                  </a:moveTo>
                  <a:lnTo>
                    <a:pt x="2982882" y="1295399"/>
                  </a:lnTo>
                  <a:lnTo>
                    <a:pt x="3036193" y="1282699"/>
                  </a:lnTo>
                  <a:lnTo>
                    <a:pt x="2773539" y="1282699"/>
                  </a:lnTo>
                  <a:lnTo>
                    <a:pt x="2825555" y="1295399"/>
                  </a:lnTo>
                  <a:close/>
                </a:path>
                <a:path w="5467984" h="2946400">
                  <a:moveTo>
                    <a:pt x="5446253" y="2946399"/>
                  </a:moveTo>
                  <a:lnTo>
                    <a:pt x="5467491" y="2946399"/>
                  </a:lnTo>
                  <a:lnTo>
                    <a:pt x="5467491" y="2908299"/>
                  </a:lnTo>
                  <a:lnTo>
                    <a:pt x="5422033" y="2895599"/>
                  </a:lnTo>
                  <a:lnTo>
                    <a:pt x="5376962" y="2870199"/>
                  </a:lnTo>
                  <a:lnTo>
                    <a:pt x="5332818" y="2844799"/>
                  </a:lnTo>
                  <a:lnTo>
                    <a:pt x="5292380" y="2819399"/>
                  </a:lnTo>
                  <a:lnTo>
                    <a:pt x="5253103" y="2793999"/>
                  </a:lnTo>
                  <a:lnTo>
                    <a:pt x="5214905" y="2755899"/>
                  </a:lnTo>
                  <a:lnTo>
                    <a:pt x="5177701" y="2730499"/>
                  </a:lnTo>
                  <a:lnTo>
                    <a:pt x="5141409" y="2705099"/>
                  </a:lnTo>
                  <a:lnTo>
                    <a:pt x="5105947" y="2666999"/>
                  </a:lnTo>
                  <a:lnTo>
                    <a:pt x="5071766" y="2641599"/>
                  </a:lnTo>
                  <a:lnTo>
                    <a:pt x="5038289" y="2603499"/>
                  </a:lnTo>
                  <a:lnTo>
                    <a:pt x="5005492" y="2578099"/>
                  </a:lnTo>
                  <a:lnTo>
                    <a:pt x="4973347" y="2539999"/>
                  </a:lnTo>
                  <a:lnTo>
                    <a:pt x="4941829" y="2501899"/>
                  </a:lnTo>
                  <a:lnTo>
                    <a:pt x="4910912" y="2463799"/>
                  </a:lnTo>
                  <a:lnTo>
                    <a:pt x="4880569" y="2425699"/>
                  </a:lnTo>
                  <a:lnTo>
                    <a:pt x="4827100" y="2425699"/>
                  </a:lnTo>
                  <a:lnTo>
                    <a:pt x="4837657" y="2438399"/>
                  </a:lnTo>
                  <a:lnTo>
                    <a:pt x="4869887" y="2476499"/>
                  </a:lnTo>
                  <a:lnTo>
                    <a:pt x="4902957" y="2514599"/>
                  </a:lnTo>
                  <a:lnTo>
                    <a:pt x="4934754" y="2552699"/>
                  </a:lnTo>
                  <a:lnTo>
                    <a:pt x="4967438" y="2590799"/>
                  </a:lnTo>
                  <a:lnTo>
                    <a:pt x="5000984" y="2616199"/>
                  </a:lnTo>
                  <a:lnTo>
                    <a:pt x="5035365" y="2654299"/>
                  </a:lnTo>
                  <a:lnTo>
                    <a:pt x="5070556" y="2692399"/>
                  </a:lnTo>
                  <a:lnTo>
                    <a:pt x="5106530" y="2717799"/>
                  </a:lnTo>
                  <a:lnTo>
                    <a:pt x="5143261" y="2743199"/>
                  </a:lnTo>
                  <a:lnTo>
                    <a:pt x="5183560" y="2781299"/>
                  </a:lnTo>
                  <a:lnTo>
                    <a:pt x="5224855" y="2806699"/>
                  </a:lnTo>
                  <a:lnTo>
                    <a:pt x="5267144" y="2844799"/>
                  </a:lnTo>
                  <a:lnTo>
                    <a:pt x="5310429" y="2870199"/>
                  </a:lnTo>
                  <a:lnTo>
                    <a:pt x="5354709" y="2895599"/>
                  </a:lnTo>
                  <a:lnTo>
                    <a:pt x="5399983" y="2920999"/>
                  </a:lnTo>
                  <a:lnTo>
                    <a:pt x="5446253" y="2946399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33462" y="2442394"/>
              <a:ext cx="11233785" cy="0"/>
            </a:xfrm>
            <a:custGeom>
              <a:avLst/>
              <a:gdLst/>
              <a:ahLst/>
              <a:cxnLst/>
              <a:rect l="l" t="t" r="r" b="b"/>
              <a:pathLst>
                <a:path w="11233785">
                  <a:moveTo>
                    <a:pt x="0" y="0"/>
                  </a:moveTo>
                  <a:lnTo>
                    <a:pt x="11233576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449" y="3982485"/>
              <a:ext cx="104775" cy="1047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4449" y="5430285"/>
              <a:ext cx="104775" cy="1047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4449" y="6516135"/>
              <a:ext cx="104775" cy="10477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16000" y="820466"/>
            <a:ext cx="16256000" cy="1265071"/>
          </a:xfrm>
          <a:prstGeom prst="rect">
            <a:avLst/>
          </a:prstGeom>
        </p:spPr>
        <p:txBody>
          <a:bodyPr vert="horz" wrap="square" lIns="0" tIns="399396" rIns="0" bIns="0" rtlCol="0">
            <a:spAutoFit/>
          </a:bodyPr>
          <a:lstStyle/>
          <a:p>
            <a:pPr marL="6985">
              <a:lnSpc>
                <a:spcPct val="100000"/>
              </a:lnSpc>
              <a:spcBef>
                <a:spcPts val="100"/>
              </a:spcBef>
            </a:pPr>
            <a:r>
              <a:rPr lang="uk-UA" sz="5600" b="0" spc="-505" dirty="0">
                <a:latin typeface="Times New Roman"/>
                <a:cs typeface="Times New Roman"/>
              </a:rPr>
              <a:t>РЕЗУЛЬТАТОМ ПРОЄКТУ Є ЗВІТУВАННЯ</a:t>
            </a:r>
            <a:endParaRPr sz="56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6000" y="2706199"/>
            <a:ext cx="9182735" cy="640688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20320">
              <a:lnSpc>
                <a:spcPts val="2850"/>
              </a:lnSpc>
              <a:spcBef>
                <a:spcPts val="420"/>
              </a:spcBef>
            </a:pPr>
            <a:r>
              <a:rPr sz="2600" spc="200" dirty="0">
                <a:latin typeface="Tahoma"/>
                <a:cs typeface="Tahoma"/>
              </a:rPr>
              <a:t>Після</a:t>
            </a:r>
            <a:r>
              <a:rPr sz="2600" spc="-165" dirty="0">
                <a:latin typeface="Tahoma"/>
                <a:cs typeface="Tahoma"/>
              </a:rPr>
              <a:t> </a:t>
            </a:r>
            <a:r>
              <a:rPr sz="2600" spc="210" dirty="0">
                <a:latin typeface="Tahoma"/>
                <a:cs typeface="Tahoma"/>
              </a:rPr>
              <a:t>направлення</a:t>
            </a:r>
            <a:r>
              <a:rPr sz="2600" spc="-160" dirty="0">
                <a:latin typeface="Tahoma"/>
                <a:cs typeface="Tahoma"/>
              </a:rPr>
              <a:t> </a:t>
            </a:r>
            <a:r>
              <a:rPr sz="2600" spc="210" dirty="0" err="1">
                <a:latin typeface="Tahoma"/>
                <a:cs typeface="Tahoma"/>
              </a:rPr>
              <a:t>повного</a:t>
            </a:r>
            <a:r>
              <a:rPr sz="2600" spc="-160" dirty="0">
                <a:latin typeface="Tahoma"/>
                <a:cs typeface="Tahoma"/>
              </a:rPr>
              <a:t> </a:t>
            </a:r>
            <a:r>
              <a:rPr sz="2600" spc="145" dirty="0" err="1">
                <a:latin typeface="Tahoma"/>
                <a:cs typeface="Tahoma"/>
              </a:rPr>
              <a:t>пакета</a:t>
            </a:r>
            <a:r>
              <a:rPr lang="uk-UA" sz="2600" spc="145" dirty="0">
                <a:latin typeface="Tahoma"/>
                <a:cs typeface="Tahoma"/>
              </a:rPr>
              <a:t> звітних</a:t>
            </a:r>
            <a:r>
              <a:rPr sz="2600" spc="-165" dirty="0">
                <a:latin typeface="Tahoma"/>
                <a:cs typeface="Tahoma"/>
              </a:rPr>
              <a:t> </a:t>
            </a:r>
            <a:r>
              <a:rPr sz="2600" spc="175" dirty="0">
                <a:latin typeface="Tahoma"/>
                <a:cs typeface="Tahoma"/>
              </a:rPr>
              <a:t>документів</a:t>
            </a:r>
            <a:r>
              <a:rPr sz="2600" spc="-160" dirty="0">
                <a:latin typeface="Tahoma"/>
                <a:cs typeface="Tahoma"/>
              </a:rPr>
              <a:t> </a:t>
            </a:r>
            <a:r>
              <a:rPr sz="2600" spc="165" dirty="0">
                <a:latin typeface="Tahoma"/>
                <a:cs typeface="Tahoma"/>
              </a:rPr>
              <a:t>згідно </a:t>
            </a:r>
            <a:r>
              <a:rPr sz="2600" spc="190" dirty="0">
                <a:latin typeface="Tahoma"/>
                <a:cs typeface="Tahoma"/>
              </a:rPr>
              <a:t>з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220" dirty="0">
                <a:latin typeface="Tahoma"/>
                <a:cs typeface="Tahoma"/>
              </a:rPr>
              <a:t>переліком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220" dirty="0">
                <a:latin typeface="Tahoma"/>
                <a:cs typeface="Tahoma"/>
              </a:rPr>
              <a:t>донора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b="1" spc="-10" dirty="0">
                <a:latin typeface="Tahoma"/>
                <a:cs typeface="Tahoma"/>
              </a:rPr>
              <a:t>важливо</a:t>
            </a:r>
            <a:r>
              <a:rPr sz="2600" spc="-10" dirty="0">
                <a:latin typeface="Tahoma"/>
                <a:cs typeface="Tahoma"/>
              </a:rPr>
              <a:t>:</a:t>
            </a:r>
            <a:endParaRPr sz="2600" dirty="0">
              <a:latin typeface="Tahoma"/>
              <a:cs typeface="Tahoma"/>
            </a:endParaRPr>
          </a:p>
          <a:p>
            <a:pPr marL="573405" marR="997585">
              <a:lnSpc>
                <a:spcPts val="2850"/>
              </a:lnSpc>
              <a:spcBef>
                <a:spcPts val="2850"/>
              </a:spcBef>
            </a:pPr>
            <a:r>
              <a:rPr sz="2600" spc="165" dirty="0">
                <a:latin typeface="Tahoma"/>
                <a:cs typeface="Tahoma"/>
              </a:rPr>
              <a:t>бути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50" dirty="0">
                <a:latin typeface="Tahoma"/>
                <a:cs typeface="Tahoma"/>
              </a:rPr>
              <a:t>24/7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204" dirty="0">
                <a:latin typeface="Tahoma"/>
                <a:cs typeface="Tahoma"/>
              </a:rPr>
              <a:t>на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135" dirty="0">
                <a:latin typeface="Tahoma"/>
                <a:cs typeface="Tahoma"/>
              </a:rPr>
              <a:t>зв’язку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215" dirty="0">
                <a:latin typeface="Tahoma"/>
                <a:cs typeface="Tahoma"/>
              </a:rPr>
              <a:t>в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160" dirty="0">
                <a:latin typeface="Tahoma"/>
                <a:cs typeface="Tahoma"/>
              </a:rPr>
              <a:t>очікуванні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70" dirty="0">
                <a:latin typeface="Tahoma"/>
                <a:cs typeface="Tahoma"/>
              </a:rPr>
              <a:t>зворотної </a:t>
            </a:r>
            <a:r>
              <a:rPr sz="2600" spc="120" dirty="0">
                <a:latin typeface="Tahoma"/>
                <a:cs typeface="Tahoma"/>
              </a:rPr>
              <a:t>відповіді,</a:t>
            </a:r>
            <a:r>
              <a:rPr sz="2600" spc="-120" dirty="0">
                <a:latin typeface="Tahoma"/>
                <a:cs typeface="Tahoma"/>
              </a:rPr>
              <a:t> </a:t>
            </a:r>
            <a:r>
              <a:rPr sz="2600" spc="240" dirty="0">
                <a:latin typeface="Tahoma"/>
                <a:cs typeface="Tahoma"/>
              </a:rPr>
              <a:t>щодо</a:t>
            </a:r>
            <a:r>
              <a:rPr sz="2600" spc="-120" dirty="0">
                <a:latin typeface="Tahoma"/>
                <a:cs typeface="Tahoma"/>
              </a:rPr>
              <a:t> </a:t>
            </a:r>
            <a:r>
              <a:rPr sz="2600" spc="190" dirty="0">
                <a:latin typeface="Tahoma"/>
                <a:cs typeface="Tahoma"/>
              </a:rPr>
              <a:t>прийняття</a:t>
            </a:r>
            <a:r>
              <a:rPr sz="2600" spc="-114" dirty="0">
                <a:latin typeface="Tahoma"/>
                <a:cs typeface="Tahoma"/>
              </a:rPr>
              <a:t> </a:t>
            </a:r>
            <a:r>
              <a:rPr sz="2600" dirty="0">
                <a:latin typeface="Tahoma"/>
                <a:cs typeface="Tahoma"/>
              </a:rPr>
              <a:t>звіту,</a:t>
            </a:r>
            <a:r>
              <a:rPr sz="2600" spc="-120" dirty="0">
                <a:latin typeface="Tahoma"/>
                <a:cs typeface="Tahoma"/>
              </a:rPr>
              <a:t> </a:t>
            </a:r>
            <a:r>
              <a:rPr sz="2600" spc="215" dirty="0">
                <a:latin typeface="Tahoma"/>
                <a:cs typeface="Tahoma"/>
              </a:rPr>
              <a:t>чи</a:t>
            </a:r>
            <a:r>
              <a:rPr sz="2600" spc="-114" dirty="0">
                <a:latin typeface="Tahoma"/>
                <a:cs typeface="Tahoma"/>
              </a:rPr>
              <a:t> </a:t>
            </a:r>
            <a:r>
              <a:rPr sz="2600" spc="190" dirty="0">
                <a:latin typeface="Tahoma"/>
                <a:cs typeface="Tahoma"/>
              </a:rPr>
              <a:t>усунення </a:t>
            </a:r>
            <a:r>
              <a:rPr sz="2600" spc="220" dirty="0">
                <a:latin typeface="Tahoma"/>
                <a:cs typeface="Tahoma"/>
              </a:rPr>
              <a:t>можливих</a:t>
            </a:r>
            <a:r>
              <a:rPr sz="2600" spc="-150" dirty="0">
                <a:latin typeface="Tahoma"/>
                <a:cs typeface="Tahoma"/>
              </a:rPr>
              <a:t> </a:t>
            </a:r>
            <a:r>
              <a:rPr sz="2600" spc="105" dirty="0">
                <a:latin typeface="Tahoma"/>
                <a:cs typeface="Tahoma"/>
              </a:rPr>
              <a:t>недоліків;</a:t>
            </a:r>
            <a:endParaRPr sz="2600" dirty="0">
              <a:latin typeface="Tahoma"/>
              <a:cs typeface="Tahoma"/>
            </a:endParaRPr>
          </a:p>
          <a:p>
            <a:pPr marL="573405" marR="180975">
              <a:lnSpc>
                <a:spcPts val="2850"/>
              </a:lnSpc>
              <a:spcBef>
                <a:spcPts val="2850"/>
              </a:spcBef>
            </a:pPr>
            <a:r>
              <a:rPr sz="2600" spc="140" dirty="0">
                <a:latin typeface="Tahoma"/>
                <a:cs typeface="Tahoma"/>
              </a:rPr>
              <a:t>у</a:t>
            </a:r>
            <a:r>
              <a:rPr sz="2600" spc="-180" dirty="0">
                <a:latin typeface="Tahoma"/>
                <a:cs typeface="Tahoma"/>
              </a:rPr>
              <a:t> </a:t>
            </a:r>
            <a:r>
              <a:rPr sz="2600" spc="195" dirty="0">
                <a:latin typeface="Tahoma"/>
                <a:cs typeface="Tahoma"/>
              </a:rPr>
              <a:t>випадку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80" dirty="0">
                <a:latin typeface="Tahoma"/>
                <a:cs typeface="Tahoma"/>
              </a:rPr>
              <a:t>доопрацювання,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60" dirty="0">
                <a:latin typeface="Tahoma"/>
                <a:cs typeface="Tahoma"/>
              </a:rPr>
              <a:t>відкласти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70" dirty="0">
                <a:latin typeface="Tahoma"/>
                <a:cs typeface="Tahoma"/>
              </a:rPr>
              <a:t>всі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235" dirty="0">
                <a:latin typeface="Tahoma"/>
                <a:cs typeface="Tahoma"/>
              </a:rPr>
              <a:t>справи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55" dirty="0">
                <a:latin typeface="Tahoma"/>
                <a:cs typeface="Tahoma"/>
              </a:rPr>
              <a:t>і </a:t>
            </a:r>
            <a:r>
              <a:rPr sz="2600" spc="160" dirty="0">
                <a:latin typeface="Tahoma"/>
                <a:cs typeface="Tahoma"/>
              </a:rPr>
              <a:t>усунути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200" dirty="0">
                <a:latin typeface="Tahoma"/>
                <a:cs typeface="Tahoma"/>
              </a:rPr>
              <a:t>недоліки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65" dirty="0">
                <a:latin typeface="Tahoma"/>
                <a:cs typeface="Tahoma"/>
              </a:rPr>
              <a:t>та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90" dirty="0">
                <a:latin typeface="Tahoma"/>
                <a:cs typeface="Tahoma"/>
              </a:rPr>
              <a:t>знову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210" dirty="0">
                <a:latin typeface="Tahoma"/>
                <a:cs typeface="Tahoma"/>
              </a:rPr>
              <a:t>все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204" dirty="0">
                <a:latin typeface="Tahoma"/>
                <a:cs typeface="Tahoma"/>
              </a:rPr>
              <a:t>направити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20" dirty="0">
                <a:latin typeface="Tahoma"/>
                <a:cs typeface="Tahoma"/>
              </a:rPr>
              <a:t>донору;</a:t>
            </a:r>
            <a:endParaRPr sz="2600" dirty="0">
              <a:latin typeface="Tahoma"/>
              <a:cs typeface="Tahoma"/>
            </a:endParaRPr>
          </a:p>
          <a:p>
            <a:pPr marL="12700" indent="560705">
              <a:lnSpc>
                <a:spcPct val="100000"/>
              </a:lnSpc>
              <a:spcBef>
                <a:spcPts val="2530"/>
              </a:spcBef>
            </a:pPr>
            <a:r>
              <a:rPr sz="2600" spc="220" dirty="0">
                <a:latin typeface="Tahoma"/>
                <a:cs typeface="Tahoma"/>
              </a:rPr>
              <a:t>кінцевий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30" dirty="0">
                <a:latin typeface="Tahoma"/>
                <a:cs typeface="Tahoma"/>
              </a:rPr>
              <a:t>результат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-135" dirty="0">
                <a:latin typeface="Tahoma"/>
                <a:cs typeface="Tahoma"/>
              </a:rPr>
              <a:t>–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240" dirty="0">
                <a:latin typeface="Tahoma"/>
                <a:cs typeface="Tahoma"/>
              </a:rPr>
              <a:t>це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190" dirty="0">
                <a:latin typeface="Tahoma"/>
                <a:cs typeface="Tahoma"/>
              </a:rPr>
              <a:t>прийняття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10" dirty="0">
                <a:latin typeface="Tahoma"/>
                <a:cs typeface="Tahoma"/>
              </a:rPr>
              <a:t>звіту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175" dirty="0">
                <a:latin typeface="Tahoma"/>
                <a:cs typeface="Tahoma"/>
              </a:rPr>
              <a:t>донором.</a:t>
            </a: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70"/>
              </a:spcBef>
            </a:pPr>
            <a:endParaRPr sz="2600" dirty="0">
              <a:latin typeface="Tahoma"/>
              <a:cs typeface="Tahoma"/>
            </a:endParaRPr>
          </a:p>
          <a:p>
            <a:pPr marL="12700" marR="5080">
              <a:lnSpc>
                <a:spcPts val="2850"/>
              </a:lnSpc>
              <a:spcBef>
                <a:spcPts val="5"/>
              </a:spcBef>
            </a:pPr>
            <a:r>
              <a:rPr sz="2600" spc="204" dirty="0">
                <a:latin typeface="Tahoma"/>
                <a:cs typeface="Tahoma"/>
              </a:rPr>
              <a:t>Новачкам</a:t>
            </a:r>
            <a:r>
              <a:rPr sz="2600" spc="-120" dirty="0">
                <a:latin typeface="Tahoma"/>
                <a:cs typeface="Tahoma"/>
              </a:rPr>
              <a:t> </a:t>
            </a:r>
            <a:r>
              <a:rPr sz="2600" spc="229" dirty="0">
                <a:latin typeface="Tahoma"/>
                <a:cs typeface="Tahoma"/>
              </a:rPr>
              <a:t>краще</a:t>
            </a:r>
            <a:r>
              <a:rPr sz="2600" spc="-120" dirty="0">
                <a:latin typeface="Tahoma"/>
                <a:cs typeface="Tahoma"/>
              </a:rPr>
              <a:t> </a:t>
            </a:r>
            <a:r>
              <a:rPr sz="2600" b="1" spc="85" dirty="0">
                <a:latin typeface="Tahoma"/>
                <a:cs typeface="Tahoma"/>
              </a:rPr>
              <a:t>не</a:t>
            </a:r>
            <a:r>
              <a:rPr sz="2600" b="1" spc="-10" dirty="0">
                <a:latin typeface="Tahoma"/>
                <a:cs typeface="Tahoma"/>
              </a:rPr>
              <a:t> </a:t>
            </a:r>
            <a:r>
              <a:rPr sz="2600" b="1" spc="75" dirty="0">
                <a:latin typeface="Tahoma"/>
                <a:cs typeface="Tahoma"/>
              </a:rPr>
              <a:t>проводити</a:t>
            </a:r>
            <a:r>
              <a:rPr sz="2600" b="1" spc="-5" dirty="0">
                <a:latin typeface="Tahoma"/>
                <a:cs typeface="Tahoma"/>
              </a:rPr>
              <a:t> </a:t>
            </a:r>
            <a:r>
              <a:rPr sz="2600" b="1" dirty="0">
                <a:latin typeface="Tahoma"/>
                <a:cs typeface="Tahoma"/>
              </a:rPr>
              <a:t>декілька</a:t>
            </a:r>
            <a:r>
              <a:rPr sz="2600" b="1" spc="-10" dirty="0">
                <a:latin typeface="Tahoma"/>
                <a:cs typeface="Tahoma"/>
              </a:rPr>
              <a:t> грантових </a:t>
            </a:r>
            <a:r>
              <a:rPr sz="2600" b="1" spc="55" dirty="0">
                <a:latin typeface="Tahoma"/>
                <a:cs typeface="Tahoma"/>
              </a:rPr>
              <a:t>проєктів</a:t>
            </a:r>
            <a:r>
              <a:rPr sz="2600" b="1" spc="-5" dirty="0">
                <a:latin typeface="Tahoma"/>
                <a:cs typeface="Tahoma"/>
              </a:rPr>
              <a:t> </a:t>
            </a:r>
            <a:r>
              <a:rPr sz="2600" b="1" dirty="0">
                <a:latin typeface="Tahoma"/>
                <a:cs typeface="Tahoma"/>
              </a:rPr>
              <a:t>одночасно</a:t>
            </a:r>
            <a:r>
              <a:rPr sz="2600" dirty="0">
                <a:latin typeface="Tahoma"/>
                <a:cs typeface="Tahoma"/>
              </a:rPr>
              <a:t>,</a:t>
            </a:r>
            <a:r>
              <a:rPr sz="2600" spc="-110" dirty="0">
                <a:latin typeface="Tahoma"/>
                <a:cs typeface="Tahoma"/>
              </a:rPr>
              <a:t> </a:t>
            </a:r>
            <a:r>
              <a:rPr sz="2600" spc="245" dirty="0">
                <a:latin typeface="Tahoma"/>
                <a:cs typeface="Tahoma"/>
              </a:rPr>
              <a:t>бо</a:t>
            </a:r>
            <a:r>
              <a:rPr sz="2600" spc="-114" dirty="0">
                <a:latin typeface="Tahoma"/>
                <a:cs typeface="Tahoma"/>
              </a:rPr>
              <a:t> </a:t>
            </a:r>
            <a:r>
              <a:rPr sz="2600" spc="190" dirty="0">
                <a:latin typeface="Tahoma"/>
                <a:cs typeface="Tahoma"/>
              </a:rPr>
              <a:t>дуже</a:t>
            </a:r>
            <a:r>
              <a:rPr sz="2600" spc="-110" dirty="0">
                <a:latin typeface="Tahoma"/>
                <a:cs typeface="Tahoma"/>
              </a:rPr>
              <a:t> </a:t>
            </a:r>
            <a:r>
              <a:rPr sz="2600" spc="195" dirty="0">
                <a:latin typeface="Tahoma"/>
                <a:cs typeface="Tahoma"/>
              </a:rPr>
              <a:t>ризикуєте</a:t>
            </a:r>
            <a:r>
              <a:rPr sz="2600" spc="-114" dirty="0">
                <a:latin typeface="Tahoma"/>
                <a:cs typeface="Tahoma"/>
              </a:rPr>
              <a:t> </a:t>
            </a:r>
            <a:r>
              <a:rPr sz="2600" spc="155" dirty="0">
                <a:latin typeface="Tahoma"/>
                <a:cs typeface="Tahoma"/>
              </a:rPr>
              <a:t>зірвати </a:t>
            </a:r>
            <a:r>
              <a:rPr sz="2600" spc="165" dirty="0">
                <a:latin typeface="Tahoma"/>
                <a:cs typeface="Tahoma"/>
              </a:rPr>
              <a:t>дедлайни,</a:t>
            </a:r>
            <a:r>
              <a:rPr sz="2600" spc="-180" dirty="0">
                <a:latin typeface="Tahoma"/>
                <a:cs typeface="Tahoma"/>
              </a:rPr>
              <a:t> </a:t>
            </a:r>
            <a:r>
              <a:rPr sz="2600" spc="245" dirty="0">
                <a:latin typeface="Tahoma"/>
                <a:cs typeface="Tahoma"/>
              </a:rPr>
              <a:t>не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55" dirty="0">
                <a:latin typeface="Tahoma"/>
                <a:cs typeface="Tahoma"/>
              </a:rPr>
              <a:t>врахувати</a:t>
            </a:r>
            <a:r>
              <a:rPr sz="2600" spc="-180" dirty="0">
                <a:latin typeface="Tahoma"/>
                <a:cs typeface="Tahoma"/>
              </a:rPr>
              <a:t> </a:t>
            </a:r>
            <a:r>
              <a:rPr sz="2600" spc="195" dirty="0">
                <a:latin typeface="Tahoma"/>
                <a:cs typeface="Tahoma"/>
              </a:rPr>
              <a:t>індикатори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05" dirty="0">
                <a:latin typeface="Tahoma"/>
                <a:cs typeface="Tahoma"/>
              </a:rPr>
              <a:t>і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200" dirty="0">
                <a:latin typeface="Tahoma"/>
                <a:cs typeface="Tahoma"/>
              </a:rPr>
              <a:t>просто</a:t>
            </a:r>
            <a:r>
              <a:rPr sz="2600" spc="-180" dirty="0">
                <a:latin typeface="Tahoma"/>
                <a:cs typeface="Tahoma"/>
              </a:rPr>
              <a:t> </a:t>
            </a:r>
            <a:r>
              <a:rPr sz="2600" spc="155" dirty="0">
                <a:latin typeface="Tahoma"/>
                <a:cs typeface="Tahoma"/>
              </a:rPr>
              <a:t>завалити </a:t>
            </a:r>
            <a:r>
              <a:rPr sz="2600" spc="195" dirty="0">
                <a:latin typeface="Tahoma"/>
                <a:cs typeface="Tahoma"/>
              </a:rPr>
              <a:t>проєкт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215" dirty="0">
                <a:latin typeface="Tahoma"/>
                <a:cs typeface="Tahoma"/>
              </a:rPr>
              <a:t>чи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14" dirty="0">
                <a:latin typeface="Tahoma"/>
                <a:cs typeface="Tahoma"/>
              </a:rPr>
              <a:t>звітування.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235" dirty="0">
                <a:latin typeface="Tahoma"/>
                <a:cs typeface="Tahoma"/>
              </a:rPr>
              <a:t>Як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30" dirty="0">
                <a:latin typeface="Tahoma"/>
                <a:cs typeface="Tahoma"/>
              </a:rPr>
              <a:t>результат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254" dirty="0">
                <a:latin typeface="Tahoma"/>
                <a:cs typeface="Tahoma"/>
              </a:rPr>
              <a:t>є</a:t>
            </a:r>
            <a:r>
              <a:rPr sz="2600" spc="-175" dirty="0">
                <a:latin typeface="Tahoma"/>
                <a:cs typeface="Tahoma"/>
              </a:rPr>
              <a:t> </a:t>
            </a:r>
            <a:r>
              <a:rPr sz="2600" spc="145" dirty="0">
                <a:latin typeface="Tahoma"/>
                <a:cs typeface="Tahoma"/>
              </a:rPr>
              <a:t>вірогідність </a:t>
            </a:r>
            <a:r>
              <a:rPr sz="2600" spc="190" dirty="0">
                <a:latin typeface="Tahoma"/>
                <a:cs typeface="Tahoma"/>
              </a:rPr>
              <a:t>потрапити</a:t>
            </a:r>
            <a:r>
              <a:rPr sz="2600" spc="-170" dirty="0">
                <a:latin typeface="Tahoma"/>
                <a:cs typeface="Tahoma"/>
              </a:rPr>
              <a:t> </a:t>
            </a:r>
            <a:r>
              <a:rPr sz="2600" spc="220" dirty="0">
                <a:latin typeface="Tahoma"/>
                <a:cs typeface="Tahoma"/>
              </a:rPr>
              <a:t>до</a:t>
            </a:r>
            <a:r>
              <a:rPr sz="2600" spc="-165" dirty="0">
                <a:latin typeface="Tahoma"/>
                <a:cs typeface="Tahoma"/>
              </a:rPr>
              <a:t> </a:t>
            </a:r>
            <a:r>
              <a:rPr sz="2600" b="1" dirty="0">
                <a:latin typeface="Tahoma"/>
                <a:cs typeface="Tahoma"/>
              </a:rPr>
              <a:t>«Чорного</a:t>
            </a:r>
            <a:r>
              <a:rPr sz="2600" b="1" spc="-65" dirty="0">
                <a:latin typeface="Tahoma"/>
                <a:cs typeface="Tahoma"/>
              </a:rPr>
              <a:t> </a:t>
            </a:r>
            <a:r>
              <a:rPr sz="2600" b="1" spc="95" dirty="0">
                <a:latin typeface="Tahoma"/>
                <a:cs typeface="Tahoma"/>
              </a:rPr>
              <a:t>списку</a:t>
            </a:r>
            <a:r>
              <a:rPr sz="2600" b="1" spc="-60" dirty="0">
                <a:latin typeface="Tahoma"/>
                <a:cs typeface="Tahoma"/>
              </a:rPr>
              <a:t> </a:t>
            </a:r>
            <a:r>
              <a:rPr sz="2600" b="1" spc="-10" dirty="0">
                <a:latin typeface="Tahoma"/>
                <a:cs typeface="Tahoma"/>
              </a:rPr>
              <a:t>донору»</a:t>
            </a:r>
            <a:r>
              <a:rPr sz="2600" spc="-10" dirty="0">
                <a:latin typeface="Tahoma"/>
                <a:cs typeface="Tahoma"/>
              </a:rPr>
              <a:t>.</a:t>
            </a:r>
            <a:endParaRPr sz="2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6762" y="4240748"/>
            <a:ext cx="8970009" cy="578632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9840595"/>
            <a:chOff x="0" y="0"/>
            <a:chExt cx="18288000" cy="9840595"/>
          </a:xfrm>
        </p:grpSpPr>
        <p:sp>
          <p:nvSpPr>
            <p:cNvPr id="4" name="object 4"/>
            <p:cNvSpPr/>
            <p:nvPr/>
          </p:nvSpPr>
          <p:spPr>
            <a:xfrm>
              <a:off x="474008" y="257829"/>
              <a:ext cx="17335500" cy="9563100"/>
            </a:xfrm>
            <a:custGeom>
              <a:avLst/>
              <a:gdLst/>
              <a:ahLst/>
              <a:cxnLst/>
              <a:rect l="l" t="t" r="r" b="b"/>
              <a:pathLst>
                <a:path w="17335500" h="9563100">
                  <a:moveTo>
                    <a:pt x="17335498" y="9143744"/>
                  </a:moveTo>
                  <a:lnTo>
                    <a:pt x="17318958" y="9223070"/>
                  </a:lnTo>
                  <a:lnTo>
                    <a:pt x="17302978" y="9267687"/>
                  </a:lnTo>
                  <a:lnTo>
                    <a:pt x="17282729" y="9310536"/>
                  </a:lnTo>
                  <a:lnTo>
                    <a:pt x="17258340" y="9351298"/>
                  </a:lnTo>
                  <a:lnTo>
                    <a:pt x="17229945" y="9389653"/>
                  </a:lnTo>
                  <a:lnTo>
                    <a:pt x="17197676" y="9425284"/>
                  </a:lnTo>
                  <a:lnTo>
                    <a:pt x="17162045" y="9457553"/>
                  </a:lnTo>
                  <a:lnTo>
                    <a:pt x="17123690" y="9485948"/>
                  </a:lnTo>
                  <a:lnTo>
                    <a:pt x="17082928" y="9510337"/>
                  </a:lnTo>
                  <a:lnTo>
                    <a:pt x="17040080" y="9530587"/>
                  </a:lnTo>
                  <a:lnTo>
                    <a:pt x="16995462" y="9546566"/>
                  </a:lnTo>
                  <a:lnTo>
                    <a:pt x="16949394" y="9558144"/>
                  </a:lnTo>
                  <a:lnTo>
                    <a:pt x="16916186" y="9563098"/>
                  </a:lnTo>
                </a:path>
                <a:path w="17335500" h="9563100">
                  <a:moveTo>
                    <a:pt x="423777" y="9563098"/>
                  </a:moveTo>
                  <a:lnTo>
                    <a:pt x="344500" y="9546566"/>
                  </a:lnTo>
                  <a:lnTo>
                    <a:pt x="299883" y="9530586"/>
                  </a:lnTo>
                  <a:lnTo>
                    <a:pt x="257034" y="9510336"/>
                  </a:lnTo>
                  <a:lnTo>
                    <a:pt x="216273" y="9485948"/>
                  </a:lnTo>
                  <a:lnTo>
                    <a:pt x="177917" y="9457553"/>
                  </a:lnTo>
                  <a:lnTo>
                    <a:pt x="142286" y="9425284"/>
                  </a:lnTo>
                  <a:lnTo>
                    <a:pt x="110017" y="9389653"/>
                  </a:lnTo>
                  <a:lnTo>
                    <a:pt x="81622" y="9351297"/>
                  </a:lnTo>
                  <a:lnTo>
                    <a:pt x="57234" y="9310536"/>
                  </a:lnTo>
                  <a:lnTo>
                    <a:pt x="36984" y="9267687"/>
                  </a:lnTo>
                  <a:lnTo>
                    <a:pt x="21004" y="9223070"/>
                  </a:lnTo>
                  <a:lnTo>
                    <a:pt x="9427" y="9177002"/>
                  </a:lnTo>
                  <a:lnTo>
                    <a:pt x="2384" y="9129802"/>
                  </a:lnTo>
                  <a:lnTo>
                    <a:pt x="0" y="9081790"/>
                  </a:lnTo>
                  <a:lnTo>
                    <a:pt x="0" y="485773"/>
                  </a:lnTo>
                  <a:lnTo>
                    <a:pt x="2384" y="437761"/>
                  </a:lnTo>
                  <a:lnTo>
                    <a:pt x="9427" y="390561"/>
                  </a:lnTo>
                  <a:lnTo>
                    <a:pt x="21004" y="344493"/>
                  </a:lnTo>
                  <a:lnTo>
                    <a:pt x="36984" y="299876"/>
                  </a:lnTo>
                  <a:lnTo>
                    <a:pt x="57234" y="257027"/>
                  </a:lnTo>
                  <a:lnTo>
                    <a:pt x="81622" y="216266"/>
                  </a:lnTo>
                  <a:lnTo>
                    <a:pt x="110017" y="177910"/>
                  </a:lnTo>
                  <a:lnTo>
                    <a:pt x="142287" y="142279"/>
                  </a:lnTo>
                  <a:lnTo>
                    <a:pt x="177918" y="110010"/>
                  </a:lnTo>
                  <a:lnTo>
                    <a:pt x="216273" y="81615"/>
                  </a:lnTo>
                  <a:lnTo>
                    <a:pt x="257034" y="57227"/>
                  </a:lnTo>
                  <a:lnTo>
                    <a:pt x="299883" y="36977"/>
                  </a:lnTo>
                  <a:lnTo>
                    <a:pt x="344501" y="20997"/>
                  </a:lnTo>
                  <a:lnTo>
                    <a:pt x="390568" y="9420"/>
                  </a:lnTo>
                  <a:lnTo>
                    <a:pt x="437768" y="2377"/>
                  </a:lnTo>
                  <a:lnTo>
                    <a:pt x="485781" y="0"/>
                  </a:lnTo>
                  <a:lnTo>
                    <a:pt x="16854181" y="0"/>
                  </a:lnTo>
                  <a:lnTo>
                    <a:pt x="16902194" y="2376"/>
                  </a:lnTo>
                  <a:lnTo>
                    <a:pt x="16949394" y="9420"/>
                  </a:lnTo>
                  <a:lnTo>
                    <a:pt x="16995462" y="20997"/>
                  </a:lnTo>
                  <a:lnTo>
                    <a:pt x="17040079" y="36977"/>
                  </a:lnTo>
                  <a:lnTo>
                    <a:pt x="17082928" y="57227"/>
                  </a:lnTo>
                  <a:lnTo>
                    <a:pt x="17123690" y="81615"/>
                  </a:lnTo>
                  <a:lnTo>
                    <a:pt x="17162045" y="110010"/>
                  </a:lnTo>
                  <a:lnTo>
                    <a:pt x="17197676" y="142279"/>
                  </a:lnTo>
                  <a:lnTo>
                    <a:pt x="17229945" y="177910"/>
                  </a:lnTo>
                  <a:lnTo>
                    <a:pt x="17258340" y="216266"/>
                  </a:lnTo>
                  <a:lnTo>
                    <a:pt x="17282728" y="257027"/>
                  </a:lnTo>
                  <a:lnTo>
                    <a:pt x="17302978" y="299876"/>
                  </a:lnTo>
                  <a:lnTo>
                    <a:pt x="17318958" y="344493"/>
                  </a:lnTo>
                  <a:lnTo>
                    <a:pt x="17330535" y="390561"/>
                  </a:lnTo>
                  <a:lnTo>
                    <a:pt x="17335498" y="423820"/>
                  </a:lnTo>
                </a:path>
              </a:pathLst>
            </a:custGeom>
            <a:ln w="38099">
              <a:solidFill>
                <a:srgbClr val="5C24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50"/>
              <a:ext cx="5166995" cy="3970654"/>
            </a:xfrm>
            <a:custGeom>
              <a:avLst/>
              <a:gdLst/>
              <a:ahLst/>
              <a:cxnLst/>
              <a:rect l="l" t="t" r="r" b="b"/>
              <a:pathLst>
                <a:path w="5166995" h="3970654">
                  <a:moveTo>
                    <a:pt x="0" y="3970339"/>
                  </a:moveTo>
                  <a:lnTo>
                    <a:pt x="0" y="0"/>
                  </a:lnTo>
                  <a:lnTo>
                    <a:pt x="5103897" y="638"/>
                  </a:lnTo>
                  <a:lnTo>
                    <a:pt x="5146777" y="1621"/>
                  </a:lnTo>
                  <a:lnTo>
                    <a:pt x="5165911" y="8940"/>
                  </a:lnTo>
                  <a:lnTo>
                    <a:pt x="5166558" y="29148"/>
                  </a:lnTo>
                  <a:lnTo>
                    <a:pt x="5153973" y="68798"/>
                  </a:lnTo>
                  <a:lnTo>
                    <a:pt x="5136410" y="117781"/>
                  </a:lnTo>
                  <a:lnTo>
                    <a:pt x="5117296" y="165590"/>
                  </a:lnTo>
                  <a:lnTo>
                    <a:pt x="5096633" y="212226"/>
                  </a:lnTo>
                  <a:lnTo>
                    <a:pt x="5074423" y="257691"/>
                  </a:lnTo>
                  <a:lnTo>
                    <a:pt x="5050669" y="301987"/>
                  </a:lnTo>
                  <a:lnTo>
                    <a:pt x="5025374" y="345115"/>
                  </a:lnTo>
                  <a:lnTo>
                    <a:pt x="4998538" y="387076"/>
                  </a:lnTo>
                  <a:lnTo>
                    <a:pt x="4970165" y="427873"/>
                  </a:lnTo>
                  <a:lnTo>
                    <a:pt x="4940257" y="467505"/>
                  </a:lnTo>
                  <a:lnTo>
                    <a:pt x="4908816" y="505976"/>
                  </a:lnTo>
                  <a:lnTo>
                    <a:pt x="4875844" y="543287"/>
                  </a:lnTo>
                  <a:lnTo>
                    <a:pt x="4841344" y="579438"/>
                  </a:lnTo>
                  <a:lnTo>
                    <a:pt x="4805318" y="614432"/>
                  </a:lnTo>
                  <a:lnTo>
                    <a:pt x="4767768" y="648270"/>
                  </a:lnTo>
                  <a:lnTo>
                    <a:pt x="4728697" y="680953"/>
                  </a:lnTo>
                  <a:lnTo>
                    <a:pt x="4688107" y="712483"/>
                  </a:lnTo>
                  <a:lnTo>
                    <a:pt x="4645999" y="742862"/>
                  </a:lnTo>
                  <a:lnTo>
                    <a:pt x="4603989" y="770519"/>
                  </a:lnTo>
                  <a:lnTo>
                    <a:pt x="4561002" y="795789"/>
                  </a:lnTo>
                  <a:lnTo>
                    <a:pt x="4517078" y="818709"/>
                  </a:lnTo>
                  <a:lnTo>
                    <a:pt x="4472253" y="839318"/>
                  </a:lnTo>
                  <a:lnTo>
                    <a:pt x="4426565" y="857654"/>
                  </a:lnTo>
                  <a:lnTo>
                    <a:pt x="4380051" y="873756"/>
                  </a:lnTo>
                  <a:lnTo>
                    <a:pt x="4332749" y="887662"/>
                  </a:lnTo>
                  <a:lnTo>
                    <a:pt x="4284697" y="899409"/>
                  </a:lnTo>
                  <a:lnTo>
                    <a:pt x="4235932" y="909038"/>
                  </a:lnTo>
                  <a:lnTo>
                    <a:pt x="4186491" y="916585"/>
                  </a:lnTo>
                  <a:lnTo>
                    <a:pt x="4134070" y="922700"/>
                  </a:lnTo>
                  <a:lnTo>
                    <a:pt x="4081638" y="927346"/>
                  </a:lnTo>
                  <a:lnTo>
                    <a:pt x="4029199" y="930548"/>
                  </a:lnTo>
                  <a:lnTo>
                    <a:pt x="3976757" y="932334"/>
                  </a:lnTo>
                  <a:lnTo>
                    <a:pt x="3924316" y="932731"/>
                  </a:lnTo>
                  <a:lnTo>
                    <a:pt x="3871881" y="931765"/>
                  </a:lnTo>
                  <a:lnTo>
                    <a:pt x="3819456" y="929462"/>
                  </a:lnTo>
                  <a:lnTo>
                    <a:pt x="3767046" y="925851"/>
                  </a:lnTo>
                  <a:lnTo>
                    <a:pt x="3714654" y="920957"/>
                  </a:lnTo>
                  <a:lnTo>
                    <a:pt x="3662286" y="914807"/>
                  </a:lnTo>
                  <a:lnTo>
                    <a:pt x="3609945" y="907428"/>
                  </a:lnTo>
                  <a:lnTo>
                    <a:pt x="3575644" y="903118"/>
                  </a:lnTo>
                  <a:lnTo>
                    <a:pt x="3541156" y="900125"/>
                  </a:lnTo>
                  <a:lnTo>
                    <a:pt x="3506583" y="897689"/>
                  </a:lnTo>
                  <a:lnTo>
                    <a:pt x="3472028" y="895047"/>
                  </a:lnTo>
                  <a:lnTo>
                    <a:pt x="3464054" y="887666"/>
                  </a:lnTo>
                  <a:lnTo>
                    <a:pt x="3455803" y="884940"/>
                  </a:lnTo>
                  <a:lnTo>
                    <a:pt x="3447286" y="886832"/>
                  </a:lnTo>
                  <a:lnTo>
                    <a:pt x="3438515" y="893307"/>
                  </a:lnTo>
                  <a:lnTo>
                    <a:pt x="3388855" y="886003"/>
                  </a:lnTo>
                  <a:lnTo>
                    <a:pt x="3339081" y="883771"/>
                  </a:lnTo>
                  <a:lnTo>
                    <a:pt x="3289222" y="885082"/>
                  </a:lnTo>
                  <a:lnTo>
                    <a:pt x="3239309" y="888406"/>
                  </a:lnTo>
                  <a:lnTo>
                    <a:pt x="3229632" y="885619"/>
                  </a:lnTo>
                  <a:lnTo>
                    <a:pt x="3220426" y="885262"/>
                  </a:lnTo>
                  <a:lnTo>
                    <a:pt x="3211848" y="888170"/>
                  </a:lnTo>
                  <a:lnTo>
                    <a:pt x="3204056" y="895176"/>
                  </a:lnTo>
                  <a:lnTo>
                    <a:pt x="3150834" y="901243"/>
                  </a:lnTo>
                  <a:lnTo>
                    <a:pt x="3099603" y="909938"/>
                  </a:lnTo>
                  <a:lnTo>
                    <a:pt x="3050371" y="921280"/>
                  </a:lnTo>
                  <a:lnTo>
                    <a:pt x="3003147" y="935285"/>
                  </a:lnTo>
                  <a:lnTo>
                    <a:pt x="2957939" y="951968"/>
                  </a:lnTo>
                  <a:lnTo>
                    <a:pt x="2914755" y="971346"/>
                  </a:lnTo>
                  <a:lnTo>
                    <a:pt x="2873603" y="993436"/>
                  </a:lnTo>
                  <a:lnTo>
                    <a:pt x="2834493" y="1018255"/>
                  </a:lnTo>
                  <a:lnTo>
                    <a:pt x="2797431" y="1045817"/>
                  </a:lnTo>
                  <a:lnTo>
                    <a:pt x="2762427" y="1076140"/>
                  </a:lnTo>
                  <a:lnTo>
                    <a:pt x="2729488" y="1109240"/>
                  </a:lnTo>
                  <a:lnTo>
                    <a:pt x="2698623" y="1145134"/>
                  </a:lnTo>
                  <a:lnTo>
                    <a:pt x="2669841" y="1183838"/>
                  </a:lnTo>
                  <a:lnTo>
                    <a:pt x="2643148" y="1225368"/>
                  </a:lnTo>
                  <a:lnTo>
                    <a:pt x="2618554" y="1269740"/>
                  </a:lnTo>
                  <a:lnTo>
                    <a:pt x="2596067" y="1316972"/>
                  </a:lnTo>
                  <a:lnTo>
                    <a:pt x="2575696" y="1367079"/>
                  </a:lnTo>
                  <a:lnTo>
                    <a:pt x="2557349" y="1416515"/>
                  </a:lnTo>
                  <a:lnTo>
                    <a:pt x="2520982" y="1515567"/>
                  </a:lnTo>
                  <a:lnTo>
                    <a:pt x="2502602" y="1565022"/>
                  </a:lnTo>
                  <a:lnTo>
                    <a:pt x="2483851" y="1614324"/>
                  </a:lnTo>
                  <a:lnTo>
                    <a:pt x="2464549" y="1663392"/>
                  </a:lnTo>
                  <a:lnTo>
                    <a:pt x="2444516" y="1712147"/>
                  </a:lnTo>
                  <a:lnTo>
                    <a:pt x="2423573" y="1760509"/>
                  </a:lnTo>
                  <a:lnTo>
                    <a:pt x="2401539" y="1808398"/>
                  </a:lnTo>
                  <a:lnTo>
                    <a:pt x="2378235" y="1855733"/>
                  </a:lnTo>
                  <a:lnTo>
                    <a:pt x="2353482" y="1902435"/>
                  </a:lnTo>
                  <a:lnTo>
                    <a:pt x="2328513" y="1945724"/>
                  </a:lnTo>
                  <a:lnTo>
                    <a:pt x="2301929" y="1987400"/>
                  </a:lnTo>
                  <a:lnTo>
                    <a:pt x="2273475" y="2027147"/>
                  </a:lnTo>
                  <a:lnTo>
                    <a:pt x="2242894" y="2064651"/>
                  </a:lnTo>
                  <a:lnTo>
                    <a:pt x="2209933" y="2099599"/>
                  </a:lnTo>
                  <a:lnTo>
                    <a:pt x="2174337" y="2131675"/>
                  </a:lnTo>
                  <a:lnTo>
                    <a:pt x="2135851" y="2160567"/>
                  </a:lnTo>
                  <a:lnTo>
                    <a:pt x="2094220" y="2185959"/>
                  </a:lnTo>
                  <a:lnTo>
                    <a:pt x="2049189" y="2207538"/>
                  </a:lnTo>
                  <a:lnTo>
                    <a:pt x="2000504" y="2224990"/>
                  </a:lnTo>
                  <a:lnTo>
                    <a:pt x="1947205" y="2237704"/>
                  </a:lnTo>
                  <a:lnTo>
                    <a:pt x="1893447" y="2244618"/>
                  </a:lnTo>
                  <a:lnTo>
                    <a:pt x="1839285" y="2246942"/>
                  </a:lnTo>
                  <a:lnTo>
                    <a:pt x="1784770" y="2245885"/>
                  </a:lnTo>
                  <a:lnTo>
                    <a:pt x="1729954" y="2242659"/>
                  </a:lnTo>
                  <a:lnTo>
                    <a:pt x="1678827" y="2237676"/>
                  </a:lnTo>
                  <a:lnTo>
                    <a:pt x="1628198" y="2230343"/>
                  </a:lnTo>
                  <a:lnTo>
                    <a:pt x="1577972" y="2221116"/>
                  </a:lnTo>
                  <a:lnTo>
                    <a:pt x="1528053" y="2210450"/>
                  </a:lnTo>
                  <a:lnTo>
                    <a:pt x="1478344" y="2198801"/>
                  </a:lnTo>
                  <a:lnTo>
                    <a:pt x="1379173" y="2174373"/>
                  </a:lnTo>
                  <a:lnTo>
                    <a:pt x="1329517" y="2162505"/>
                  </a:lnTo>
                  <a:lnTo>
                    <a:pt x="1279687" y="2151475"/>
                  </a:lnTo>
                  <a:lnTo>
                    <a:pt x="1229586" y="2141739"/>
                  </a:lnTo>
                  <a:lnTo>
                    <a:pt x="1178558" y="2136159"/>
                  </a:lnTo>
                  <a:lnTo>
                    <a:pt x="1135457" y="2139611"/>
                  </a:lnTo>
                  <a:lnTo>
                    <a:pt x="1099370" y="2152887"/>
                  </a:lnTo>
                  <a:lnTo>
                    <a:pt x="1069385" y="2176776"/>
                  </a:lnTo>
                  <a:lnTo>
                    <a:pt x="1044587" y="2212069"/>
                  </a:lnTo>
                  <a:lnTo>
                    <a:pt x="1024064" y="2259554"/>
                  </a:lnTo>
                  <a:lnTo>
                    <a:pt x="1008401" y="2307315"/>
                  </a:lnTo>
                  <a:lnTo>
                    <a:pt x="994253" y="2355425"/>
                  </a:lnTo>
                  <a:lnTo>
                    <a:pt x="981425" y="2403838"/>
                  </a:lnTo>
                  <a:lnTo>
                    <a:pt x="969719" y="2452510"/>
                  </a:lnTo>
                  <a:lnTo>
                    <a:pt x="958938" y="2501394"/>
                  </a:lnTo>
                  <a:lnTo>
                    <a:pt x="948884" y="2550446"/>
                  </a:lnTo>
                  <a:lnTo>
                    <a:pt x="939362" y="2599622"/>
                  </a:lnTo>
                  <a:lnTo>
                    <a:pt x="930174" y="2648875"/>
                  </a:lnTo>
                  <a:lnTo>
                    <a:pt x="912013" y="2747434"/>
                  </a:lnTo>
                  <a:lnTo>
                    <a:pt x="884330" y="2891911"/>
                  </a:lnTo>
                  <a:lnTo>
                    <a:pt x="874960" y="2939465"/>
                  </a:lnTo>
                  <a:lnTo>
                    <a:pt x="865133" y="2986867"/>
                  </a:lnTo>
                  <a:lnTo>
                    <a:pt x="854614" y="3034041"/>
                  </a:lnTo>
                  <a:lnTo>
                    <a:pt x="843166" y="3080909"/>
                  </a:lnTo>
                  <a:lnTo>
                    <a:pt x="830553" y="3127395"/>
                  </a:lnTo>
                  <a:lnTo>
                    <a:pt x="816538" y="3173424"/>
                  </a:lnTo>
                  <a:lnTo>
                    <a:pt x="800884" y="3218918"/>
                  </a:lnTo>
                  <a:lnTo>
                    <a:pt x="783357" y="3263802"/>
                  </a:lnTo>
                  <a:lnTo>
                    <a:pt x="763718" y="3307998"/>
                  </a:lnTo>
                  <a:lnTo>
                    <a:pt x="741733" y="3351431"/>
                  </a:lnTo>
                  <a:lnTo>
                    <a:pt x="717164" y="3394023"/>
                  </a:lnTo>
                  <a:lnTo>
                    <a:pt x="689776" y="3435699"/>
                  </a:lnTo>
                  <a:lnTo>
                    <a:pt x="660243" y="3476154"/>
                  </a:lnTo>
                  <a:lnTo>
                    <a:pt x="629351" y="3515229"/>
                  </a:lnTo>
                  <a:lnTo>
                    <a:pt x="597103" y="3552916"/>
                  </a:lnTo>
                  <a:lnTo>
                    <a:pt x="563506" y="3589207"/>
                  </a:lnTo>
                  <a:lnTo>
                    <a:pt x="528565" y="3624093"/>
                  </a:lnTo>
                  <a:lnTo>
                    <a:pt x="492286" y="3657566"/>
                  </a:lnTo>
                  <a:lnTo>
                    <a:pt x="454672" y="3689617"/>
                  </a:lnTo>
                  <a:lnTo>
                    <a:pt x="415731" y="3720238"/>
                  </a:lnTo>
                  <a:lnTo>
                    <a:pt x="375467" y="3749420"/>
                  </a:lnTo>
                  <a:lnTo>
                    <a:pt x="334427" y="3777478"/>
                  </a:lnTo>
                  <a:lnTo>
                    <a:pt x="293013" y="3804813"/>
                  </a:lnTo>
                  <a:lnTo>
                    <a:pt x="251217" y="3831406"/>
                  </a:lnTo>
                  <a:lnTo>
                    <a:pt x="209030" y="3857237"/>
                  </a:lnTo>
                  <a:lnTo>
                    <a:pt x="166443" y="3882287"/>
                  </a:lnTo>
                  <a:lnTo>
                    <a:pt x="123448" y="3906538"/>
                  </a:lnTo>
                  <a:lnTo>
                    <a:pt x="80037" y="3929970"/>
                  </a:lnTo>
                  <a:lnTo>
                    <a:pt x="36200" y="3952564"/>
                  </a:lnTo>
                  <a:lnTo>
                    <a:pt x="0" y="397033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65" y="11"/>
              <a:ext cx="18286730" cy="4356100"/>
            </a:xfrm>
            <a:custGeom>
              <a:avLst/>
              <a:gdLst/>
              <a:ahLst/>
              <a:cxnLst/>
              <a:rect l="l" t="t" r="r" b="b"/>
              <a:pathLst>
                <a:path w="18286730" h="4356100">
                  <a:moveTo>
                    <a:pt x="371856" y="2739567"/>
                  </a:moveTo>
                  <a:lnTo>
                    <a:pt x="369671" y="2726334"/>
                  </a:lnTo>
                  <a:lnTo>
                    <a:pt x="364934" y="2713799"/>
                  </a:lnTo>
                  <a:lnTo>
                    <a:pt x="357835" y="2702420"/>
                  </a:lnTo>
                  <a:lnTo>
                    <a:pt x="0" y="2343988"/>
                  </a:lnTo>
                  <a:lnTo>
                    <a:pt x="0" y="2536482"/>
                  </a:lnTo>
                  <a:lnTo>
                    <a:pt x="258940" y="2795447"/>
                  </a:lnTo>
                  <a:lnTo>
                    <a:pt x="294932" y="2811830"/>
                  </a:lnTo>
                  <a:lnTo>
                    <a:pt x="308279" y="2812275"/>
                  </a:lnTo>
                  <a:lnTo>
                    <a:pt x="321449" y="2810091"/>
                  </a:lnTo>
                  <a:lnTo>
                    <a:pt x="355003" y="2789123"/>
                  </a:lnTo>
                  <a:lnTo>
                    <a:pt x="371424" y="2752966"/>
                  </a:lnTo>
                  <a:lnTo>
                    <a:pt x="371856" y="2739567"/>
                  </a:lnTo>
                  <a:close/>
                </a:path>
                <a:path w="18286730" h="4356100">
                  <a:moveTo>
                    <a:pt x="427736" y="3283026"/>
                  </a:moveTo>
                  <a:lnTo>
                    <a:pt x="425538" y="3269792"/>
                  </a:lnTo>
                  <a:lnTo>
                    <a:pt x="420814" y="3257258"/>
                  </a:lnTo>
                  <a:lnTo>
                    <a:pt x="413715" y="3245878"/>
                  </a:lnTo>
                  <a:lnTo>
                    <a:pt x="0" y="2831566"/>
                  </a:lnTo>
                  <a:lnTo>
                    <a:pt x="0" y="3024073"/>
                  </a:lnTo>
                  <a:lnTo>
                    <a:pt x="314820" y="3338906"/>
                  </a:lnTo>
                  <a:lnTo>
                    <a:pt x="350799" y="3355289"/>
                  </a:lnTo>
                  <a:lnTo>
                    <a:pt x="364147" y="3355733"/>
                  </a:lnTo>
                  <a:lnTo>
                    <a:pt x="377329" y="3353549"/>
                  </a:lnTo>
                  <a:lnTo>
                    <a:pt x="410883" y="3332581"/>
                  </a:lnTo>
                  <a:lnTo>
                    <a:pt x="427291" y="3296424"/>
                  </a:lnTo>
                  <a:lnTo>
                    <a:pt x="427736" y="3283026"/>
                  </a:lnTo>
                  <a:close/>
                </a:path>
                <a:path w="18286730" h="4356100">
                  <a:moveTo>
                    <a:pt x="827138" y="2716873"/>
                  </a:moveTo>
                  <a:lnTo>
                    <a:pt x="824953" y="2703639"/>
                  </a:lnTo>
                  <a:lnTo>
                    <a:pt x="820216" y="2691092"/>
                  </a:lnTo>
                  <a:lnTo>
                    <a:pt x="813117" y="2679725"/>
                  </a:lnTo>
                  <a:lnTo>
                    <a:pt x="0" y="1865998"/>
                  </a:lnTo>
                  <a:lnTo>
                    <a:pt x="0" y="2058504"/>
                  </a:lnTo>
                  <a:lnTo>
                    <a:pt x="714222" y="2772753"/>
                  </a:lnTo>
                  <a:lnTo>
                    <a:pt x="750214" y="2789136"/>
                  </a:lnTo>
                  <a:lnTo>
                    <a:pt x="763562" y="2789580"/>
                  </a:lnTo>
                  <a:lnTo>
                    <a:pt x="776732" y="2787383"/>
                  </a:lnTo>
                  <a:lnTo>
                    <a:pt x="810285" y="2766415"/>
                  </a:lnTo>
                  <a:lnTo>
                    <a:pt x="826706" y="2730271"/>
                  </a:lnTo>
                  <a:lnTo>
                    <a:pt x="827138" y="2716873"/>
                  </a:lnTo>
                  <a:close/>
                </a:path>
                <a:path w="18286730" h="4356100">
                  <a:moveTo>
                    <a:pt x="884643" y="315912"/>
                  </a:moveTo>
                  <a:lnTo>
                    <a:pt x="882218" y="302780"/>
                  </a:lnTo>
                  <a:lnTo>
                    <a:pt x="877265" y="290385"/>
                  </a:lnTo>
                  <a:lnTo>
                    <a:pt x="869975" y="279184"/>
                  </a:lnTo>
                  <a:lnTo>
                    <a:pt x="591121" y="0"/>
                  </a:lnTo>
                  <a:lnTo>
                    <a:pt x="399097" y="0"/>
                  </a:lnTo>
                  <a:lnTo>
                    <a:pt x="774090" y="373278"/>
                  </a:lnTo>
                  <a:lnTo>
                    <a:pt x="785101" y="380682"/>
                  </a:lnTo>
                  <a:lnTo>
                    <a:pt x="797458" y="385851"/>
                  </a:lnTo>
                  <a:lnTo>
                    <a:pt x="810450" y="388493"/>
                  </a:lnTo>
                  <a:lnTo>
                    <a:pt x="823899" y="388467"/>
                  </a:lnTo>
                  <a:lnTo>
                    <a:pt x="860577" y="373265"/>
                  </a:lnTo>
                  <a:lnTo>
                    <a:pt x="884453" y="329272"/>
                  </a:lnTo>
                  <a:lnTo>
                    <a:pt x="884643" y="315912"/>
                  </a:lnTo>
                  <a:close/>
                </a:path>
                <a:path w="18286730" h="4356100">
                  <a:moveTo>
                    <a:pt x="915339" y="2221319"/>
                  </a:moveTo>
                  <a:lnTo>
                    <a:pt x="913041" y="2207793"/>
                  </a:lnTo>
                  <a:lnTo>
                    <a:pt x="908088" y="2194991"/>
                  </a:lnTo>
                  <a:lnTo>
                    <a:pt x="900684" y="2183447"/>
                  </a:lnTo>
                  <a:lnTo>
                    <a:pt x="0" y="1284135"/>
                  </a:lnTo>
                  <a:lnTo>
                    <a:pt x="0" y="1478381"/>
                  </a:lnTo>
                  <a:lnTo>
                    <a:pt x="801560" y="2278126"/>
                  </a:lnTo>
                  <a:lnTo>
                    <a:pt x="837552" y="2294217"/>
                  </a:lnTo>
                  <a:lnTo>
                    <a:pt x="850849" y="2294648"/>
                  </a:lnTo>
                  <a:lnTo>
                    <a:pt x="863981" y="2292502"/>
                  </a:lnTo>
                  <a:lnTo>
                    <a:pt x="897724" y="2271839"/>
                  </a:lnTo>
                  <a:lnTo>
                    <a:pt x="914882" y="2235035"/>
                  </a:lnTo>
                  <a:lnTo>
                    <a:pt x="915339" y="2221319"/>
                  </a:lnTo>
                  <a:close/>
                </a:path>
                <a:path w="18286730" h="4356100">
                  <a:moveTo>
                    <a:pt x="958100" y="1334871"/>
                  </a:moveTo>
                  <a:lnTo>
                    <a:pt x="955903" y="1321638"/>
                  </a:lnTo>
                  <a:lnTo>
                    <a:pt x="951166" y="1309090"/>
                  </a:lnTo>
                  <a:lnTo>
                    <a:pt x="944079" y="1297724"/>
                  </a:lnTo>
                  <a:lnTo>
                    <a:pt x="0" y="353047"/>
                  </a:lnTo>
                  <a:lnTo>
                    <a:pt x="0" y="545553"/>
                  </a:lnTo>
                  <a:lnTo>
                    <a:pt x="845185" y="1390751"/>
                  </a:lnTo>
                  <a:lnTo>
                    <a:pt x="881164" y="1407134"/>
                  </a:lnTo>
                  <a:lnTo>
                    <a:pt x="894511" y="1407579"/>
                  </a:lnTo>
                  <a:lnTo>
                    <a:pt x="907694" y="1405382"/>
                  </a:lnTo>
                  <a:lnTo>
                    <a:pt x="941247" y="1384414"/>
                  </a:lnTo>
                  <a:lnTo>
                    <a:pt x="957656" y="1348270"/>
                  </a:lnTo>
                  <a:lnTo>
                    <a:pt x="958100" y="1334871"/>
                  </a:lnTo>
                  <a:close/>
                </a:path>
                <a:path w="18286730" h="4356100">
                  <a:moveTo>
                    <a:pt x="1336548" y="2164245"/>
                  </a:moveTo>
                  <a:lnTo>
                    <a:pt x="1334363" y="2151011"/>
                  </a:lnTo>
                  <a:lnTo>
                    <a:pt x="1329626" y="2138476"/>
                  </a:lnTo>
                  <a:lnTo>
                    <a:pt x="1322527" y="2127097"/>
                  </a:lnTo>
                  <a:lnTo>
                    <a:pt x="0" y="803960"/>
                  </a:lnTo>
                  <a:lnTo>
                    <a:pt x="0" y="998220"/>
                  </a:lnTo>
                  <a:lnTo>
                    <a:pt x="1222235" y="2216962"/>
                  </a:lnTo>
                  <a:lnTo>
                    <a:pt x="1268514" y="2236597"/>
                  </a:lnTo>
                  <a:lnTo>
                    <a:pt x="1281747" y="2235377"/>
                  </a:lnTo>
                  <a:lnTo>
                    <a:pt x="1316520" y="2216962"/>
                  </a:lnTo>
                  <a:lnTo>
                    <a:pt x="1336116" y="2177643"/>
                  </a:lnTo>
                  <a:lnTo>
                    <a:pt x="1336548" y="2164245"/>
                  </a:lnTo>
                  <a:close/>
                </a:path>
                <a:path w="18286730" h="4356100">
                  <a:moveTo>
                    <a:pt x="1657413" y="1566545"/>
                  </a:moveTo>
                  <a:lnTo>
                    <a:pt x="1655114" y="1553019"/>
                  </a:lnTo>
                  <a:lnTo>
                    <a:pt x="1650161" y="1540230"/>
                  </a:lnTo>
                  <a:lnTo>
                    <a:pt x="1642757" y="1528686"/>
                  </a:lnTo>
                  <a:lnTo>
                    <a:pt x="112826" y="0"/>
                  </a:lnTo>
                  <a:lnTo>
                    <a:pt x="0" y="0"/>
                  </a:lnTo>
                  <a:lnTo>
                    <a:pt x="0" y="81534"/>
                  </a:lnTo>
                  <a:lnTo>
                    <a:pt x="1543596" y="1623415"/>
                  </a:lnTo>
                  <a:lnTo>
                    <a:pt x="1554429" y="1631226"/>
                  </a:lnTo>
                  <a:lnTo>
                    <a:pt x="1566583" y="1636750"/>
                  </a:lnTo>
                  <a:lnTo>
                    <a:pt x="1579587" y="1639798"/>
                  </a:lnTo>
                  <a:lnTo>
                    <a:pt x="1592935" y="1640230"/>
                  </a:lnTo>
                  <a:lnTo>
                    <a:pt x="1606105" y="1638046"/>
                  </a:lnTo>
                  <a:lnTo>
                    <a:pt x="1639798" y="1617065"/>
                  </a:lnTo>
                  <a:lnTo>
                    <a:pt x="1656956" y="1580261"/>
                  </a:lnTo>
                  <a:lnTo>
                    <a:pt x="1657413" y="1566545"/>
                  </a:lnTo>
                  <a:close/>
                </a:path>
                <a:path w="18286730" h="4356100">
                  <a:moveTo>
                    <a:pt x="1679676" y="649871"/>
                  </a:moveTo>
                  <a:lnTo>
                    <a:pt x="1677377" y="636346"/>
                  </a:lnTo>
                  <a:lnTo>
                    <a:pt x="1672424" y="623557"/>
                  </a:lnTo>
                  <a:lnTo>
                    <a:pt x="1665008" y="612000"/>
                  </a:lnTo>
                  <a:lnTo>
                    <a:pt x="1053388" y="0"/>
                  </a:lnTo>
                  <a:lnTo>
                    <a:pt x="859878" y="0"/>
                  </a:lnTo>
                  <a:lnTo>
                    <a:pt x="1565859" y="706729"/>
                  </a:lnTo>
                  <a:lnTo>
                    <a:pt x="1601851" y="723125"/>
                  </a:lnTo>
                  <a:lnTo>
                    <a:pt x="1615198" y="723557"/>
                  </a:lnTo>
                  <a:lnTo>
                    <a:pt x="1628368" y="721372"/>
                  </a:lnTo>
                  <a:lnTo>
                    <a:pt x="1662061" y="700392"/>
                  </a:lnTo>
                  <a:lnTo>
                    <a:pt x="1679206" y="663587"/>
                  </a:lnTo>
                  <a:lnTo>
                    <a:pt x="1679676" y="649871"/>
                  </a:lnTo>
                  <a:close/>
                </a:path>
                <a:path w="18286730" h="4356100">
                  <a:moveTo>
                    <a:pt x="2353970" y="837463"/>
                  </a:moveTo>
                  <a:lnTo>
                    <a:pt x="2345753" y="797661"/>
                  </a:lnTo>
                  <a:lnTo>
                    <a:pt x="1551457" y="0"/>
                  </a:lnTo>
                  <a:lnTo>
                    <a:pt x="1359192" y="0"/>
                  </a:lnTo>
                  <a:lnTo>
                    <a:pt x="2242020" y="881341"/>
                  </a:lnTo>
                  <a:lnTo>
                    <a:pt x="2278011" y="897724"/>
                  </a:lnTo>
                  <a:lnTo>
                    <a:pt x="2291359" y="898169"/>
                  </a:lnTo>
                  <a:lnTo>
                    <a:pt x="2304529" y="895972"/>
                  </a:lnTo>
                  <a:lnTo>
                    <a:pt x="2338108" y="874877"/>
                  </a:lnTo>
                  <a:lnTo>
                    <a:pt x="2353970" y="837463"/>
                  </a:lnTo>
                  <a:close/>
                </a:path>
                <a:path w="18286730" h="4356100">
                  <a:moveTo>
                    <a:pt x="2397620" y="270002"/>
                  </a:moveTo>
                  <a:lnTo>
                    <a:pt x="2389403" y="230200"/>
                  </a:lnTo>
                  <a:lnTo>
                    <a:pt x="2162568" y="0"/>
                  </a:lnTo>
                  <a:lnTo>
                    <a:pt x="1970608" y="0"/>
                  </a:lnTo>
                  <a:lnTo>
                    <a:pt x="2285669" y="313867"/>
                  </a:lnTo>
                  <a:lnTo>
                    <a:pt x="2321661" y="330263"/>
                  </a:lnTo>
                  <a:lnTo>
                    <a:pt x="2335009" y="330695"/>
                  </a:lnTo>
                  <a:lnTo>
                    <a:pt x="2348179" y="328510"/>
                  </a:lnTo>
                  <a:lnTo>
                    <a:pt x="2381758" y="307416"/>
                  </a:lnTo>
                  <a:lnTo>
                    <a:pt x="2397620" y="270002"/>
                  </a:lnTo>
                  <a:close/>
                </a:path>
                <a:path w="18286730" h="4356100">
                  <a:moveTo>
                    <a:pt x="18286222" y="0"/>
                  </a:moveTo>
                  <a:lnTo>
                    <a:pt x="13347497" y="0"/>
                  </a:lnTo>
                  <a:lnTo>
                    <a:pt x="13378167" y="25400"/>
                  </a:lnTo>
                  <a:lnTo>
                    <a:pt x="13410044" y="50800"/>
                  </a:lnTo>
                  <a:lnTo>
                    <a:pt x="13443064" y="76200"/>
                  </a:lnTo>
                  <a:lnTo>
                    <a:pt x="13477177" y="101600"/>
                  </a:lnTo>
                  <a:lnTo>
                    <a:pt x="13512343" y="127000"/>
                  </a:lnTo>
                  <a:lnTo>
                    <a:pt x="13585609" y="152400"/>
                  </a:lnTo>
                  <a:lnTo>
                    <a:pt x="13662470" y="177800"/>
                  </a:lnTo>
                  <a:lnTo>
                    <a:pt x="13783551" y="215900"/>
                  </a:lnTo>
                  <a:lnTo>
                    <a:pt x="13825271" y="215900"/>
                  </a:lnTo>
                  <a:lnTo>
                    <a:pt x="13867575" y="228600"/>
                  </a:lnTo>
                  <a:lnTo>
                    <a:pt x="13910412" y="228600"/>
                  </a:lnTo>
                  <a:lnTo>
                    <a:pt x="13953731" y="241300"/>
                  </a:lnTo>
                  <a:lnTo>
                    <a:pt x="14130896" y="241300"/>
                  </a:lnTo>
                  <a:lnTo>
                    <a:pt x="14175893" y="254000"/>
                  </a:lnTo>
                  <a:lnTo>
                    <a:pt x="14538160" y="254000"/>
                  </a:lnTo>
                  <a:lnTo>
                    <a:pt x="14582966" y="266700"/>
                  </a:lnTo>
                  <a:lnTo>
                    <a:pt x="14671688" y="266700"/>
                  </a:lnTo>
                  <a:lnTo>
                    <a:pt x="14715516" y="279400"/>
                  </a:lnTo>
                  <a:lnTo>
                    <a:pt x="14758912" y="279400"/>
                  </a:lnTo>
                  <a:lnTo>
                    <a:pt x="14801825" y="292100"/>
                  </a:lnTo>
                  <a:lnTo>
                    <a:pt x="14844205" y="292100"/>
                  </a:lnTo>
                  <a:lnTo>
                    <a:pt x="14967661" y="330200"/>
                  </a:lnTo>
                  <a:lnTo>
                    <a:pt x="15046376" y="355600"/>
                  </a:lnTo>
                  <a:lnTo>
                    <a:pt x="15084501" y="381000"/>
                  </a:lnTo>
                  <a:lnTo>
                    <a:pt x="15104720" y="393700"/>
                  </a:lnTo>
                  <a:lnTo>
                    <a:pt x="15139175" y="419100"/>
                  </a:lnTo>
                  <a:lnTo>
                    <a:pt x="15176818" y="457200"/>
                  </a:lnTo>
                  <a:lnTo>
                    <a:pt x="15185873" y="482600"/>
                  </a:lnTo>
                  <a:lnTo>
                    <a:pt x="15193277" y="495300"/>
                  </a:lnTo>
                  <a:lnTo>
                    <a:pt x="15199106" y="508000"/>
                  </a:lnTo>
                  <a:lnTo>
                    <a:pt x="15203412" y="533400"/>
                  </a:lnTo>
                  <a:lnTo>
                    <a:pt x="15206269" y="558800"/>
                  </a:lnTo>
                  <a:lnTo>
                    <a:pt x="15207717" y="571500"/>
                  </a:lnTo>
                  <a:lnTo>
                    <a:pt x="15206688" y="622300"/>
                  </a:lnTo>
                  <a:lnTo>
                    <a:pt x="15200808" y="673100"/>
                  </a:lnTo>
                  <a:lnTo>
                    <a:pt x="15190585" y="723900"/>
                  </a:lnTo>
                  <a:lnTo>
                    <a:pt x="15176500" y="774700"/>
                  </a:lnTo>
                  <a:lnTo>
                    <a:pt x="15159063" y="825500"/>
                  </a:lnTo>
                  <a:lnTo>
                    <a:pt x="15149246" y="850900"/>
                  </a:lnTo>
                  <a:lnTo>
                    <a:pt x="15138769" y="889000"/>
                  </a:lnTo>
                  <a:lnTo>
                    <a:pt x="15127694" y="914400"/>
                  </a:lnTo>
                  <a:lnTo>
                    <a:pt x="15116099" y="939800"/>
                  </a:lnTo>
                  <a:lnTo>
                    <a:pt x="15104034" y="977900"/>
                  </a:lnTo>
                  <a:lnTo>
                    <a:pt x="15091563" y="1003300"/>
                  </a:lnTo>
                  <a:lnTo>
                    <a:pt x="15078748" y="1028700"/>
                  </a:lnTo>
                  <a:lnTo>
                    <a:pt x="15065655" y="1066800"/>
                  </a:lnTo>
                  <a:lnTo>
                    <a:pt x="15052332" y="1092200"/>
                  </a:lnTo>
                  <a:lnTo>
                    <a:pt x="15025294" y="1155700"/>
                  </a:lnTo>
                  <a:lnTo>
                    <a:pt x="15011680" y="1193800"/>
                  </a:lnTo>
                  <a:lnTo>
                    <a:pt x="14998103" y="1219200"/>
                  </a:lnTo>
                  <a:lnTo>
                    <a:pt x="14984616" y="1257300"/>
                  </a:lnTo>
                  <a:lnTo>
                    <a:pt x="14971281" y="1282700"/>
                  </a:lnTo>
                  <a:lnTo>
                    <a:pt x="14958149" y="1320800"/>
                  </a:lnTo>
                  <a:lnTo>
                    <a:pt x="14945297" y="1358900"/>
                  </a:lnTo>
                  <a:lnTo>
                    <a:pt x="14932787" y="1384300"/>
                  </a:lnTo>
                  <a:lnTo>
                    <a:pt x="14920671" y="1422400"/>
                  </a:lnTo>
                  <a:lnTo>
                    <a:pt x="14909026" y="1447800"/>
                  </a:lnTo>
                  <a:lnTo>
                    <a:pt x="14897888" y="1485900"/>
                  </a:lnTo>
                  <a:lnTo>
                    <a:pt x="14887347" y="1511300"/>
                  </a:lnTo>
                  <a:lnTo>
                    <a:pt x="14877441" y="1549400"/>
                  </a:lnTo>
                  <a:lnTo>
                    <a:pt x="14868246" y="1574800"/>
                  </a:lnTo>
                  <a:lnTo>
                    <a:pt x="14859826" y="1612900"/>
                  </a:lnTo>
                  <a:lnTo>
                    <a:pt x="14852244" y="1638300"/>
                  </a:lnTo>
                  <a:lnTo>
                    <a:pt x="14845551" y="1676400"/>
                  </a:lnTo>
                  <a:lnTo>
                    <a:pt x="14839811" y="1701800"/>
                  </a:lnTo>
                  <a:lnTo>
                    <a:pt x="14835086" y="1739900"/>
                  </a:lnTo>
                  <a:lnTo>
                    <a:pt x="14831441" y="1765300"/>
                  </a:lnTo>
                  <a:lnTo>
                    <a:pt x="14828939" y="1790700"/>
                  </a:lnTo>
                  <a:lnTo>
                    <a:pt x="14827644" y="1828800"/>
                  </a:lnTo>
                  <a:lnTo>
                    <a:pt x="14827619" y="1854200"/>
                  </a:lnTo>
                  <a:lnTo>
                    <a:pt x="14828914" y="1879600"/>
                  </a:lnTo>
                  <a:lnTo>
                    <a:pt x="14831606" y="1917700"/>
                  </a:lnTo>
                  <a:lnTo>
                    <a:pt x="14841385" y="1968500"/>
                  </a:lnTo>
                  <a:lnTo>
                    <a:pt x="14857476" y="2019300"/>
                  </a:lnTo>
                  <a:lnTo>
                    <a:pt x="14880362" y="2070100"/>
                  </a:lnTo>
                  <a:lnTo>
                    <a:pt x="14910537" y="2120900"/>
                  </a:lnTo>
                  <a:lnTo>
                    <a:pt x="14948497" y="2159000"/>
                  </a:lnTo>
                  <a:lnTo>
                    <a:pt x="14970557" y="2184400"/>
                  </a:lnTo>
                  <a:lnTo>
                    <a:pt x="14994738" y="2209800"/>
                  </a:lnTo>
                  <a:lnTo>
                    <a:pt x="15021128" y="2222500"/>
                  </a:lnTo>
                  <a:lnTo>
                    <a:pt x="15049767" y="2247900"/>
                  </a:lnTo>
                  <a:lnTo>
                    <a:pt x="15080717" y="2260600"/>
                  </a:lnTo>
                  <a:lnTo>
                    <a:pt x="15114054" y="2286000"/>
                  </a:lnTo>
                  <a:lnTo>
                    <a:pt x="15149830" y="2298700"/>
                  </a:lnTo>
                  <a:lnTo>
                    <a:pt x="15188108" y="2311400"/>
                  </a:lnTo>
                  <a:lnTo>
                    <a:pt x="15228951" y="2324100"/>
                  </a:lnTo>
                  <a:lnTo>
                    <a:pt x="15272423" y="2336800"/>
                  </a:lnTo>
                  <a:lnTo>
                    <a:pt x="15318588" y="2349500"/>
                  </a:lnTo>
                  <a:lnTo>
                    <a:pt x="15395766" y="2374900"/>
                  </a:lnTo>
                  <a:lnTo>
                    <a:pt x="15606268" y="2374900"/>
                  </a:lnTo>
                  <a:lnTo>
                    <a:pt x="15669946" y="2349500"/>
                  </a:lnTo>
                  <a:lnTo>
                    <a:pt x="15700655" y="2349500"/>
                  </a:lnTo>
                  <a:lnTo>
                    <a:pt x="15759900" y="2324100"/>
                  </a:lnTo>
                  <a:lnTo>
                    <a:pt x="15816402" y="2298700"/>
                  </a:lnTo>
                  <a:lnTo>
                    <a:pt x="15843657" y="2273300"/>
                  </a:lnTo>
                  <a:lnTo>
                    <a:pt x="15870289" y="2260600"/>
                  </a:lnTo>
                  <a:lnTo>
                    <a:pt x="15896298" y="2247900"/>
                  </a:lnTo>
                  <a:lnTo>
                    <a:pt x="15921724" y="2222500"/>
                  </a:lnTo>
                  <a:lnTo>
                    <a:pt x="15946565" y="2197100"/>
                  </a:lnTo>
                  <a:lnTo>
                    <a:pt x="15970860" y="2184400"/>
                  </a:lnTo>
                  <a:lnTo>
                    <a:pt x="16017863" y="2133600"/>
                  </a:lnTo>
                  <a:lnTo>
                    <a:pt x="16062871" y="2082800"/>
                  </a:lnTo>
                  <a:lnTo>
                    <a:pt x="16106039" y="2032000"/>
                  </a:lnTo>
                  <a:lnTo>
                    <a:pt x="16147530" y="1981200"/>
                  </a:lnTo>
                  <a:lnTo>
                    <a:pt x="16187484" y="1917700"/>
                  </a:lnTo>
                  <a:lnTo>
                    <a:pt x="16206940" y="1892300"/>
                  </a:lnTo>
                  <a:lnTo>
                    <a:pt x="16226079" y="1866900"/>
                  </a:lnTo>
                  <a:lnTo>
                    <a:pt x="16244900" y="1841500"/>
                  </a:lnTo>
                  <a:lnTo>
                    <a:pt x="16263442" y="1803400"/>
                  </a:lnTo>
                  <a:lnTo>
                    <a:pt x="16281705" y="1778000"/>
                  </a:lnTo>
                  <a:lnTo>
                    <a:pt x="16299739" y="1752600"/>
                  </a:lnTo>
                  <a:lnTo>
                    <a:pt x="16317532" y="1714500"/>
                  </a:lnTo>
                  <a:lnTo>
                    <a:pt x="16335121" y="1689100"/>
                  </a:lnTo>
                  <a:lnTo>
                    <a:pt x="16352520" y="1663700"/>
                  </a:lnTo>
                  <a:lnTo>
                    <a:pt x="16386823" y="1600200"/>
                  </a:lnTo>
                  <a:lnTo>
                    <a:pt x="16403765" y="1574800"/>
                  </a:lnTo>
                  <a:lnTo>
                    <a:pt x="16420592" y="1549400"/>
                  </a:lnTo>
                  <a:lnTo>
                    <a:pt x="16453981" y="1498600"/>
                  </a:lnTo>
                  <a:lnTo>
                    <a:pt x="16470592" y="1460500"/>
                  </a:lnTo>
                  <a:lnTo>
                    <a:pt x="16503714" y="1409700"/>
                  </a:lnTo>
                  <a:lnTo>
                    <a:pt x="16520262" y="1397000"/>
                  </a:lnTo>
                  <a:lnTo>
                    <a:pt x="16570135" y="1320800"/>
                  </a:lnTo>
                  <a:lnTo>
                    <a:pt x="16586886" y="1308100"/>
                  </a:lnTo>
                  <a:lnTo>
                    <a:pt x="16603752" y="1282700"/>
                  </a:lnTo>
                  <a:lnTo>
                    <a:pt x="16620719" y="1257300"/>
                  </a:lnTo>
                  <a:lnTo>
                    <a:pt x="16637826" y="1244600"/>
                  </a:lnTo>
                  <a:lnTo>
                    <a:pt x="16672522" y="1219200"/>
                  </a:lnTo>
                  <a:lnTo>
                    <a:pt x="16690162" y="1193800"/>
                  </a:lnTo>
                  <a:lnTo>
                    <a:pt x="16708006" y="1193800"/>
                  </a:lnTo>
                  <a:lnTo>
                    <a:pt x="16744417" y="1168400"/>
                  </a:lnTo>
                  <a:lnTo>
                    <a:pt x="16763022" y="1155700"/>
                  </a:lnTo>
                  <a:lnTo>
                    <a:pt x="16781920" y="1155700"/>
                  </a:lnTo>
                  <a:lnTo>
                    <a:pt x="16801122" y="1143000"/>
                  </a:lnTo>
                  <a:lnTo>
                    <a:pt x="16881412" y="1143000"/>
                  </a:lnTo>
                  <a:lnTo>
                    <a:pt x="16902456" y="1155700"/>
                  </a:lnTo>
                  <a:lnTo>
                    <a:pt x="16923919" y="1155700"/>
                  </a:lnTo>
                  <a:lnTo>
                    <a:pt x="16945826" y="1168400"/>
                  </a:lnTo>
                  <a:lnTo>
                    <a:pt x="16968204" y="1181100"/>
                  </a:lnTo>
                  <a:lnTo>
                    <a:pt x="16991051" y="1193800"/>
                  </a:lnTo>
                  <a:lnTo>
                    <a:pt x="17014406" y="1206500"/>
                  </a:lnTo>
                  <a:lnTo>
                    <a:pt x="17038282" y="1219200"/>
                  </a:lnTo>
                  <a:lnTo>
                    <a:pt x="17062704" y="1244600"/>
                  </a:lnTo>
                  <a:lnTo>
                    <a:pt x="17113238" y="1282700"/>
                  </a:lnTo>
                  <a:lnTo>
                    <a:pt x="17156138" y="1333500"/>
                  </a:lnTo>
                  <a:lnTo>
                    <a:pt x="17189869" y="1397000"/>
                  </a:lnTo>
                  <a:lnTo>
                    <a:pt x="17203446" y="1422400"/>
                  </a:lnTo>
                  <a:lnTo>
                    <a:pt x="17214939" y="1447800"/>
                  </a:lnTo>
                  <a:lnTo>
                    <a:pt x="17224401" y="1485900"/>
                  </a:lnTo>
                  <a:lnTo>
                    <a:pt x="17231894" y="1511300"/>
                  </a:lnTo>
                  <a:lnTo>
                    <a:pt x="17237482" y="1549400"/>
                  </a:lnTo>
                  <a:lnTo>
                    <a:pt x="17241241" y="1587500"/>
                  </a:lnTo>
                  <a:lnTo>
                    <a:pt x="17243235" y="1625600"/>
                  </a:lnTo>
                  <a:lnTo>
                    <a:pt x="17243514" y="1651000"/>
                  </a:lnTo>
                  <a:lnTo>
                    <a:pt x="17242168" y="1689100"/>
                  </a:lnTo>
                  <a:lnTo>
                    <a:pt x="17239247" y="1727200"/>
                  </a:lnTo>
                  <a:lnTo>
                    <a:pt x="17234815" y="1765300"/>
                  </a:lnTo>
                  <a:lnTo>
                    <a:pt x="17228947" y="1803400"/>
                  </a:lnTo>
                  <a:lnTo>
                    <a:pt x="17221696" y="1854200"/>
                  </a:lnTo>
                  <a:lnTo>
                    <a:pt x="17213149" y="1892300"/>
                  </a:lnTo>
                  <a:lnTo>
                    <a:pt x="17203344" y="1930400"/>
                  </a:lnTo>
                  <a:lnTo>
                    <a:pt x="17192371" y="1968500"/>
                  </a:lnTo>
                  <a:lnTo>
                    <a:pt x="17180281" y="2019300"/>
                  </a:lnTo>
                  <a:lnTo>
                    <a:pt x="17167136" y="2057400"/>
                  </a:lnTo>
                  <a:lnTo>
                    <a:pt x="17153014" y="2095500"/>
                  </a:lnTo>
                  <a:lnTo>
                    <a:pt x="17137977" y="2146300"/>
                  </a:lnTo>
                  <a:lnTo>
                    <a:pt x="17122090" y="2184400"/>
                  </a:lnTo>
                  <a:lnTo>
                    <a:pt x="17105427" y="2235200"/>
                  </a:lnTo>
                  <a:lnTo>
                    <a:pt x="17088028" y="2273300"/>
                  </a:lnTo>
                  <a:lnTo>
                    <a:pt x="17069994" y="2311400"/>
                  </a:lnTo>
                  <a:lnTo>
                    <a:pt x="17051363" y="2362200"/>
                  </a:lnTo>
                  <a:lnTo>
                    <a:pt x="17032199" y="2400300"/>
                  </a:lnTo>
                  <a:lnTo>
                    <a:pt x="17012590" y="2451100"/>
                  </a:lnTo>
                  <a:lnTo>
                    <a:pt x="16992588" y="2489200"/>
                  </a:lnTo>
                  <a:lnTo>
                    <a:pt x="16972255" y="2540000"/>
                  </a:lnTo>
                  <a:lnTo>
                    <a:pt x="16951668" y="2578100"/>
                  </a:lnTo>
                  <a:lnTo>
                    <a:pt x="16930891" y="2628900"/>
                  </a:lnTo>
                  <a:lnTo>
                    <a:pt x="16909974" y="2667000"/>
                  </a:lnTo>
                  <a:lnTo>
                    <a:pt x="16889006" y="2717800"/>
                  </a:lnTo>
                  <a:lnTo>
                    <a:pt x="16847122" y="2794000"/>
                  </a:lnTo>
                  <a:lnTo>
                    <a:pt x="16805783" y="2882900"/>
                  </a:lnTo>
                  <a:lnTo>
                    <a:pt x="16785463" y="2921000"/>
                  </a:lnTo>
                  <a:lnTo>
                    <a:pt x="16765486" y="2971800"/>
                  </a:lnTo>
                  <a:lnTo>
                    <a:pt x="16745915" y="3009900"/>
                  </a:lnTo>
                  <a:lnTo>
                    <a:pt x="16726789" y="3048000"/>
                  </a:lnTo>
                  <a:lnTo>
                    <a:pt x="16708196" y="3086100"/>
                  </a:lnTo>
                  <a:lnTo>
                    <a:pt x="16690201" y="3124200"/>
                  </a:lnTo>
                  <a:lnTo>
                    <a:pt x="16672852" y="3162300"/>
                  </a:lnTo>
                  <a:lnTo>
                    <a:pt x="16656228" y="3200400"/>
                  </a:lnTo>
                  <a:lnTo>
                    <a:pt x="16640404" y="3238500"/>
                  </a:lnTo>
                  <a:lnTo>
                    <a:pt x="16625431" y="3276600"/>
                  </a:lnTo>
                  <a:lnTo>
                    <a:pt x="16611372" y="3302000"/>
                  </a:lnTo>
                  <a:lnTo>
                    <a:pt x="16598316" y="3340100"/>
                  </a:lnTo>
                  <a:lnTo>
                    <a:pt x="16586289" y="3378200"/>
                  </a:lnTo>
                  <a:lnTo>
                    <a:pt x="16575393" y="3403600"/>
                  </a:lnTo>
                  <a:lnTo>
                    <a:pt x="16565677" y="3441700"/>
                  </a:lnTo>
                  <a:lnTo>
                    <a:pt x="16557219" y="3467100"/>
                  </a:lnTo>
                  <a:lnTo>
                    <a:pt x="16550069" y="3492500"/>
                  </a:lnTo>
                  <a:lnTo>
                    <a:pt x="16544290" y="3517900"/>
                  </a:lnTo>
                  <a:lnTo>
                    <a:pt x="16539960" y="3543300"/>
                  </a:lnTo>
                  <a:lnTo>
                    <a:pt x="16537153" y="3568700"/>
                  </a:lnTo>
                  <a:lnTo>
                    <a:pt x="16535908" y="3594100"/>
                  </a:lnTo>
                  <a:lnTo>
                    <a:pt x="16536315" y="3619500"/>
                  </a:lnTo>
                  <a:lnTo>
                    <a:pt x="16538423" y="3644900"/>
                  </a:lnTo>
                  <a:lnTo>
                    <a:pt x="16542309" y="3657600"/>
                  </a:lnTo>
                  <a:lnTo>
                    <a:pt x="16548024" y="3683000"/>
                  </a:lnTo>
                  <a:lnTo>
                    <a:pt x="16576891" y="3721100"/>
                  </a:lnTo>
                  <a:lnTo>
                    <a:pt x="16606520" y="3746500"/>
                  </a:lnTo>
                  <a:lnTo>
                    <a:pt x="16624656" y="3746500"/>
                  </a:lnTo>
                  <a:lnTo>
                    <a:pt x="16645090" y="3759200"/>
                  </a:lnTo>
                  <a:lnTo>
                    <a:pt x="16706685" y="3771900"/>
                  </a:lnTo>
                  <a:lnTo>
                    <a:pt x="16765308" y="3784600"/>
                  </a:lnTo>
                  <a:lnTo>
                    <a:pt x="16821074" y="3784600"/>
                  </a:lnTo>
                  <a:lnTo>
                    <a:pt x="16874033" y="3797300"/>
                  </a:lnTo>
                  <a:lnTo>
                    <a:pt x="16924274" y="3797300"/>
                  </a:lnTo>
                  <a:lnTo>
                    <a:pt x="16971899" y="3784600"/>
                  </a:lnTo>
                  <a:lnTo>
                    <a:pt x="17016972" y="3784600"/>
                  </a:lnTo>
                  <a:lnTo>
                    <a:pt x="17059580" y="3771900"/>
                  </a:lnTo>
                  <a:lnTo>
                    <a:pt x="17099814" y="3759200"/>
                  </a:lnTo>
                  <a:lnTo>
                    <a:pt x="17137749" y="3746500"/>
                  </a:lnTo>
                  <a:lnTo>
                    <a:pt x="17207065" y="3708400"/>
                  </a:lnTo>
                  <a:lnTo>
                    <a:pt x="17238599" y="3695700"/>
                  </a:lnTo>
                  <a:lnTo>
                    <a:pt x="17268178" y="3670300"/>
                  </a:lnTo>
                  <a:lnTo>
                    <a:pt x="17321784" y="3619500"/>
                  </a:lnTo>
                  <a:lnTo>
                    <a:pt x="17368508" y="3556000"/>
                  </a:lnTo>
                  <a:lnTo>
                    <a:pt x="17389513" y="3530600"/>
                  </a:lnTo>
                  <a:lnTo>
                    <a:pt x="17409046" y="3492500"/>
                  </a:lnTo>
                  <a:lnTo>
                    <a:pt x="17427194" y="3467100"/>
                  </a:lnTo>
                  <a:lnTo>
                    <a:pt x="17444047" y="3429000"/>
                  </a:lnTo>
                  <a:lnTo>
                    <a:pt x="17459681" y="3403600"/>
                  </a:lnTo>
                  <a:lnTo>
                    <a:pt x="17474184" y="3365500"/>
                  </a:lnTo>
                  <a:lnTo>
                    <a:pt x="17487634" y="3327400"/>
                  </a:lnTo>
                  <a:lnTo>
                    <a:pt x="17500105" y="3302000"/>
                  </a:lnTo>
                  <a:lnTo>
                    <a:pt x="17511700" y="3263900"/>
                  </a:lnTo>
                  <a:lnTo>
                    <a:pt x="17522495" y="3225800"/>
                  </a:lnTo>
                  <a:lnTo>
                    <a:pt x="17532566" y="3200400"/>
                  </a:lnTo>
                  <a:lnTo>
                    <a:pt x="17542002" y="3162300"/>
                  </a:lnTo>
                  <a:lnTo>
                    <a:pt x="17550880" y="3124200"/>
                  </a:lnTo>
                  <a:lnTo>
                    <a:pt x="17559300" y="3098800"/>
                  </a:lnTo>
                  <a:lnTo>
                    <a:pt x="17575035" y="3035300"/>
                  </a:lnTo>
                  <a:lnTo>
                    <a:pt x="17582541" y="3009900"/>
                  </a:lnTo>
                  <a:lnTo>
                    <a:pt x="17589894" y="2984500"/>
                  </a:lnTo>
                  <a:lnTo>
                    <a:pt x="17597209" y="2959100"/>
                  </a:lnTo>
                  <a:lnTo>
                    <a:pt x="17604537" y="2933700"/>
                  </a:lnTo>
                  <a:lnTo>
                    <a:pt x="17611979" y="2908300"/>
                  </a:lnTo>
                  <a:lnTo>
                    <a:pt x="17619612" y="2895600"/>
                  </a:lnTo>
                  <a:lnTo>
                    <a:pt x="17627537" y="2870200"/>
                  </a:lnTo>
                  <a:lnTo>
                    <a:pt x="17635805" y="2857500"/>
                  </a:lnTo>
                  <a:lnTo>
                    <a:pt x="17644517" y="2844800"/>
                  </a:lnTo>
                  <a:lnTo>
                    <a:pt x="17653762" y="2832100"/>
                  </a:lnTo>
                  <a:lnTo>
                    <a:pt x="17663618" y="2832100"/>
                  </a:lnTo>
                  <a:lnTo>
                    <a:pt x="17674159" y="2819400"/>
                  </a:lnTo>
                  <a:lnTo>
                    <a:pt x="17733988" y="2819400"/>
                  </a:lnTo>
                  <a:lnTo>
                    <a:pt x="17755731" y="2832100"/>
                  </a:lnTo>
                  <a:lnTo>
                    <a:pt x="17775886" y="2832100"/>
                  </a:lnTo>
                  <a:lnTo>
                    <a:pt x="17794478" y="2844800"/>
                  </a:lnTo>
                  <a:lnTo>
                    <a:pt x="17811573" y="2857500"/>
                  </a:lnTo>
                  <a:lnTo>
                    <a:pt x="17827206" y="2857500"/>
                  </a:lnTo>
                  <a:lnTo>
                    <a:pt x="17841430" y="2870200"/>
                  </a:lnTo>
                  <a:lnTo>
                    <a:pt x="17854308" y="2882900"/>
                  </a:lnTo>
                  <a:lnTo>
                    <a:pt x="17865865" y="2908300"/>
                  </a:lnTo>
                  <a:lnTo>
                    <a:pt x="17876177" y="2921000"/>
                  </a:lnTo>
                  <a:lnTo>
                    <a:pt x="17885283" y="2933700"/>
                  </a:lnTo>
                  <a:lnTo>
                    <a:pt x="17893221" y="2959100"/>
                  </a:lnTo>
                  <a:lnTo>
                    <a:pt x="17900053" y="2971800"/>
                  </a:lnTo>
                  <a:lnTo>
                    <a:pt x="17905832" y="2997200"/>
                  </a:lnTo>
                  <a:lnTo>
                    <a:pt x="17910594" y="3009900"/>
                  </a:lnTo>
                  <a:lnTo>
                    <a:pt x="17914392" y="3035300"/>
                  </a:lnTo>
                  <a:lnTo>
                    <a:pt x="17917287" y="3060700"/>
                  </a:lnTo>
                  <a:lnTo>
                    <a:pt x="17919319" y="3086100"/>
                  </a:lnTo>
                  <a:lnTo>
                    <a:pt x="17920539" y="3111500"/>
                  </a:lnTo>
                  <a:lnTo>
                    <a:pt x="17920996" y="3136900"/>
                  </a:lnTo>
                  <a:lnTo>
                    <a:pt x="17920742" y="3162300"/>
                  </a:lnTo>
                  <a:lnTo>
                    <a:pt x="17918278" y="3225800"/>
                  </a:lnTo>
                  <a:lnTo>
                    <a:pt x="17913566" y="3276600"/>
                  </a:lnTo>
                  <a:lnTo>
                    <a:pt x="17910493" y="3302000"/>
                  </a:lnTo>
                  <a:lnTo>
                    <a:pt x="17907000" y="3340100"/>
                  </a:lnTo>
                  <a:lnTo>
                    <a:pt x="17903127" y="3365500"/>
                  </a:lnTo>
                  <a:lnTo>
                    <a:pt x="17898949" y="3403600"/>
                  </a:lnTo>
                  <a:lnTo>
                    <a:pt x="17894504" y="3429000"/>
                  </a:lnTo>
                  <a:lnTo>
                    <a:pt x="17889843" y="3467100"/>
                  </a:lnTo>
                  <a:lnTo>
                    <a:pt x="17885004" y="3492500"/>
                  </a:lnTo>
                  <a:lnTo>
                    <a:pt x="17880051" y="3530600"/>
                  </a:lnTo>
                  <a:lnTo>
                    <a:pt x="17869980" y="3594100"/>
                  </a:lnTo>
                  <a:lnTo>
                    <a:pt x="17864963" y="3619500"/>
                  </a:lnTo>
                  <a:lnTo>
                    <a:pt x="17860023" y="3657600"/>
                  </a:lnTo>
                  <a:lnTo>
                    <a:pt x="17855210" y="3683000"/>
                  </a:lnTo>
                  <a:lnTo>
                    <a:pt x="17850587" y="3721100"/>
                  </a:lnTo>
                  <a:lnTo>
                    <a:pt x="17846180" y="3746500"/>
                  </a:lnTo>
                  <a:lnTo>
                    <a:pt x="17842053" y="3784600"/>
                  </a:lnTo>
                  <a:lnTo>
                    <a:pt x="17838243" y="3810000"/>
                  </a:lnTo>
                  <a:lnTo>
                    <a:pt x="17834814" y="3835400"/>
                  </a:lnTo>
                  <a:lnTo>
                    <a:pt x="17831816" y="3873500"/>
                  </a:lnTo>
                  <a:lnTo>
                    <a:pt x="17829289" y="3898900"/>
                  </a:lnTo>
                  <a:lnTo>
                    <a:pt x="17827282" y="3924300"/>
                  </a:lnTo>
                  <a:lnTo>
                    <a:pt x="17825847" y="3962400"/>
                  </a:lnTo>
                  <a:lnTo>
                    <a:pt x="17825047" y="3987800"/>
                  </a:lnTo>
                  <a:lnTo>
                    <a:pt x="17824908" y="4013200"/>
                  </a:lnTo>
                  <a:lnTo>
                    <a:pt x="17825492" y="4038600"/>
                  </a:lnTo>
                  <a:lnTo>
                    <a:pt x="17829022" y="4089400"/>
                  </a:lnTo>
                  <a:lnTo>
                    <a:pt x="17836033" y="4140200"/>
                  </a:lnTo>
                  <a:lnTo>
                    <a:pt x="17846929" y="4178300"/>
                  </a:lnTo>
                  <a:lnTo>
                    <a:pt x="17853952" y="4203700"/>
                  </a:lnTo>
                  <a:lnTo>
                    <a:pt x="17862093" y="4229100"/>
                  </a:lnTo>
                  <a:lnTo>
                    <a:pt x="17871390" y="4241800"/>
                  </a:lnTo>
                  <a:lnTo>
                    <a:pt x="17881918" y="4254500"/>
                  </a:lnTo>
                  <a:lnTo>
                    <a:pt x="17893703" y="4279900"/>
                  </a:lnTo>
                  <a:lnTo>
                    <a:pt x="17906810" y="4292600"/>
                  </a:lnTo>
                  <a:lnTo>
                    <a:pt x="17921275" y="4305300"/>
                  </a:lnTo>
                  <a:lnTo>
                    <a:pt x="17937163" y="4318000"/>
                  </a:lnTo>
                  <a:lnTo>
                    <a:pt x="17954511" y="4318000"/>
                  </a:lnTo>
                  <a:lnTo>
                    <a:pt x="17973371" y="4330700"/>
                  </a:lnTo>
                  <a:lnTo>
                    <a:pt x="17993792" y="4343400"/>
                  </a:lnTo>
                  <a:lnTo>
                    <a:pt x="18015827" y="4343400"/>
                  </a:lnTo>
                  <a:lnTo>
                    <a:pt x="18039525" y="4356100"/>
                  </a:lnTo>
                  <a:lnTo>
                    <a:pt x="18121072" y="4356100"/>
                  </a:lnTo>
                  <a:lnTo>
                    <a:pt x="18151907" y="4343400"/>
                  </a:lnTo>
                  <a:lnTo>
                    <a:pt x="18184660" y="4343400"/>
                  </a:lnTo>
                  <a:lnTo>
                    <a:pt x="18219357" y="4330700"/>
                  </a:lnTo>
                  <a:lnTo>
                    <a:pt x="18256073" y="4330700"/>
                  </a:lnTo>
                  <a:lnTo>
                    <a:pt x="18286222" y="4318000"/>
                  </a:lnTo>
                  <a:lnTo>
                    <a:pt x="18286222" y="2819400"/>
                  </a:lnTo>
                  <a:lnTo>
                    <a:pt x="18286222" y="1143000"/>
                  </a:lnTo>
                  <a:lnTo>
                    <a:pt x="18286222" y="0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84086" y="2073357"/>
            <a:ext cx="1320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 err="1">
                <a:solidFill>
                  <a:srgbClr val="1D1D1D"/>
                </a:solidFill>
                <a:latin typeface="Tahoma"/>
                <a:cs typeface="Tahoma"/>
              </a:rPr>
              <a:t>Блок</a:t>
            </a:r>
            <a:r>
              <a:rPr sz="2400" b="1" spc="-6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lang="uk-UA" sz="2400" b="1" spc="-195" dirty="0">
                <a:solidFill>
                  <a:srgbClr val="1D1D1D"/>
                </a:solidFill>
                <a:latin typeface="Tahoma"/>
                <a:cs typeface="Tahoma"/>
              </a:rPr>
              <a:t>7</a:t>
            </a:r>
            <a:r>
              <a:rPr sz="2400" b="1" spc="-195" dirty="0">
                <a:solidFill>
                  <a:srgbClr val="1D1D1D"/>
                </a:solidFill>
                <a:latin typeface="Tahoma"/>
                <a:cs typeface="Tahoma"/>
              </a:rPr>
              <a:t>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95401" y="2716283"/>
            <a:ext cx="16154400" cy="1556836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065" marR="5080" indent="-635" algn="ctr">
              <a:lnSpc>
                <a:spcPts val="5700"/>
              </a:lnSpc>
              <a:spcBef>
                <a:spcPts val="740"/>
              </a:spcBef>
            </a:pPr>
            <a:r>
              <a:rPr lang="uk-UA" sz="5200" b="0" spc="-150" dirty="0">
                <a:solidFill>
                  <a:srgbClr val="1D1D1D"/>
                </a:solidFill>
                <a:latin typeface="Times New Roman"/>
                <a:cs typeface="Times New Roman"/>
              </a:rPr>
              <a:t>ПРАКТИЧНІ ПОРАДИ ДЛЯ УСПІШНОЇ </a:t>
            </a:r>
            <a:br>
              <a:rPr lang="uk-UA" sz="5200" b="0" spc="-150" dirty="0">
                <a:solidFill>
                  <a:srgbClr val="1D1D1D"/>
                </a:solidFill>
                <a:latin typeface="Times New Roman"/>
                <a:cs typeface="Times New Roman"/>
              </a:rPr>
            </a:br>
            <a:r>
              <a:rPr lang="uk-UA" sz="5200" b="0" spc="-150" dirty="0">
                <a:solidFill>
                  <a:srgbClr val="1D1D1D"/>
                </a:solidFill>
                <a:latin typeface="Times New Roman"/>
                <a:cs typeface="Times New Roman"/>
              </a:rPr>
              <a:t>РЕАЛІЗАЦІЇ ГРАНТОВИХ ПРОЄКТІВ</a:t>
            </a:r>
            <a:endParaRPr sz="5200" spc="-1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BCC7FCF8-6530-DC27-E03F-6DE1FEEABAAE}"/>
              </a:ext>
            </a:extLst>
          </p:cNvPr>
          <p:cNvSpPr/>
          <p:nvPr/>
        </p:nvSpPr>
        <p:spPr>
          <a:xfrm>
            <a:off x="0" y="-4286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 lang="uk-UA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93D8DFD-0479-458A-3442-7E27B3FD79AC}"/>
              </a:ext>
            </a:extLst>
          </p:cNvPr>
          <p:cNvSpPr/>
          <p:nvPr/>
        </p:nvSpPr>
        <p:spPr>
          <a:xfrm>
            <a:off x="11180006" y="0"/>
            <a:ext cx="7108190" cy="1020444"/>
          </a:xfrm>
          <a:custGeom>
            <a:avLst/>
            <a:gdLst/>
            <a:ahLst/>
            <a:cxnLst/>
            <a:rect l="l" t="t" r="r" b="b"/>
            <a:pathLst>
              <a:path w="7108190" h="1020444">
                <a:moveTo>
                  <a:pt x="594417" y="664454"/>
                </a:moveTo>
                <a:lnTo>
                  <a:pt x="253446" y="647100"/>
                </a:lnTo>
                <a:lnTo>
                  <a:pt x="74970" y="386789"/>
                </a:lnTo>
                <a:lnTo>
                  <a:pt x="6428" y="83760"/>
                </a:lnTo>
                <a:lnTo>
                  <a:pt x="0" y="0"/>
                </a:lnTo>
                <a:lnTo>
                  <a:pt x="7107993" y="0"/>
                </a:lnTo>
                <a:lnTo>
                  <a:pt x="7107993" y="150909"/>
                </a:lnTo>
                <a:lnTo>
                  <a:pt x="6393621" y="150909"/>
                </a:lnTo>
                <a:lnTo>
                  <a:pt x="6371118" y="151681"/>
                </a:lnTo>
                <a:lnTo>
                  <a:pt x="6347330" y="154090"/>
                </a:lnTo>
                <a:lnTo>
                  <a:pt x="6322299" y="158073"/>
                </a:lnTo>
                <a:lnTo>
                  <a:pt x="6313032" y="160013"/>
                </a:lnTo>
                <a:lnTo>
                  <a:pt x="3686312" y="160013"/>
                </a:lnTo>
                <a:lnTo>
                  <a:pt x="3644953" y="161054"/>
                </a:lnTo>
                <a:lnTo>
                  <a:pt x="3600363" y="164590"/>
                </a:lnTo>
                <a:lnTo>
                  <a:pt x="3554336" y="170502"/>
                </a:lnTo>
                <a:lnTo>
                  <a:pt x="3553839" y="170502"/>
                </a:lnTo>
                <a:lnTo>
                  <a:pt x="3500976" y="179659"/>
                </a:lnTo>
                <a:lnTo>
                  <a:pt x="3445918" y="191450"/>
                </a:lnTo>
                <a:lnTo>
                  <a:pt x="3387111" y="206249"/>
                </a:lnTo>
                <a:lnTo>
                  <a:pt x="3324424" y="224186"/>
                </a:lnTo>
                <a:lnTo>
                  <a:pt x="3257727" y="245389"/>
                </a:lnTo>
                <a:lnTo>
                  <a:pt x="3186891" y="269986"/>
                </a:lnTo>
                <a:lnTo>
                  <a:pt x="3123537" y="293706"/>
                </a:lnTo>
                <a:lnTo>
                  <a:pt x="2169237" y="293706"/>
                </a:lnTo>
                <a:lnTo>
                  <a:pt x="2130387" y="294661"/>
                </a:lnTo>
                <a:lnTo>
                  <a:pt x="2092201" y="298368"/>
                </a:lnTo>
                <a:lnTo>
                  <a:pt x="2018172" y="315308"/>
                </a:lnTo>
                <a:lnTo>
                  <a:pt x="1982509" y="329173"/>
                </a:lnTo>
                <a:lnTo>
                  <a:pt x="1947865" y="347056"/>
                </a:lnTo>
                <a:lnTo>
                  <a:pt x="1914329" y="369274"/>
                </a:lnTo>
                <a:lnTo>
                  <a:pt x="1881990" y="396144"/>
                </a:lnTo>
                <a:lnTo>
                  <a:pt x="1850938" y="427982"/>
                </a:lnTo>
                <a:lnTo>
                  <a:pt x="1821279" y="465082"/>
                </a:lnTo>
                <a:lnTo>
                  <a:pt x="1787172" y="521983"/>
                </a:lnTo>
                <a:lnTo>
                  <a:pt x="1757780" y="585777"/>
                </a:lnTo>
                <a:lnTo>
                  <a:pt x="1743341" y="619131"/>
                </a:lnTo>
                <a:lnTo>
                  <a:pt x="1730703" y="647409"/>
                </a:lnTo>
                <a:lnTo>
                  <a:pt x="665396" y="647409"/>
                </a:lnTo>
                <a:lnTo>
                  <a:pt x="631348" y="652818"/>
                </a:lnTo>
                <a:lnTo>
                  <a:pt x="594417" y="664454"/>
                </a:lnTo>
                <a:close/>
              </a:path>
              <a:path w="7108190" h="1020444">
                <a:moveTo>
                  <a:pt x="6371997" y="1020434"/>
                </a:moveTo>
                <a:lnTo>
                  <a:pt x="6333084" y="1007236"/>
                </a:lnTo>
                <a:lnTo>
                  <a:pt x="6300012" y="977160"/>
                </a:lnTo>
                <a:lnTo>
                  <a:pt x="6292865" y="950973"/>
                </a:lnTo>
                <a:lnTo>
                  <a:pt x="6293197" y="938448"/>
                </a:lnTo>
                <a:lnTo>
                  <a:pt x="6308266" y="886086"/>
                </a:lnTo>
                <a:lnTo>
                  <a:pt x="6328120" y="848368"/>
                </a:lnTo>
                <a:lnTo>
                  <a:pt x="6354279" y="807790"/>
                </a:lnTo>
                <a:lnTo>
                  <a:pt x="6385395" y="764843"/>
                </a:lnTo>
                <a:lnTo>
                  <a:pt x="6420122" y="720018"/>
                </a:lnTo>
                <a:lnTo>
                  <a:pt x="6495014" y="626704"/>
                </a:lnTo>
                <a:lnTo>
                  <a:pt x="6513888" y="602970"/>
                </a:lnTo>
                <a:lnTo>
                  <a:pt x="6550637" y="555445"/>
                </a:lnTo>
                <a:lnTo>
                  <a:pt x="6584932" y="508256"/>
                </a:lnTo>
                <a:lnTo>
                  <a:pt x="6615426" y="461892"/>
                </a:lnTo>
                <a:lnTo>
                  <a:pt x="6640769" y="416846"/>
                </a:lnTo>
                <a:lnTo>
                  <a:pt x="6659617" y="373610"/>
                </a:lnTo>
                <a:lnTo>
                  <a:pt x="6670619" y="332674"/>
                </a:lnTo>
                <a:lnTo>
                  <a:pt x="6672758" y="313223"/>
                </a:lnTo>
                <a:lnTo>
                  <a:pt x="6672720" y="311089"/>
                </a:lnTo>
                <a:lnTo>
                  <a:pt x="6672615" y="305081"/>
                </a:lnTo>
                <a:lnTo>
                  <a:pt x="6672504" y="298790"/>
                </a:lnTo>
                <a:lnTo>
                  <a:pt x="6663700" y="259672"/>
                </a:lnTo>
                <a:lnTo>
                  <a:pt x="6627897" y="214616"/>
                </a:lnTo>
                <a:lnTo>
                  <a:pt x="6586923" y="190118"/>
                </a:lnTo>
                <a:lnTo>
                  <a:pt x="6530289" y="170502"/>
                </a:lnTo>
                <a:lnTo>
                  <a:pt x="6530152" y="170502"/>
                </a:lnTo>
                <a:lnTo>
                  <a:pt x="6496435" y="162907"/>
                </a:lnTo>
                <a:lnTo>
                  <a:pt x="6457858" y="156626"/>
                </a:lnTo>
                <a:lnTo>
                  <a:pt x="6414794" y="151841"/>
                </a:lnTo>
                <a:lnTo>
                  <a:pt x="6393621" y="150909"/>
                </a:lnTo>
                <a:lnTo>
                  <a:pt x="7107993" y="150909"/>
                </a:lnTo>
                <a:lnTo>
                  <a:pt x="7107993" y="479092"/>
                </a:lnTo>
                <a:lnTo>
                  <a:pt x="7100436" y="556769"/>
                </a:lnTo>
                <a:lnTo>
                  <a:pt x="6884334" y="938448"/>
                </a:lnTo>
                <a:lnTo>
                  <a:pt x="6371997" y="1020434"/>
                </a:lnTo>
                <a:close/>
              </a:path>
              <a:path w="7108190" h="1020444">
                <a:moveTo>
                  <a:pt x="4433757" y="934583"/>
                </a:moveTo>
                <a:lnTo>
                  <a:pt x="4371651" y="929784"/>
                </a:lnTo>
                <a:lnTo>
                  <a:pt x="4313564" y="917537"/>
                </a:lnTo>
                <a:lnTo>
                  <a:pt x="4260150" y="897427"/>
                </a:lnTo>
                <a:lnTo>
                  <a:pt x="4211441" y="868833"/>
                </a:lnTo>
                <a:lnTo>
                  <a:pt x="4167884" y="831273"/>
                </a:lnTo>
                <a:lnTo>
                  <a:pt x="4129823" y="784230"/>
                </a:lnTo>
                <a:lnTo>
                  <a:pt x="4097600" y="727186"/>
                </a:lnTo>
                <a:lnTo>
                  <a:pt x="4071560" y="659623"/>
                </a:lnTo>
                <a:lnTo>
                  <a:pt x="4060965" y="621736"/>
                </a:lnTo>
                <a:lnTo>
                  <a:pt x="4050935" y="568706"/>
                </a:lnTo>
                <a:lnTo>
                  <a:pt x="4045217" y="528900"/>
                </a:lnTo>
                <a:lnTo>
                  <a:pt x="4042288" y="508256"/>
                </a:lnTo>
                <a:lnTo>
                  <a:pt x="4035492" y="465082"/>
                </a:lnTo>
                <a:lnTo>
                  <a:pt x="4026727" y="421297"/>
                </a:lnTo>
                <a:lnTo>
                  <a:pt x="4014924" y="377720"/>
                </a:lnTo>
                <a:lnTo>
                  <a:pt x="3999042" y="335380"/>
                </a:lnTo>
                <a:lnTo>
                  <a:pt x="3977963" y="295188"/>
                </a:lnTo>
                <a:lnTo>
                  <a:pt x="3950883" y="258523"/>
                </a:lnTo>
                <a:lnTo>
                  <a:pt x="3916525" y="226063"/>
                </a:lnTo>
                <a:lnTo>
                  <a:pt x="3873930" y="198954"/>
                </a:lnTo>
                <a:lnTo>
                  <a:pt x="3822056" y="178224"/>
                </a:lnTo>
                <a:lnTo>
                  <a:pt x="3792042" y="170502"/>
                </a:lnTo>
                <a:lnTo>
                  <a:pt x="3791913" y="170502"/>
                </a:lnTo>
                <a:lnTo>
                  <a:pt x="3759863" y="164901"/>
                </a:lnTo>
                <a:lnTo>
                  <a:pt x="3724573" y="161338"/>
                </a:lnTo>
                <a:lnTo>
                  <a:pt x="3686312" y="160013"/>
                </a:lnTo>
                <a:lnTo>
                  <a:pt x="6313032" y="160013"/>
                </a:lnTo>
                <a:lnTo>
                  <a:pt x="6268677" y="170502"/>
                </a:lnTo>
                <a:lnTo>
                  <a:pt x="6210598" y="188449"/>
                </a:lnTo>
                <a:lnTo>
                  <a:pt x="6148404" y="211398"/>
                </a:lnTo>
                <a:lnTo>
                  <a:pt x="6082438" y="238832"/>
                </a:lnTo>
                <a:lnTo>
                  <a:pt x="6013044" y="270231"/>
                </a:lnTo>
                <a:lnTo>
                  <a:pt x="5977169" y="287257"/>
                </a:lnTo>
                <a:lnTo>
                  <a:pt x="5940565" y="305081"/>
                </a:lnTo>
                <a:lnTo>
                  <a:pt x="5865343" y="342862"/>
                </a:lnTo>
                <a:lnTo>
                  <a:pt x="5708048" y="425153"/>
                </a:lnTo>
                <a:lnTo>
                  <a:pt x="5375654" y="602157"/>
                </a:lnTo>
                <a:lnTo>
                  <a:pt x="5290849" y="645979"/>
                </a:lnTo>
                <a:lnTo>
                  <a:pt x="5206048" y="688594"/>
                </a:lnTo>
                <a:lnTo>
                  <a:pt x="5163756" y="709288"/>
                </a:lnTo>
                <a:lnTo>
                  <a:pt x="5121594" y="729486"/>
                </a:lnTo>
                <a:lnTo>
                  <a:pt x="5079604" y="749123"/>
                </a:lnTo>
                <a:lnTo>
                  <a:pt x="5037830" y="768136"/>
                </a:lnTo>
                <a:lnTo>
                  <a:pt x="4996315" y="786459"/>
                </a:lnTo>
                <a:lnTo>
                  <a:pt x="4955100" y="804028"/>
                </a:lnTo>
                <a:lnTo>
                  <a:pt x="4914230" y="820778"/>
                </a:lnTo>
                <a:lnTo>
                  <a:pt x="4873747" y="836645"/>
                </a:lnTo>
                <a:lnTo>
                  <a:pt x="4833693" y="851563"/>
                </a:lnTo>
                <a:lnTo>
                  <a:pt x="4794113" y="865468"/>
                </a:lnTo>
                <a:lnTo>
                  <a:pt x="4755048" y="878296"/>
                </a:lnTo>
                <a:lnTo>
                  <a:pt x="4716543" y="889981"/>
                </a:lnTo>
                <a:lnTo>
                  <a:pt x="4678638" y="900459"/>
                </a:lnTo>
                <a:lnTo>
                  <a:pt x="4641379" y="909666"/>
                </a:lnTo>
                <a:lnTo>
                  <a:pt x="4568964" y="924006"/>
                </a:lnTo>
                <a:lnTo>
                  <a:pt x="4499643" y="932484"/>
                </a:lnTo>
                <a:lnTo>
                  <a:pt x="4466249" y="934363"/>
                </a:lnTo>
                <a:lnTo>
                  <a:pt x="4433757" y="934583"/>
                </a:lnTo>
                <a:close/>
              </a:path>
              <a:path w="7108190" h="1020444">
                <a:moveTo>
                  <a:pt x="2809114" y="394568"/>
                </a:moveTo>
                <a:lnTo>
                  <a:pt x="2770949" y="394568"/>
                </a:lnTo>
                <a:lnTo>
                  <a:pt x="2732846" y="392200"/>
                </a:lnTo>
                <a:lnTo>
                  <a:pt x="2694070" y="387838"/>
                </a:lnTo>
                <a:lnTo>
                  <a:pt x="2654709" y="381800"/>
                </a:lnTo>
                <a:lnTo>
                  <a:pt x="2614854" y="374401"/>
                </a:lnTo>
                <a:lnTo>
                  <a:pt x="2574592" y="365957"/>
                </a:lnTo>
                <a:lnTo>
                  <a:pt x="2411266" y="328070"/>
                </a:lnTo>
                <a:lnTo>
                  <a:pt x="2370310" y="319152"/>
                </a:lnTo>
                <a:lnTo>
                  <a:pt x="2329482" y="311089"/>
                </a:lnTo>
                <a:lnTo>
                  <a:pt x="2288872" y="304196"/>
                </a:lnTo>
                <a:lnTo>
                  <a:pt x="2248568" y="298790"/>
                </a:lnTo>
                <a:lnTo>
                  <a:pt x="2208660" y="295188"/>
                </a:lnTo>
                <a:lnTo>
                  <a:pt x="2169237" y="293706"/>
                </a:lnTo>
                <a:lnTo>
                  <a:pt x="3123537" y="293706"/>
                </a:lnTo>
                <a:lnTo>
                  <a:pt x="3111786" y="298106"/>
                </a:lnTo>
                <a:lnTo>
                  <a:pt x="3032280" y="329878"/>
                </a:lnTo>
                <a:lnTo>
                  <a:pt x="2948246" y="365430"/>
                </a:lnTo>
                <a:lnTo>
                  <a:pt x="2914997" y="377720"/>
                </a:lnTo>
                <a:lnTo>
                  <a:pt x="2880327" y="386546"/>
                </a:lnTo>
                <a:lnTo>
                  <a:pt x="2844779" y="392057"/>
                </a:lnTo>
                <a:lnTo>
                  <a:pt x="2809114" y="394568"/>
                </a:lnTo>
                <a:close/>
              </a:path>
              <a:path w="7108190" h="1020444">
                <a:moveTo>
                  <a:pt x="1279167" y="920760"/>
                </a:moveTo>
                <a:lnTo>
                  <a:pt x="1220195" y="918067"/>
                </a:lnTo>
                <a:lnTo>
                  <a:pt x="1222048" y="918067"/>
                </a:lnTo>
                <a:lnTo>
                  <a:pt x="1171597" y="910892"/>
                </a:lnTo>
                <a:lnTo>
                  <a:pt x="1124753" y="899470"/>
                </a:lnTo>
                <a:lnTo>
                  <a:pt x="1081959" y="884535"/>
                </a:lnTo>
                <a:lnTo>
                  <a:pt x="1042781" y="866695"/>
                </a:lnTo>
                <a:lnTo>
                  <a:pt x="1006786" y="846559"/>
                </a:lnTo>
                <a:lnTo>
                  <a:pt x="973541" y="824736"/>
                </a:lnTo>
                <a:lnTo>
                  <a:pt x="942613" y="801834"/>
                </a:lnTo>
                <a:lnTo>
                  <a:pt x="859391" y="732743"/>
                </a:lnTo>
                <a:lnTo>
                  <a:pt x="833395" y="711614"/>
                </a:lnTo>
                <a:lnTo>
                  <a:pt x="781418" y="675859"/>
                </a:lnTo>
                <a:lnTo>
                  <a:pt x="726483" y="652818"/>
                </a:lnTo>
                <a:lnTo>
                  <a:pt x="665396" y="647409"/>
                </a:lnTo>
                <a:lnTo>
                  <a:pt x="1730703" y="647409"/>
                </a:lnTo>
                <a:lnTo>
                  <a:pt x="1711967" y="686484"/>
                </a:lnTo>
                <a:lnTo>
                  <a:pt x="1673255" y="751669"/>
                </a:lnTo>
                <a:lnTo>
                  <a:pt x="1649643" y="782313"/>
                </a:lnTo>
                <a:lnTo>
                  <a:pt x="1622391" y="811053"/>
                </a:lnTo>
                <a:lnTo>
                  <a:pt x="1590898" y="837434"/>
                </a:lnTo>
                <a:lnTo>
                  <a:pt x="1554561" y="861002"/>
                </a:lnTo>
                <a:lnTo>
                  <a:pt x="1512779" y="881304"/>
                </a:lnTo>
                <a:lnTo>
                  <a:pt x="1464951" y="897885"/>
                </a:lnTo>
                <a:lnTo>
                  <a:pt x="1410474" y="910290"/>
                </a:lnTo>
                <a:lnTo>
                  <a:pt x="1348746" y="918067"/>
                </a:lnTo>
                <a:lnTo>
                  <a:pt x="1279167" y="920760"/>
                </a:lnTo>
                <a:close/>
              </a:path>
            </a:pathLst>
          </a:custGeom>
          <a:solidFill>
            <a:srgbClr val="E3AF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2B193E5D-24D8-1F3D-15C8-07F17581EA79}"/>
              </a:ext>
            </a:extLst>
          </p:cNvPr>
          <p:cNvSpPr/>
          <p:nvPr/>
        </p:nvSpPr>
        <p:spPr>
          <a:xfrm>
            <a:off x="0" y="9352605"/>
            <a:ext cx="6955155" cy="934719"/>
          </a:xfrm>
          <a:custGeom>
            <a:avLst/>
            <a:gdLst/>
            <a:ahLst/>
            <a:cxnLst/>
            <a:rect l="l" t="t" r="r" b="b"/>
            <a:pathLst>
              <a:path w="6955155" h="934720">
                <a:moveTo>
                  <a:pt x="6367597" y="356640"/>
                </a:moveTo>
                <a:lnTo>
                  <a:pt x="6708568" y="374026"/>
                </a:lnTo>
                <a:lnTo>
                  <a:pt x="6887044" y="634820"/>
                </a:lnTo>
                <a:lnTo>
                  <a:pt x="6954679" y="934393"/>
                </a:lnTo>
                <a:lnTo>
                  <a:pt x="0" y="934393"/>
                </a:lnTo>
                <a:lnTo>
                  <a:pt x="0" y="871137"/>
                </a:lnTo>
                <a:lnTo>
                  <a:pt x="568393" y="871137"/>
                </a:lnTo>
                <a:lnTo>
                  <a:pt x="590895" y="870364"/>
                </a:lnTo>
                <a:lnTo>
                  <a:pt x="614683" y="867950"/>
                </a:lnTo>
                <a:lnTo>
                  <a:pt x="639715" y="863960"/>
                </a:lnTo>
                <a:lnTo>
                  <a:pt x="648981" y="862016"/>
                </a:lnTo>
                <a:lnTo>
                  <a:pt x="3275701" y="862016"/>
                </a:lnTo>
                <a:lnTo>
                  <a:pt x="3317061" y="860973"/>
                </a:lnTo>
                <a:lnTo>
                  <a:pt x="3361650" y="857431"/>
                </a:lnTo>
                <a:lnTo>
                  <a:pt x="3407678" y="851508"/>
                </a:lnTo>
                <a:lnTo>
                  <a:pt x="3408175" y="851508"/>
                </a:lnTo>
                <a:lnTo>
                  <a:pt x="3461038" y="842334"/>
                </a:lnTo>
                <a:lnTo>
                  <a:pt x="3516095" y="830521"/>
                </a:lnTo>
                <a:lnTo>
                  <a:pt x="3574903" y="815694"/>
                </a:lnTo>
                <a:lnTo>
                  <a:pt x="3637590" y="797724"/>
                </a:lnTo>
                <a:lnTo>
                  <a:pt x="3704287" y="776482"/>
                </a:lnTo>
                <a:lnTo>
                  <a:pt x="3775123" y="751839"/>
                </a:lnTo>
                <a:lnTo>
                  <a:pt x="3838477" y="728075"/>
                </a:lnTo>
                <a:lnTo>
                  <a:pt x="4792777" y="728075"/>
                </a:lnTo>
                <a:lnTo>
                  <a:pt x="4831627" y="727119"/>
                </a:lnTo>
                <a:lnTo>
                  <a:pt x="4869813" y="723404"/>
                </a:lnTo>
                <a:lnTo>
                  <a:pt x="4943841" y="706434"/>
                </a:lnTo>
                <a:lnTo>
                  <a:pt x="4979505" y="692543"/>
                </a:lnTo>
                <a:lnTo>
                  <a:pt x="5014149" y="674626"/>
                </a:lnTo>
                <a:lnTo>
                  <a:pt x="5047685" y="652367"/>
                </a:lnTo>
                <a:lnTo>
                  <a:pt x="5080024" y="625447"/>
                </a:lnTo>
                <a:lnTo>
                  <a:pt x="5111076" y="593550"/>
                </a:lnTo>
                <a:lnTo>
                  <a:pt x="5140735" y="556382"/>
                </a:lnTo>
                <a:lnTo>
                  <a:pt x="5174842" y="499375"/>
                </a:lnTo>
                <a:lnTo>
                  <a:pt x="5204234" y="435463"/>
                </a:lnTo>
                <a:lnTo>
                  <a:pt x="5218673" y="402047"/>
                </a:lnTo>
                <a:lnTo>
                  <a:pt x="5231311" y="373716"/>
                </a:lnTo>
                <a:lnTo>
                  <a:pt x="6296618" y="373716"/>
                </a:lnTo>
                <a:lnTo>
                  <a:pt x="6330666" y="368297"/>
                </a:lnTo>
                <a:lnTo>
                  <a:pt x="6367597" y="356640"/>
                </a:lnTo>
                <a:close/>
              </a:path>
              <a:path w="6955155" h="934720">
                <a:moveTo>
                  <a:pt x="590017" y="0"/>
                </a:moveTo>
                <a:lnTo>
                  <a:pt x="628930" y="13222"/>
                </a:lnTo>
                <a:lnTo>
                  <a:pt x="662001" y="43354"/>
                </a:lnTo>
                <a:lnTo>
                  <a:pt x="669149" y="69589"/>
                </a:lnTo>
                <a:lnTo>
                  <a:pt x="668817" y="82138"/>
                </a:lnTo>
                <a:lnTo>
                  <a:pt x="653747" y="134597"/>
                </a:lnTo>
                <a:lnTo>
                  <a:pt x="633894" y="172385"/>
                </a:lnTo>
                <a:lnTo>
                  <a:pt x="607735" y="213038"/>
                </a:lnTo>
                <a:lnTo>
                  <a:pt x="576618" y="256065"/>
                </a:lnTo>
                <a:lnTo>
                  <a:pt x="541892" y="300972"/>
                </a:lnTo>
                <a:lnTo>
                  <a:pt x="466999" y="394460"/>
                </a:lnTo>
                <a:lnTo>
                  <a:pt x="448126" y="418238"/>
                </a:lnTo>
                <a:lnTo>
                  <a:pt x="411376" y="465851"/>
                </a:lnTo>
                <a:lnTo>
                  <a:pt x="377081" y="513128"/>
                </a:lnTo>
                <a:lnTo>
                  <a:pt x="346588" y="559577"/>
                </a:lnTo>
                <a:lnTo>
                  <a:pt x="321244" y="604707"/>
                </a:lnTo>
                <a:lnTo>
                  <a:pt x="302397" y="648023"/>
                </a:lnTo>
                <a:lnTo>
                  <a:pt x="291394" y="689035"/>
                </a:lnTo>
                <a:lnTo>
                  <a:pt x="289256" y="708522"/>
                </a:lnTo>
                <a:lnTo>
                  <a:pt x="289293" y="710660"/>
                </a:lnTo>
                <a:lnTo>
                  <a:pt x="289399" y="716679"/>
                </a:lnTo>
                <a:lnTo>
                  <a:pt x="289509" y="722982"/>
                </a:lnTo>
                <a:lnTo>
                  <a:pt x="289584" y="727248"/>
                </a:lnTo>
                <a:lnTo>
                  <a:pt x="292547" y="745152"/>
                </a:lnTo>
                <a:lnTo>
                  <a:pt x="318930" y="793313"/>
                </a:lnTo>
                <a:lnTo>
                  <a:pt x="352781" y="820179"/>
                </a:lnTo>
                <a:lnTo>
                  <a:pt x="401398" y="842334"/>
                </a:lnTo>
                <a:lnTo>
                  <a:pt x="431725" y="851508"/>
                </a:lnTo>
                <a:lnTo>
                  <a:pt x="431862" y="851508"/>
                </a:lnTo>
                <a:lnTo>
                  <a:pt x="465578" y="859117"/>
                </a:lnTo>
                <a:lnTo>
                  <a:pt x="504155" y="865410"/>
                </a:lnTo>
                <a:lnTo>
                  <a:pt x="547220" y="870203"/>
                </a:lnTo>
                <a:lnTo>
                  <a:pt x="568393" y="871137"/>
                </a:lnTo>
                <a:lnTo>
                  <a:pt x="0" y="871137"/>
                </a:lnTo>
                <a:lnTo>
                  <a:pt x="0" y="219592"/>
                </a:lnTo>
                <a:lnTo>
                  <a:pt x="77680" y="82138"/>
                </a:lnTo>
                <a:lnTo>
                  <a:pt x="590017" y="0"/>
                </a:lnTo>
                <a:close/>
              </a:path>
              <a:path w="6955155" h="934720">
                <a:moveTo>
                  <a:pt x="2528256" y="86010"/>
                </a:moveTo>
                <a:lnTo>
                  <a:pt x="2590363" y="90818"/>
                </a:lnTo>
                <a:lnTo>
                  <a:pt x="2648450" y="103088"/>
                </a:lnTo>
                <a:lnTo>
                  <a:pt x="2701864" y="123235"/>
                </a:lnTo>
                <a:lnTo>
                  <a:pt x="2750573" y="151882"/>
                </a:lnTo>
                <a:lnTo>
                  <a:pt x="2794130" y="189511"/>
                </a:lnTo>
                <a:lnTo>
                  <a:pt x="2832191" y="236642"/>
                </a:lnTo>
                <a:lnTo>
                  <a:pt x="2864413" y="293792"/>
                </a:lnTo>
                <a:lnTo>
                  <a:pt x="2890454" y="361480"/>
                </a:lnTo>
                <a:lnTo>
                  <a:pt x="2901049" y="399437"/>
                </a:lnTo>
                <a:lnTo>
                  <a:pt x="2911079" y="452565"/>
                </a:lnTo>
                <a:lnTo>
                  <a:pt x="2916797" y="492445"/>
                </a:lnTo>
                <a:lnTo>
                  <a:pt x="2919726" y="513128"/>
                </a:lnTo>
                <a:lnTo>
                  <a:pt x="2926522" y="556382"/>
                </a:lnTo>
                <a:lnTo>
                  <a:pt x="2935286" y="600248"/>
                </a:lnTo>
                <a:lnTo>
                  <a:pt x="2947090" y="643906"/>
                </a:lnTo>
                <a:lnTo>
                  <a:pt x="2962972" y="686324"/>
                </a:lnTo>
                <a:lnTo>
                  <a:pt x="2984051" y="726590"/>
                </a:lnTo>
                <a:lnTo>
                  <a:pt x="3011131" y="763324"/>
                </a:lnTo>
                <a:lnTo>
                  <a:pt x="3045488" y="795843"/>
                </a:lnTo>
                <a:lnTo>
                  <a:pt x="3088084" y="823003"/>
                </a:lnTo>
                <a:lnTo>
                  <a:pt x="3139958" y="843772"/>
                </a:lnTo>
                <a:lnTo>
                  <a:pt x="3169972" y="851508"/>
                </a:lnTo>
                <a:lnTo>
                  <a:pt x="3170101" y="851508"/>
                </a:lnTo>
                <a:lnTo>
                  <a:pt x="3202151" y="857119"/>
                </a:lnTo>
                <a:lnTo>
                  <a:pt x="3237441" y="860688"/>
                </a:lnTo>
                <a:lnTo>
                  <a:pt x="3275701" y="862016"/>
                </a:lnTo>
                <a:lnTo>
                  <a:pt x="648981" y="862016"/>
                </a:lnTo>
                <a:lnTo>
                  <a:pt x="693336" y="851508"/>
                </a:lnTo>
                <a:lnTo>
                  <a:pt x="751415" y="833527"/>
                </a:lnTo>
                <a:lnTo>
                  <a:pt x="813609" y="810535"/>
                </a:lnTo>
                <a:lnTo>
                  <a:pt x="879575" y="783051"/>
                </a:lnTo>
                <a:lnTo>
                  <a:pt x="948969" y="751593"/>
                </a:lnTo>
                <a:lnTo>
                  <a:pt x="984845" y="734536"/>
                </a:lnTo>
                <a:lnTo>
                  <a:pt x="1021449" y="716679"/>
                </a:lnTo>
                <a:lnTo>
                  <a:pt x="1096670" y="678828"/>
                </a:lnTo>
                <a:lnTo>
                  <a:pt x="1253966" y="596385"/>
                </a:lnTo>
                <a:lnTo>
                  <a:pt x="1586360" y="419052"/>
                </a:lnTo>
                <a:lnTo>
                  <a:pt x="1671164" y="375149"/>
                </a:lnTo>
                <a:lnTo>
                  <a:pt x="1755966" y="332455"/>
                </a:lnTo>
                <a:lnTo>
                  <a:pt x="1798257" y="311723"/>
                </a:lnTo>
                <a:lnTo>
                  <a:pt x="1840420" y="291488"/>
                </a:lnTo>
                <a:lnTo>
                  <a:pt x="1882409" y="271814"/>
                </a:lnTo>
                <a:lnTo>
                  <a:pt x="1924183" y="252766"/>
                </a:lnTo>
                <a:lnTo>
                  <a:pt x="1965699" y="234408"/>
                </a:lnTo>
                <a:lnTo>
                  <a:pt x="2006914" y="216807"/>
                </a:lnTo>
                <a:lnTo>
                  <a:pt x="2047784" y="200026"/>
                </a:lnTo>
                <a:lnTo>
                  <a:pt x="2088267" y="184130"/>
                </a:lnTo>
                <a:lnTo>
                  <a:pt x="2128320" y="169184"/>
                </a:lnTo>
                <a:lnTo>
                  <a:pt x="2167901" y="155253"/>
                </a:lnTo>
                <a:lnTo>
                  <a:pt x="2206965" y="142402"/>
                </a:lnTo>
                <a:lnTo>
                  <a:pt x="2245471" y="130695"/>
                </a:lnTo>
                <a:lnTo>
                  <a:pt x="2283375" y="120197"/>
                </a:lnTo>
                <a:lnTo>
                  <a:pt x="2320635" y="110973"/>
                </a:lnTo>
                <a:lnTo>
                  <a:pt x="2393050" y="96606"/>
                </a:lnTo>
                <a:lnTo>
                  <a:pt x="2462371" y="88113"/>
                </a:lnTo>
                <a:lnTo>
                  <a:pt x="2495765" y="86230"/>
                </a:lnTo>
                <a:lnTo>
                  <a:pt x="2528256" y="86010"/>
                </a:lnTo>
                <a:close/>
              </a:path>
              <a:path w="6955155" h="934720">
                <a:moveTo>
                  <a:pt x="4152900" y="627027"/>
                </a:moveTo>
                <a:lnTo>
                  <a:pt x="4191065" y="627027"/>
                </a:lnTo>
                <a:lnTo>
                  <a:pt x="4229168" y="629399"/>
                </a:lnTo>
                <a:lnTo>
                  <a:pt x="4267944" y="633769"/>
                </a:lnTo>
                <a:lnTo>
                  <a:pt x="4307304" y="639818"/>
                </a:lnTo>
                <a:lnTo>
                  <a:pt x="4347160" y="647231"/>
                </a:lnTo>
                <a:lnTo>
                  <a:pt x="4387422" y="655690"/>
                </a:lnTo>
                <a:lnTo>
                  <a:pt x="4550748" y="693647"/>
                </a:lnTo>
                <a:lnTo>
                  <a:pt x="4591704" y="702582"/>
                </a:lnTo>
                <a:lnTo>
                  <a:pt x="4632532" y="710660"/>
                </a:lnTo>
                <a:lnTo>
                  <a:pt x="4673142" y="717566"/>
                </a:lnTo>
                <a:lnTo>
                  <a:pt x="4713446" y="722982"/>
                </a:lnTo>
                <a:lnTo>
                  <a:pt x="4753354" y="726590"/>
                </a:lnTo>
                <a:lnTo>
                  <a:pt x="4792777" y="728075"/>
                </a:lnTo>
                <a:lnTo>
                  <a:pt x="3838477" y="728075"/>
                </a:lnTo>
                <a:lnTo>
                  <a:pt x="3850228" y="723667"/>
                </a:lnTo>
                <a:lnTo>
                  <a:pt x="3929733" y="691836"/>
                </a:lnTo>
                <a:lnTo>
                  <a:pt x="4013768" y="656218"/>
                </a:lnTo>
                <a:lnTo>
                  <a:pt x="4047016" y="643906"/>
                </a:lnTo>
                <a:lnTo>
                  <a:pt x="4081687" y="635063"/>
                </a:lnTo>
                <a:lnTo>
                  <a:pt x="4117235" y="629542"/>
                </a:lnTo>
                <a:lnTo>
                  <a:pt x="4152900" y="627027"/>
                </a:lnTo>
                <a:close/>
              </a:path>
              <a:path w="6955155" h="934720">
                <a:moveTo>
                  <a:pt x="5682847" y="99859"/>
                </a:moveTo>
                <a:lnTo>
                  <a:pt x="5741819" y="102557"/>
                </a:lnTo>
                <a:lnTo>
                  <a:pt x="5739966" y="102557"/>
                </a:lnTo>
                <a:lnTo>
                  <a:pt x="5790417" y="109745"/>
                </a:lnTo>
                <a:lnTo>
                  <a:pt x="5837261" y="121188"/>
                </a:lnTo>
                <a:lnTo>
                  <a:pt x="5880055" y="136151"/>
                </a:lnTo>
                <a:lnTo>
                  <a:pt x="5919233" y="154024"/>
                </a:lnTo>
                <a:lnTo>
                  <a:pt x="5955228" y="174197"/>
                </a:lnTo>
                <a:lnTo>
                  <a:pt x="5988473" y="196061"/>
                </a:lnTo>
                <a:lnTo>
                  <a:pt x="6019401" y="219005"/>
                </a:lnTo>
                <a:lnTo>
                  <a:pt x="6102623" y="288224"/>
                </a:lnTo>
                <a:lnTo>
                  <a:pt x="6128619" y="309392"/>
                </a:lnTo>
                <a:lnTo>
                  <a:pt x="6180596" y="345213"/>
                </a:lnTo>
                <a:lnTo>
                  <a:pt x="6235531" y="368297"/>
                </a:lnTo>
                <a:lnTo>
                  <a:pt x="6296618" y="373716"/>
                </a:lnTo>
                <a:lnTo>
                  <a:pt x="5231311" y="373716"/>
                </a:lnTo>
                <a:lnTo>
                  <a:pt x="5250047" y="334569"/>
                </a:lnTo>
                <a:lnTo>
                  <a:pt x="5288759" y="269263"/>
                </a:lnTo>
                <a:lnTo>
                  <a:pt x="5312371" y="238562"/>
                </a:lnTo>
                <a:lnTo>
                  <a:pt x="5339623" y="209769"/>
                </a:lnTo>
                <a:lnTo>
                  <a:pt x="5371116" y="183339"/>
                </a:lnTo>
                <a:lnTo>
                  <a:pt x="5407453" y="159727"/>
                </a:lnTo>
                <a:lnTo>
                  <a:pt x="5449235" y="139388"/>
                </a:lnTo>
                <a:lnTo>
                  <a:pt x="5497063" y="122776"/>
                </a:lnTo>
                <a:lnTo>
                  <a:pt x="5551540" y="110348"/>
                </a:lnTo>
                <a:lnTo>
                  <a:pt x="5613268" y="102557"/>
                </a:lnTo>
                <a:lnTo>
                  <a:pt x="5682847" y="99859"/>
                </a:lnTo>
                <a:close/>
              </a:path>
            </a:pathLst>
          </a:custGeom>
          <a:solidFill>
            <a:srgbClr val="FFFF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345DB-825F-4DED-B383-C488F4146153}"/>
              </a:ext>
            </a:extLst>
          </p:cNvPr>
          <p:cNvSpPr txBox="1"/>
          <p:nvPr/>
        </p:nvSpPr>
        <p:spPr>
          <a:xfrm>
            <a:off x="609600" y="952500"/>
            <a:ext cx="12725400" cy="86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r>
              <a:rPr lang="uk-UA" sz="5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Практичні висновки:</a:t>
            </a:r>
          </a:p>
          <a:p>
            <a:endParaRPr lang="uk-UA" dirty="0"/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1. Один у полі — не воїн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Грантовий проєкт — це не про «все сам»: бухгалтерія, звітність, реалізація, просування, 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SMM, </a:t>
            </a:r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комунікації. Фізично все не охопиш. Навчіться делегувати. Спочатку залучайте друзів і рідних, потім — вузьких спеціалістів.</a:t>
            </a:r>
          </a:p>
          <a:p>
            <a:endParaRPr lang="uk-UA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2. Державні інструменти підтримки ВПО — працюють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Наприклад, програма компенсації зарплат від Центру 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зайнятості. Вона реально допомогла моїй команді пройти 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стартовий етап. Це чудова опція, якщо не маєте змоги одразу 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платити повноцінну зарплату.</a:t>
            </a:r>
          </a:p>
          <a:p>
            <a:endParaRPr lang="uk-UA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3. Постійне навчання — це обов’язково</a:t>
            </a:r>
          </a:p>
          <a:p>
            <a:r>
              <a:rPr lang="uk-UA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Грантрайтинг</a:t>
            </a:r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— це постійна динаміка. Нові донори, нові 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вимоги, нові фокуси. Той, хто навчається — виграє. 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Це шлях до стабільності.</a:t>
            </a:r>
          </a:p>
          <a:p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11511F-2E87-49B7-A3A2-E688000F7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373"/>
          <a:stretch/>
        </p:blipFill>
        <p:spPr>
          <a:xfrm>
            <a:off x="11313797" y="4986646"/>
            <a:ext cx="6705600" cy="48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7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BCC7FCF8-6530-DC27-E03F-6DE1FEEABAAE}"/>
              </a:ext>
            </a:extLst>
          </p:cNvPr>
          <p:cNvSpPr/>
          <p:nvPr/>
        </p:nvSpPr>
        <p:spPr>
          <a:xfrm>
            <a:off x="0" y="-1428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 lang="uk-UA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93D8DFD-0479-458A-3442-7E27B3FD79AC}"/>
              </a:ext>
            </a:extLst>
          </p:cNvPr>
          <p:cNvSpPr/>
          <p:nvPr/>
        </p:nvSpPr>
        <p:spPr>
          <a:xfrm>
            <a:off x="11180006" y="0"/>
            <a:ext cx="7108190" cy="1020444"/>
          </a:xfrm>
          <a:custGeom>
            <a:avLst/>
            <a:gdLst/>
            <a:ahLst/>
            <a:cxnLst/>
            <a:rect l="l" t="t" r="r" b="b"/>
            <a:pathLst>
              <a:path w="7108190" h="1020444">
                <a:moveTo>
                  <a:pt x="594417" y="664454"/>
                </a:moveTo>
                <a:lnTo>
                  <a:pt x="253446" y="647100"/>
                </a:lnTo>
                <a:lnTo>
                  <a:pt x="74970" y="386789"/>
                </a:lnTo>
                <a:lnTo>
                  <a:pt x="6428" y="83760"/>
                </a:lnTo>
                <a:lnTo>
                  <a:pt x="0" y="0"/>
                </a:lnTo>
                <a:lnTo>
                  <a:pt x="7107993" y="0"/>
                </a:lnTo>
                <a:lnTo>
                  <a:pt x="7107993" y="150909"/>
                </a:lnTo>
                <a:lnTo>
                  <a:pt x="6393621" y="150909"/>
                </a:lnTo>
                <a:lnTo>
                  <a:pt x="6371118" y="151681"/>
                </a:lnTo>
                <a:lnTo>
                  <a:pt x="6347330" y="154090"/>
                </a:lnTo>
                <a:lnTo>
                  <a:pt x="6322299" y="158073"/>
                </a:lnTo>
                <a:lnTo>
                  <a:pt x="6313032" y="160013"/>
                </a:lnTo>
                <a:lnTo>
                  <a:pt x="3686312" y="160013"/>
                </a:lnTo>
                <a:lnTo>
                  <a:pt x="3644953" y="161054"/>
                </a:lnTo>
                <a:lnTo>
                  <a:pt x="3600363" y="164590"/>
                </a:lnTo>
                <a:lnTo>
                  <a:pt x="3554336" y="170502"/>
                </a:lnTo>
                <a:lnTo>
                  <a:pt x="3553839" y="170502"/>
                </a:lnTo>
                <a:lnTo>
                  <a:pt x="3500976" y="179659"/>
                </a:lnTo>
                <a:lnTo>
                  <a:pt x="3445918" y="191450"/>
                </a:lnTo>
                <a:lnTo>
                  <a:pt x="3387111" y="206249"/>
                </a:lnTo>
                <a:lnTo>
                  <a:pt x="3324424" y="224186"/>
                </a:lnTo>
                <a:lnTo>
                  <a:pt x="3257727" y="245389"/>
                </a:lnTo>
                <a:lnTo>
                  <a:pt x="3186891" y="269986"/>
                </a:lnTo>
                <a:lnTo>
                  <a:pt x="3123537" y="293706"/>
                </a:lnTo>
                <a:lnTo>
                  <a:pt x="2169237" y="293706"/>
                </a:lnTo>
                <a:lnTo>
                  <a:pt x="2130387" y="294661"/>
                </a:lnTo>
                <a:lnTo>
                  <a:pt x="2092201" y="298368"/>
                </a:lnTo>
                <a:lnTo>
                  <a:pt x="2018172" y="315308"/>
                </a:lnTo>
                <a:lnTo>
                  <a:pt x="1982509" y="329173"/>
                </a:lnTo>
                <a:lnTo>
                  <a:pt x="1947865" y="347056"/>
                </a:lnTo>
                <a:lnTo>
                  <a:pt x="1914329" y="369274"/>
                </a:lnTo>
                <a:lnTo>
                  <a:pt x="1881990" y="396144"/>
                </a:lnTo>
                <a:lnTo>
                  <a:pt x="1850938" y="427982"/>
                </a:lnTo>
                <a:lnTo>
                  <a:pt x="1821279" y="465082"/>
                </a:lnTo>
                <a:lnTo>
                  <a:pt x="1787172" y="521983"/>
                </a:lnTo>
                <a:lnTo>
                  <a:pt x="1757780" y="585777"/>
                </a:lnTo>
                <a:lnTo>
                  <a:pt x="1743341" y="619131"/>
                </a:lnTo>
                <a:lnTo>
                  <a:pt x="1730703" y="647409"/>
                </a:lnTo>
                <a:lnTo>
                  <a:pt x="665396" y="647409"/>
                </a:lnTo>
                <a:lnTo>
                  <a:pt x="631348" y="652818"/>
                </a:lnTo>
                <a:lnTo>
                  <a:pt x="594417" y="664454"/>
                </a:lnTo>
                <a:close/>
              </a:path>
              <a:path w="7108190" h="1020444">
                <a:moveTo>
                  <a:pt x="6371997" y="1020434"/>
                </a:moveTo>
                <a:lnTo>
                  <a:pt x="6333084" y="1007236"/>
                </a:lnTo>
                <a:lnTo>
                  <a:pt x="6300012" y="977160"/>
                </a:lnTo>
                <a:lnTo>
                  <a:pt x="6292865" y="950973"/>
                </a:lnTo>
                <a:lnTo>
                  <a:pt x="6293197" y="938448"/>
                </a:lnTo>
                <a:lnTo>
                  <a:pt x="6308266" y="886086"/>
                </a:lnTo>
                <a:lnTo>
                  <a:pt x="6328120" y="848368"/>
                </a:lnTo>
                <a:lnTo>
                  <a:pt x="6354279" y="807790"/>
                </a:lnTo>
                <a:lnTo>
                  <a:pt x="6385395" y="764843"/>
                </a:lnTo>
                <a:lnTo>
                  <a:pt x="6420122" y="720018"/>
                </a:lnTo>
                <a:lnTo>
                  <a:pt x="6495014" y="626704"/>
                </a:lnTo>
                <a:lnTo>
                  <a:pt x="6513888" y="602970"/>
                </a:lnTo>
                <a:lnTo>
                  <a:pt x="6550637" y="555445"/>
                </a:lnTo>
                <a:lnTo>
                  <a:pt x="6584932" y="508256"/>
                </a:lnTo>
                <a:lnTo>
                  <a:pt x="6615426" y="461892"/>
                </a:lnTo>
                <a:lnTo>
                  <a:pt x="6640769" y="416846"/>
                </a:lnTo>
                <a:lnTo>
                  <a:pt x="6659617" y="373610"/>
                </a:lnTo>
                <a:lnTo>
                  <a:pt x="6670619" y="332674"/>
                </a:lnTo>
                <a:lnTo>
                  <a:pt x="6672758" y="313223"/>
                </a:lnTo>
                <a:lnTo>
                  <a:pt x="6672720" y="311089"/>
                </a:lnTo>
                <a:lnTo>
                  <a:pt x="6672615" y="305081"/>
                </a:lnTo>
                <a:lnTo>
                  <a:pt x="6672504" y="298790"/>
                </a:lnTo>
                <a:lnTo>
                  <a:pt x="6663700" y="259672"/>
                </a:lnTo>
                <a:lnTo>
                  <a:pt x="6627897" y="214616"/>
                </a:lnTo>
                <a:lnTo>
                  <a:pt x="6586923" y="190118"/>
                </a:lnTo>
                <a:lnTo>
                  <a:pt x="6530289" y="170502"/>
                </a:lnTo>
                <a:lnTo>
                  <a:pt x="6530152" y="170502"/>
                </a:lnTo>
                <a:lnTo>
                  <a:pt x="6496435" y="162907"/>
                </a:lnTo>
                <a:lnTo>
                  <a:pt x="6457858" y="156626"/>
                </a:lnTo>
                <a:lnTo>
                  <a:pt x="6414794" y="151841"/>
                </a:lnTo>
                <a:lnTo>
                  <a:pt x="6393621" y="150909"/>
                </a:lnTo>
                <a:lnTo>
                  <a:pt x="7107993" y="150909"/>
                </a:lnTo>
                <a:lnTo>
                  <a:pt x="7107993" y="479092"/>
                </a:lnTo>
                <a:lnTo>
                  <a:pt x="7100436" y="556769"/>
                </a:lnTo>
                <a:lnTo>
                  <a:pt x="6884334" y="938448"/>
                </a:lnTo>
                <a:lnTo>
                  <a:pt x="6371997" y="1020434"/>
                </a:lnTo>
                <a:close/>
              </a:path>
              <a:path w="7108190" h="1020444">
                <a:moveTo>
                  <a:pt x="4433757" y="934583"/>
                </a:moveTo>
                <a:lnTo>
                  <a:pt x="4371651" y="929784"/>
                </a:lnTo>
                <a:lnTo>
                  <a:pt x="4313564" y="917537"/>
                </a:lnTo>
                <a:lnTo>
                  <a:pt x="4260150" y="897427"/>
                </a:lnTo>
                <a:lnTo>
                  <a:pt x="4211441" y="868833"/>
                </a:lnTo>
                <a:lnTo>
                  <a:pt x="4167884" y="831273"/>
                </a:lnTo>
                <a:lnTo>
                  <a:pt x="4129823" y="784230"/>
                </a:lnTo>
                <a:lnTo>
                  <a:pt x="4097600" y="727186"/>
                </a:lnTo>
                <a:lnTo>
                  <a:pt x="4071560" y="659623"/>
                </a:lnTo>
                <a:lnTo>
                  <a:pt x="4060965" y="621736"/>
                </a:lnTo>
                <a:lnTo>
                  <a:pt x="4050935" y="568706"/>
                </a:lnTo>
                <a:lnTo>
                  <a:pt x="4045217" y="528900"/>
                </a:lnTo>
                <a:lnTo>
                  <a:pt x="4042288" y="508256"/>
                </a:lnTo>
                <a:lnTo>
                  <a:pt x="4035492" y="465082"/>
                </a:lnTo>
                <a:lnTo>
                  <a:pt x="4026727" y="421297"/>
                </a:lnTo>
                <a:lnTo>
                  <a:pt x="4014924" y="377720"/>
                </a:lnTo>
                <a:lnTo>
                  <a:pt x="3999042" y="335380"/>
                </a:lnTo>
                <a:lnTo>
                  <a:pt x="3977963" y="295188"/>
                </a:lnTo>
                <a:lnTo>
                  <a:pt x="3950883" y="258523"/>
                </a:lnTo>
                <a:lnTo>
                  <a:pt x="3916525" y="226063"/>
                </a:lnTo>
                <a:lnTo>
                  <a:pt x="3873930" y="198954"/>
                </a:lnTo>
                <a:lnTo>
                  <a:pt x="3822056" y="178224"/>
                </a:lnTo>
                <a:lnTo>
                  <a:pt x="3792042" y="170502"/>
                </a:lnTo>
                <a:lnTo>
                  <a:pt x="3791913" y="170502"/>
                </a:lnTo>
                <a:lnTo>
                  <a:pt x="3759863" y="164901"/>
                </a:lnTo>
                <a:lnTo>
                  <a:pt x="3724573" y="161338"/>
                </a:lnTo>
                <a:lnTo>
                  <a:pt x="3686312" y="160013"/>
                </a:lnTo>
                <a:lnTo>
                  <a:pt x="6313032" y="160013"/>
                </a:lnTo>
                <a:lnTo>
                  <a:pt x="6268677" y="170502"/>
                </a:lnTo>
                <a:lnTo>
                  <a:pt x="6210598" y="188449"/>
                </a:lnTo>
                <a:lnTo>
                  <a:pt x="6148404" y="211398"/>
                </a:lnTo>
                <a:lnTo>
                  <a:pt x="6082438" y="238832"/>
                </a:lnTo>
                <a:lnTo>
                  <a:pt x="6013044" y="270231"/>
                </a:lnTo>
                <a:lnTo>
                  <a:pt x="5977169" y="287257"/>
                </a:lnTo>
                <a:lnTo>
                  <a:pt x="5940565" y="305081"/>
                </a:lnTo>
                <a:lnTo>
                  <a:pt x="5865343" y="342862"/>
                </a:lnTo>
                <a:lnTo>
                  <a:pt x="5708048" y="425153"/>
                </a:lnTo>
                <a:lnTo>
                  <a:pt x="5375654" y="602157"/>
                </a:lnTo>
                <a:lnTo>
                  <a:pt x="5290849" y="645979"/>
                </a:lnTo>
                <a:lnTo>
                  <a:pt x="5206048" y="688594"/>
                </a:lnTo>
                <a:lnTo>
                  <a:pt x="5163756" y="709288"/>
                </a:lnTo>
                <a:lnTo>
                  <a:pt x="5121594" y="729486"/>
                </a:lnTo>
                <a:lnTo>
                  <a:pt x="5079604" y="749123"/>
                </a:lnTo>
                <a:lnTo>
                  <a:pt x="5037830" y="768136"/>
                </a:lnTo>
                <a:lnTo>
                  <a:pt x="4996315" y="786459"/>
                </a:lnTo>
                <a:lnTo>
                  <a:pt x="4955100" y="804028"/>
                </a:lnTo>
                <a:lnTo>
                  <a:pt x="4914230" y="820778"/>
                </a:lnTo>
                <a:lnTo>
                  <a:pt x="4873747" y="836645"/>
                </a:lnTo>
                <a:lnTo>
                  <a:pt x="4833693" y="851563"/>
                </a:lnTo>
                <a:lnTo>
                  <a:pt x="4794113" y="865468"/>
                </a:lnTo>
                <a:lnTo>
                  <a:pt x="4755048" y="878296"/>
                </a:lnTo>
                <a:lnTo>
                  <a:pt x="4716543" y="889981"/>
                </a:lnTo>
                <a:lnTo>
                  <a:pt x="4678638" y="900459"/>
                </a:lnTo>
                <a:lnTo>
                  <a:pt x="4641379" y="909666"/>
                </a:lnTo>
                <a:lnTo>
                  <a:pt x="4568964" y="924006"/>
                </a:lnTo>
                <a:lnTo>
                  <a:pt x="4499643" y="932484"/>
                </a:lnTo>
                <a:lnTo>
                  <a:pt x="4466249" y="934363"/>
                </a:lnTo>
                <a:lnTo>
                  <a:pt x="4433757" y="934583"/>
                </a:lnTo>
                <a:close/>
              </a:path>
              <a:path w="7108190" h="1020444">
                <a:moveTo>
                  <a:pt x="2809114" y="394568"/>
                </a:moveTo>
                <a:lnTo>
                  <a:pt x="2770949" y="394568"/>
                </a:lnTo>
                <a:lnTo>
                  <a:pt x="2732846" y="392200"/>
                </a:lnTo>
                <a:lnTo>
                  <a:pt x="2694070" y="387838"/>
                </a:lnTo>
                <a:lnTo>
                  <a:pt x="2654709" y="381800"/>
                </a:lnTo>
                <a:lnTo>
                  <a:pt x="2614854" y="374401"/>
                </a:lnTo>
                <a:lnTo>
                  <a:pt x="2574592" y="365957"/>
                </a:lnTo>
                <a:lnTo>
                  <a:pt x="2411266" y="328070"/>
                </a:lnTo>
                <a:lnTo>
                  <a:pt x="2370310" y="319152"/>
                </a:lnTo>
                <a:lnTo>
                  <a:pt x="2329482" y="311089"/>
                </a:lnTo>
                <a:lnTo>
                  <a:pt x="2288872" y="304196"/>
                </a:lnTo>
                <a:lnTo>
                  <a:pt x="2248568" y="298790"/>
                </a:lnTo>
                <a:lnTo>
                  <a:pt x="2208660" y="295188"/>
                </a:lnTo>
                <a:lnTo>
                  <a:pt x="2169237" y="293706"/>
                </a:lnTo>
                <a:lnTo>
                  <a:pt x="3123537" y="293706"/>
                </a:lnTo>
                <a:lnTo>
                  <a:pt x="3111786" y="298106"/>
                </a:lnTo>
                <a:lnTo>
                  <a:pt x="3032280" y="329878"/>
                </a:lnTo>
                <a:lnTo>
                  <a:pt x="2948246" y="365430"/>
                </a:lnTo>
                <a:lnTo>
                  <a:pt x="2914997" y="377720"/>
                </a:lnTo>
                <a:lnTo>
                  <a:pt x="2880327" y="386546"/>
                </a:lnTo>
                <a:lnTo>
                  <a:pt x="2844779" y="392057"/>
                </a:lnTo>
                <a:lnTo>
                  <a:pt x="2809114" y="394568"/>
                </a:lnTo>
                <a:close/>
              </a:path>
              <a:path w="7108190" h="1020444">
                <a:moveTo>
                  <a:pt x="1279167" y="920760"/>
                </a:moveTo>
                <a:lnTo>
                  <a:pt x="1220195" y="918067"/>
                </a:lnTo>
                <a:lnTo>
                  <a:pt x="1222048" y="918067"/>
                </a:lnTo>
                <a:lnTo>
                  <a:pt x="1171597" y="910892"/>
                </a:lnTo>
                <a:lnTo>
                  <a:pt x="1124753" y="899470"/>
                </a:lnTo>
                <a:lnTo>
                  <a:pt x="1081959" y="884535"/>
                </a:lnTo>
                <a:lnTo>
                  <a:pt x="1042781" y="866695"/>
                </a:lnTo>
                <a:lnTo>
                  <a:pt x="1006786" y="846559"/>
                </a:lnTo>
                <a:lnTo>
                  <a:pt x="973541" y="824736"/>
                </a:lnTo>
                <a:lnTo>
                  <a:pt x="942613" y="801834"/>
                </a:lnTo>
                <a:lnTo>
                  <a:pt x="859391" y="732743"/>
                </a:lnTo>
                <a:lnTo>
                  <a:pt x="833395" y="711614"/>
                </a:lnTo>
                <a:lnTo>
                  <a:pt x="781418" y="675859"/>
                </a:lnTo>
                <a:lnTo>
                  <a:pt x="726483" y="652818"/>
                </a:lnTo>
                <a:lnTo>
                  <a:pt x="665396" y="647409"/>
                </a:lnTo>
                <a:lnTo>
                  <a:pt x="1730703" y="647409"/>
                </a:lnTo>
                <a:lnTo>
                  <a:pt x="1711967" y="686484"/>
                </a:lnTo>
                <a:lnTo>
                  <a:pt x="1673255" y="751669"/>
                </a:lnTo>
                <a:lnTo>
                  <a:pt x="1649643" y="782313"/>
                </a:lnTo>
                <a:lnTo>
                  <a:pt x="1622391" y="811053"/>
                </a:lnTo>
                <a:lnTo>
                  <a:pt x="1590898" y="837434"/>
                </a:lnTo>
                <a:lnTo>
                  <a:pt x="1554561" y="861002"/>
                </a:lnTo>
                <a:lnTo>
                  <a:pt x="1512779" y="881304"/>
                </a:lnTo>
                <a:lnTo>
                  <a:pt x="1464951" y="897885"/>
                </a:lnTo>
                <a:lnTo>
                  <a:pt x="1410474" y="910290"/>
                </a:lnTo>
                <a:lnTo>
                  <a:pt x="1348746" y="918067"/>
                </a:lnTo>
                <a:lnTo>
                  <a:pt x="1279167" y="920760"/>
                </a:lnTo>
                <a:close/>
              </a:path>
            </a:pathLst>
          </a:custGeom>
          <a:solidFill>
            <a:srgbClr val="E3AF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2B193E5D-24D8-1F3D-15C8-07F17581EA79}"/>
              </a:ext>
            </a:extLst>
          </p:cNvPr>
          <p:cNvSpPr/>
          <p:nvPr/>
        </p:nvSpPr>
        <p:spPr>
          <a:xfrm>
            <a:off x="0" y="9352605"/>
            <a:ext cx="6955155" cy="934719"/>
          </a:xfrm>
          <a:custGeom>
            <a:avLst/>
            <a:gdLst/>
            <a:ahLst/>
            <a:cxnLst/>
            <a:rect l="l" t="t" r="r" b="b"/>
            <a:pathLst>
              <a:path w="6955155" h="934720">
                <a:moveTo>
                  <a:pt x="6367597" y="356640"/>
                </a:moveTo>
                <a:lnTo>
                  <a:pt x="6708568" y="374026"/>
                </a:lnTo>
                <a:lnTo>
                  <a:pt x="6887044" y="634820"/>
                </a:lnTo>
                <a:lnTo>
                  <a:pt x="6954679" y="934393"/>
                </a:lnTo>
                <a:lnTo>
                  <a:pt x="0" y="934393"/>
                </a:lnTo>
                <a:lnTo>
                  <a:pt x="0" y="871137"/>
                </a:lnTo>
                <a:lnTo>
                  <a:pt x="568393" y="871137"/>
                </a:lnTo>
                <a:lnTo>
                  <a:pt x="590895" y="870364"/>
                </a:lnTo>
                <a:lnTo>
                  <a:pt x="614683" y="867950"/>
                </a:lnTo>
                <a:lnTo>
                  <a:pt x="639715" y="863960"/>
                </a:lnTo>
                <a:lnTo>
                  <a:pt x="648981" y="862016"/>
                </a:lnTo>
                <a:lnTo>
                  <a:pt x="3275701" y="862016"/>
                </a:lnTo>
                <a:lnTo>
                  <a:pt x="3317061" y="860973"/>
                </a:lnTo>
                <a:lnTo>
                  <a:pt x="3361650" y="857431"/>
                </a:lnTo>
                <a:lnTo>
                  <a:pt x="3407678" y="851508"/>
                </a:lnTo>
                <a:lnTo>
                  <a:pt x="3408175" y="851508"/>
                </a:lnTo>
                <a:lnTo>
                  <a:pt x="3461038" y="842334"/>
                </a:lnTo>
                <a:lnTo>
                  <a:pt x="3516095" y="830521"/>
                </a:lnTo>
                <a:lnTo>
                  <a:pt x="3574903" y="815694"/>
                </a:lnTo>
                <a:lnTo>
                  <a:pt x="3637590" y="797724"/>
                </a:lnTo>
                <a:lnTo>
                  <a:pt x="3704287" y="776482"/>
                </a:lnTo>
                <a:lnTo>
                  <a:pt x="3775123" y="751839"/>
                </a:lnTo>
                <a:lnTo>
                  <a:pt x="3838477" y="728075"/>
                </a:lnTo>
                <a:lnTo>
                  <a:pt x="4792777" y="728075"/>
                </a:lnTo>
                <a:lnTo>
                  <a:pt x="4831627" y="727119"/>
                </a:lnTo>
                <a:lnTo>
                  <a:pt x="4869813" y="723404"/>
                </a:lnTo>
                <a:lnTo>
                  <a:pt x="4943841" y="706434"/>
                </a:lnTo>
                <a:lnTo>
                  <a:pt x="4979505" y="692543"/>
                </a:lnTo>
                <a:lnTo>
                  <a:pt x="5014149" y="674626"/>
                </a:lnTo>
                <a:lnTo>
                  <a:pt x="5047685" y="652367"/>
                </a:lnTo>
                <a:lnTo>
                  <a:pt x="5080024" y="625447"/>
                </a:lnTo>
                <a:lnTo>
                  <a:pt x="5111076" y="593550"/>
                </a:lnTo>
                <a:lnTo>
                  <a:pt x="5140735" y="556382"/>
                </a:lnTo>
                <a:lnTo>
                  <a:pt x="5174842" y="499375"/>
                </a:lnTo>
                <a:lnTo>
                  <a:pt x="5204234" y="435463"/>
                </a:lnTo>
                <a:lnTo>
                  <a:pt x="5218673" y="402047"/>
                </a:lnTo>
                <a:lnTo>
                  <a:pt x="5231311" y="373716"/>
                </a:lnTo>
                <a:lnTo>
                  <a:pt x="6296618" y="373716"/>
                </a:lnTo>
                <a:lnTo>
                  <a:pt x="6330666" y="368297"/>
                </a:lnTo>
                <a:lnTo>
                  <a:pt x="6367597" y="356640"/>
                </a:lnTo>
                <a:close/>
              </a:path>
              <a:path w="6955155" h="934720">
                <a:moveTo>
                  <a:pt x="590017" y="0"/>
                </a:moveTo>
                <a:lnTo>
                  <a:pt x="628930" y="13222"/>
                </a:lnTo>
                <a:lnTo>
                  <a:pt x="662001" y="43354"/>
                </a:lnTo>
                <a:lnTo>
                  <a:pt x="669149" y="69589"/>
                </a:lnTo>
                <a:lnTo>
                  <a:pt x="668817" y="82138"/>
                </a:lnTo>
                <a:lnTo>
                  <a:pt x="653747" y="134597"/>
                </a:lnTo>
                <a:lnTo>
                  <a:pt x="633894" y="172385"/>
                </a:lnTo>
                <a:lnTo>
                  <a:pt x="607735" y="213038"/>
                </a:lnTo>
                <a:lnTo>
                  <a:pt x="576618" y="256065"/>
                </a:lnTo>
                <a:lnTo>
                  <a:pt x="541892" y="300972"/>
                </a:lnTo>
                <a:lnTo>
                  <a:pt x="466999" y="394460"/>
                </a:lnTo>
                <a:lnTo>
                  <a:pt x="448126" y="418238"/>
                </a:lnTo>
                <a:lnTo>
                  <a:pt x="411376" y="465851"/>
                </a:lnTo>
                <a:lnTo>
                  <a:pt x="377081" y="513128"/>
                </a:lnTo>
                <a:lnTo>
                  <a:pt x="346588" y="559577"/>
                </a:lnTo>
                <a:lnTo>
                  <a:pt x="321244" y="604707"/>
                </a:lnTo>
                <a:lnTo>
                  <a:pt x="302397" y="648023"/>
                </a:lnTo>
                <a:lnTo>
                  <a:pt x="291394" y="689035"/>
                </a:lnTo>
                <a:lnTo>
                  <a:pt x="289256" y="708522"/>
                </a:lnTo>
                <a:lnTo>
                  <a:pt x="289293" y="710660"/>
                </a:lnTo>
                <a:lnTo>
                  <a:pt x="289399" y="716679"/>
                </a:lnTo>
                <a:lnTo>
                  <a:pt x="289509" y="722982"/>
                </a:lnTo>
                <a:lnTo>
                  <a:pt x="289584" y="727248"/>
                </a:lnTo>
                <a:lnTo>
                  <a:pt x="292547" y="745152"/>
                </a:lnTo>
                <a:lnTo>
                  <a:pt x="318930" y="793313"/>
                </a:lnTo>
                <a:lnTo>
                  <a:pt x="352781" y="820179"/>
                </a:lnTo>
                <a:lnTo>
                  <a:pt x="401398" y="842334"/>
                </a:lnTo>
                <a:lnTo>
                  <a:pt x="431725" y="851508"/>
                </a:lnTo>
                <a:lnTo>
                  <a:pt x="431862" y="851508"/>
                </a:lnTo>
                <a:lnTo>
                  <a:pt x="465578" y="859117"/>
                </a:lnTo>
                <a:lnTo>
                  <a:pt x="504155" y="865410"/>
                </a:lnTo>
                <a:lnTo>
                  <a:pt x="547220" y="870203"/>
                </a:lnTo>
                <a:lnTo>
                  <a:pt x="568393" y="871137"/>
                </a:lnTo>
                <a:lnTo>
                  <a:pt x="0" y="871137"/>
                </a:lnTo>
                <a:lnTo>
                  <a:pt x="0" y="219592"/>
                </a:lnTo>
                <a:lnTo>
                  <a:pt x="77680" y="82138"/>
                </a:lnTo>
                <a:lnTo>
                  <a:pt x="590017" y="0"/>
                </a:lnTo>
                <a:close/>
              </a:path>
              <a:path w="6955155" h="934720">
                <a:moveTo>
                  <a:pt x="2528256" y="86010"/>
                </a:moveTo>
                <a:lnTo>
                  <a:pt x="2590363" y="90818"/>
                </a:lnTo>
                <a:lnTo>
                  <a:pt x="2648450" y="103088"/>
                </a:lnTo>
                <a:lnTo>
                  <a:pt x="2701864" y="123235"/>
                </a:lnTo>
                <a:lnTo>
                  <a:pt x="2750573" y="151882"/>
                </a:lnTo>
                <a:lnTo>
                  <a:pt x="2794130" y="189511"/>
                </a:lnTo>
                <a:lnTo>
                  <a:pt x="2832191" y="236642"/>
                </a:lnTo>
                <a:lnTo>
                  <a:pt x="2864413" y="293792"/>
                </a:lnTo>
                <a:lnTo>
                  <a:pt x="2890454" y="361480"/>
                </a:lnTo>
                <a:lnTo>
                  <a:pt x="2901049" y="399437"/>
                </a:lnTo>
                <a:lnTo>
                  <a:pt x="2911079" y="452565"/>
                </a:lnTo>
                <a:lnTo>
                  <a:pt x="2916797" y="492445"/>
                </a:lnTo>
                <a:lnTo>
                  <a:pt x="2919726" y="513128"/>
                </a:lnTo>
                <a:lnTo>
                  <a:pt x="2926522" y="556382"/>
                </a:lnTo>
                <a:lnTo>
                  <a:pt x="2935286" y="600248"/>
                </a:lnTo>
                <a:lnTo>
                  <a:pt x="2947090" y="643906"/>
                </a:lnTo>
                <a:lnTo>
                  <a:pt x="2962972" y="686324"/>
                </a:lnTo>
                <a:lnTo>
                  <a:pt x="2984051" y="726590"/>
                </a:lnTo>
                <a:lnTo>
                  <a:pt x="3011131" y="763324"/>
                </a:lnTo>
                <a:lnTo>
                  <a:pt x="3045488" y="795843"/>
                </a:lnTo>
                <a:lnTo>
                  <a:pt x="3088084" y="823003"/>
                </a:lnTo>
                <a:lnTo>
                  <a:pt x="3139958" y="843772"/>
                </a:lnTo>
                <a:lnTo>
                  <a:pt x="3169972" y="851508"/>
                </a:lnTo>
                <a:lnTo>
                  <a:pt x="3170101" y="851508"/>
                </a:lnTo>
                <a:lnTo>
                  <a:pt x="3202151" y="857119"/>
                </a:lnTo>
                <a:lnTo>
                  <a:pt x="3237441" y="860688"/>
                </a:lnTo>
                <a:lnTo>
                  <a:pt x="3275701" y="862016"/>
                </a:lnTo>
                <a:lnTo>
                  <a:pt x="648981" y="862016"/>
                </a:lnTo>
                <a:lnTo>
                  <a:pt x="693336" y="851508"/>
                </a:lnTo>
                <a:lnTo>
                  <a:pt x="751415" y="833527"/>
                </a:lnTo>
                <a:lnTo>
                  <a:pt x="813609" y="810535"/>
                </a:lnTo>
                <a:lnTo>
                  <a:pt x="879575" y="783051"/>
                </a:lnTo>
                <a:lnTo>
                  <a:pt x="948969" y="751593"/>
                </a:lnTo>
                <a:lnTo>
                  <a:pt x="984845" y="734536"/>
                </a:lnTo>
                <a:lnTo>
                  <a:pt x="1021449" y="716679"/>
                </a:lnTo>
                <a:lnTo>
                  <a:pt x="1096670" y="678828"/>
                </a:lnTo>
                <a:lnTo>
                  <a:pt x="1253966" y="596385"/>
                </a:lnTo>
                <a:lnTo>
                  <a:pt x="1586360" y="419052"/>
                </a:lnTo>
                <a:lnTo>
                  <a:pt x="1671164" y="375149"/>
                </a:lnTo>
                <a:lnTo>
                  <a:pt x="1755966" y="332455"/>
                </a:lnTo>
                <a:lnTo>
                  <a:pt x="1798257" y="311723"/>
                </a:lnTo>
                <a:lnTo>
                  <a:pt x="1840420" y="291488"/>
                </a:lnTo>
                <a:lnTo>
                  <a:pt x="1882409" y="271814"/>
                </a:lnTo>
                <a:lnTo>
                  <a:pt x="1924183" y="252766"/>
                </a:lnTo>
                <a:lnTo>
                  <a:pt x="1965699" y="234408"/>
                </a:lnTo>
                <a:lnTo>
                  <a:pt x="2006914" y="216807"/>
                </a:lnTo>
                <a:lnTo>
                  <a:pt x="2047784" y="200026"/>
                </a:lnTo>
                <a:lnTo>
                  <a:pt x="2088267" y="184130"/>
                </a:lnTo>
                <a:lnTo>
                  <a:pt x="2128320" y="169184"/>
                </a:lnTo>
                <a:lnTo>
                  <a:pt x="2167901" y="155253"/>
                </a:lnTo>
                <a:lnTo>
                  <a:pt x="2206965" y="142402"/>
                </a:lnTo>
                <a:lnTo>
                  <a:pt x="2245471" y="130695"/>
                </a:lnTo>
                <a:lnTo>
                  <a:pt x="2283375" y="120197"/>
                </a:lnTo>
                <a:lnTo>
                  <a:pt x="2320635" y="110973"/>
                </a:lnTo>
                <a:lnTo>
                  <a:pt x="2393050" y="96606"/>
                </a:lnTo>
                <a:lnTo>
                  <a:pt x="2462371" y="88113"/>
                </a:lnTo>
                <a:lnTo>
                  <a:pt x="2495765" y="86230"/>
                </a:lnTo>
                <a:lnTo>
                  <a:pt x="2528256" y="86010"/>
                </a:lnTo>
                <a:close/>
              </a:path>
              <a:path w="6955155" h="934720">
                <a:moveTo>
                  <a:pt x="4152900" y="627027"/>
                </a:moveTo>
                <a:lnTo>
                  <a:pt x="4191065" y="627027"/>
                </a:lnTo>
                <a:lnTo>
                  <a:pt x="4229168" y="629399"/>
                </a:lnTo>
                <a:lnTo>
                  <a:pt x="4267944" y="633769"/>
                </a:lnTo>
                <a:lnTo>
                  <a:pt x="4307304" y="639818"/>
                </a:lnTo>
                <a:lnTo>
                  <a:pt x="4347160" y="647231"/>
                </a:lnTo>
                <a:lnTo>
                  <a:pt x="4387422" y="655690"/>
                </a:lnTo>
                <a:lnTo>
                  <a:pt x="4550748" y="693647"/>
                </a:lnTo>
                <a:lnTo>
                  <a:pt x="4591704" y="702582"/>
                </a:lnTo>
                <a:lnTo>
                  <a:pt x="4632532" y="710660"/>
                </a:lnTo>
                <a:lnTo>
                  <a:pt x="4673142" y="717566"/>
                </a:lnTo>
                <a:lnTo>
                  <a:pt x="4713446" y="722982"/>
                </a:lnTo>
                <a:lnTo>
                  <a:pt x="4753354" y="726590"/>
                </a:lnTo>
                <a:lnTo>
                  <a:pt x="4792777" y="728075"/>
                </a:lnTo>
                <a:lnTo>
                  <a:pt x="3838477" y="728075"/>
                </a:lnTo>
                <a:lnTo>
                  <a:pt x="3850228" y="723667"/>
                </a:lnTo>
                <a:lnTo>
                  <a:pt x="3929733" y="691836"/>
                </a:lnTo>
                <a:lnTo>
                  <a:pt x="4013768" y="656218"/>
                </a:lnTo>
                <a:lnTo>
                  <a:pt x="4047016" y="643906"/>
                </a:lnTo>
                <a:lnTo>
                  <a:pt x="4081687" y="635063"/>
                </a:lnTo>
                <a:lnTo>
                  <a:pt x="4117235" y="629542"/>
                </a:lnTo>
                <a:lnTo>
                  <a:pt x="4152900" y="627027"/>
                </a:lnTo>
                <a:close/>
              </a:path>
              <a:path w="6955155" h="934720">
                <a:moveTo>
                  <a:pt x="5682847" y="99859"/>
                </a:moveTo>
                <a:lnTo>
                  <a:pt x="5741819" y="102557"/>
                </a:lnTo>
                <a:lnTo>
                  <a:pt x="5739966" y="102557"/>
                </a:lnTo>
                <a:lnTo>
                  <a:pt x="5790417" y="109745"/>
                </a:lnTo>
                <a:lnTo>
                  <a:pt x="5837261" y="121188"/>
                </a:lnTo>
                <a:lnTo>
                  <a:pt x="5880055" y="136151"/>
                </a:lnTo>
                <a:lnTo>
                  <a:pt x="5919233" y="154024"/>
                </a:lnTo>
                <a:lnTo>
                  <a:pt x="5955228" y="174197"/>
                </a:lnTo>
                <a:lnTo>
                  <a:pt x="5988473" y="196061"/>
                </a:lnTo>
                <a:lnTo>
                  <a:pt x="6019401" y="219005"/>
                </a:lnTo>
                <a:lnTo>
                  <a:pt x="6102623" y="288224"/>
                </a:lnTo>
                <a:lnTo>
                  <a:pt x="6128619" y="309392"/>
                </a:lnTo>
                <a:lnTo>
                  <a:pt x="6180596" y="345213"/>
                </a:lnTo>
                <a:lnTo>
                  <a:pt x="6235531" y="368297"/>
                </a:lnTo>
                <a:lnTo>
                  <a:pt x="6296618" y="373716"/>
                </a:lnTo>
                <a:lnTo>
                  <a:pt x="5231311" y="373716"/>
                </a:lnTo>
                <a:lnTo>
                  <a:pt x="5250047" y="334569"/>
                </a:lnTo>
                <a:lnTo>
                  <a:pt x="5288759" y="269263"/>
                </a:lnTo>
                <a:lnTo>
                  <a:pt x="5312371" y="238562"/>
                </a:lnTo>
                <a:lnTo>
                  <a:pt x="5339623" y="209769"/>
                </a:lnTo>
                <a:lnTo>
                  <a:pt x="5371116" y="183339"/>
                </a:lnTo>
                <a:lnTo>
                  <a:pt x="5407453" y="159727"/>
                </a:lnTo>
                <a:lnTo>
                  <a:pt x="5449235" y="139388"/>
                </a:lnTo>
                <a:lnTo>
                  <a:pt x="5497063" y="122776"/>
                </a:lnTo>
                <a:lnTo>
                  <a:pt x="5551540" y="110348"/>
                </a:lnTo>
                <a:lnTo>
                  <a:pt x="5613268" y="102557"/>
                </a:lnTo>
                <a:lnTo>
                  <a:pt x="5682847" y="99859"/>
                </a:lnTo>
                <a:close/>
              </a:path>
            </a:pathLst>
          </a:custGeom>
          <a:solidFill>
            <a:srgbClr val="FFFF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345DB-825F-4DED-B383-C488F4146153}"/>
              </a:ext>
            </a:extLst>
          </p:cNvPr>
          <p:cNvSpPr txBox="1"/>
          <p:nvPr/>
        </p:nvSpPr>
        <p:spPr>
          <a:xfrm>
            <a:off x="609600" y="190500"/>
            <a:ext cx="16421100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r>
              <a:rPr lang="uk-UA" sz="5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Практичні висновки:</a:t>
            </a:r>
          </a:p>
          <a:p>
            <a:endParaRPr lang="uk-UA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4. Специфіка прифронтового Запоріжжя — це виклик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Нестабільність, ризики, тривоги. Тому в кожному </a:t>
            </a:r>
            <a:r>
              <a:rPr lang="uk-UA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проєкті</a:t>
            </a:r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обов’язково маю план Б — на випадок </a:t>
            </a:r>
            <a:r>
              <a:rPr lang="uk-UA" sz="28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релокації</a:t>
            </a:r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. 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І донори також звертають на це увагу. Бізнес має бути 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готовий до змін.</a:t>
            </a:r>
          </a:p>
          <a:p>
            <a:endParaRPr lang="uk-UA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5. Співпраця з державними структурами — реальна. Так, це не виглядає як «підтримка під ключ». Але можливості є.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Я — ВПО, яка втратила все. Приїхала до Запоріжжя з однією метою —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утримати родину. Єдине, що мала — підвал без комунікацій. Так, держава 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не прийшла першою. Але жодного разу не відмовила, коли я зверталась.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Консультації, підказки, роз’яснення — все отримала. Це також підтримка, 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просто вона вимагає активності з вашого боку.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Не всі хочуть йти далі, не всі готові самі набивати шишки. Але хто працює 24/7, 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а не чекає допомоги “на блюдці” — той досягає результату.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І я точно знаю: гранти — це дієвий інструмент відновлення й розвитку, </a:t>
            </a:r>
          </a:p>
          <a:p>
            <a:r>
              <a:rPr lang="uk-UA" sz="28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навіть у найважчих умовах.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CF34B4-91A8-49E8-B63C-9992EA682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06" y="510222"/>
            <a:ext cx="5448300" cy="36307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D3D587-8D83-41F1-9468-9894CCB4C9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11" b="21877"/>
          <a:stretch/>
        </p:blipFill>
        <p:spPr>
          <a:xfrm>
            <a:off x="14387220" y="4865454"/>
            <a:ext cx="3375953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70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48474" cy="102774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3" y="0"/>
            <a:ext cx="18288635" cy="10281285"/>
            <a:chOff x="143" y="0"/>
            <a:chExt cx="18288635" cy="10281285"/>
          </a:xfrm>
        </p:grpSpPr>
        <p:sp>
          <p:nvSpPr>
            <p:cNvPr id="4" name="object 4"/>
            <p:cNvSpPr/>
            <p:nvPr/>
          </p:nvSpPr>
          <p:spPr>
            <a:xfrm>
              <a:off x="474008" y="257829"/>
              <a:ext cx="17335500" cy="9563100"/>
            </a:xfrm>
            <a:custGeom>
              <a:avLst/>
              <a:gdLst/>
              <a:ahLst/>
              <a:cxnLst/>
              <a:rect l="l" t="t" r="r" b="b"/>
              <a:pathLst>
                <a:path w="17335500" h="9563100">
                  <a:moveTo>
                    <a:pt x="17335498" y="9143744"/>
                  </a:moveTo>
                  <a:lnTo>
                    <a:pt x="17318958" y="9223070"/>
                  </a:lnTo>
                  <a:lnTo>
                    <a:pt x="17302978" y="9267687"/>
                  </a:lnTo>
                  <a:lnTo>
                    <a:pt x="17282729" y="9310536"/>
                  </a:lnTo>
                  <a:lnTo>
                    <a:pt x="17258340" y="9351298"/>
                  </a:lnTo>
                  <a:lnTo>
                    <a:pt x="17229945" y="9389653"/>
                  </a:lnTo>
                  <a:lnTo>
                    <a:pt x="17197676" y="9425284"/>
                  </a:lnTo>
                  <a:lnTo>
                    <a:pt x="17162045" y="9457553"/>
                  </a:lnTo>
                  <a:lnTo>
                    <a:pt x="17123690" y="9485948"/>
                  </a:lnTo>
                  <a:lnTo>
                    <a:pt x="17082928" y="9510337"/>
                  </a:lnTo>
                  <a:lnTo>
                    <a:pt x="17040080" y="9530587"/>
                  </a:lnTo>
                  <a:lnTo>
                    <a:pt x="16995462" y="9546566"/>
                  </a:lnTo>
                  <a:lnTo>
                    <a:pt x="16949394" y="9558144"/>
                  </a:lnTo>
                  <a:lnTo>
                    <a:pt x="16916186" y="9563098"/>
                  </a:lnTo>
                </a:path>
                <a:path w="17335500" h="9563100">
                  <a:moveTo>
                    <a:pt x="423777" y="9563098"/>
                  </a:moveTo>
                  <a:lnTo>
                    <a:pt x="344500" y="9546566"/>
                  </a:lnTo>
                  <a:lnTo>
                    <a:pt x="299883" y="9530586"/>
                  </a:lnTo>
                  <a:lnTo>
                    <a:pt x="257034" y="9510336"/>
                  </a:lnTo>
                  <a:lnTo>
                    <a:pt x="216273" y="9485948"/>
                  </a:lnTo>
                  <a:lnTo>
                    <a:pt x="177917" y="9457553"/>
                  </a:lnTo>
                  <a:lnTo>
                    <a:pt x="142286" y="9425284"/>
                  </a:lnTo>
                  <a:lnTo>
                    <a:pt x="110017" y="9389653"/>
                  </a:lnTo>
                  <a:lnTo>
                    <a:pt x="81622" y="9351297"/>
                  </a:lnTo>
                  <a:lnTo>
                    <a:pt x="57234" y="9310536"/>
                  </a:lnTo>
                  <a:lnTo>
                    <a:pt x="36984" y="9267687"/>
                  </a:lnTo>
                  <a:lnTo>
                    <a:pt x="21004" y="9223070"/>
                  </a:lnTo>
                  <a:lnTo>
                    <a:pt x="9427" y="9177002"/>
                  </a:lnTo>
                  <a:lnTo>
                    <a:pt x="2384" y="9129802"/>
                  </a:lnTo>
                  <a:lnTo>
                    <a:pt x="0" y="9081790"/>
                  </a:lnTo>
                  <a:lnTo>
                    <a:pt x="0" y="485773"/>
                  </a:lnTo>
                  <a:lnTo>
                    <a:pt x="2384" y="437761"/>
                  </a:lnTo>
                  <a:lnTo>
                    <a:pt x="9427" y="390561"/>
                  </a:lnTo>
                  <a:lnTo>
                    <a:pt x="21004" y="344493"/>
                  </a:lnTo>
                  <a:lnTo>
                    <a:pt x="36984" y="299876"/>
                  </a:lnTo>
                  <a:lnTo>
                    <a:pt x="57234" y="257027"/>
                  </a:lnTo>
                  <a:lnTo>
                    <a:pt x="81622" y="216266"/>
                  </a:lnTo>
                  <a:lnTo>
                    <a:pt x="110017" y="177910"/>
                  </a:lnTo>
                  <a:lnTo>
                    <a:pt x="142287" y="142279"/>
                  </a:lnTo>
                  <a:lnTo>
                    <a:pt x="177918" y="110010"/>
                  </a:lnTo>
                  <a:lnTo>
                    <a:pt x="216273" y="81615"/>
                  </a:lnTo>
                  <a:lnTo>
                    <a:pt x="257034" y="57227"/>
                  </a:lnTo>
                  <a:lnTo>
                    <a:pt x="299883" y="36977"/>
                  </a:lnTo>
                  <a:lnTo>
                    <a:pt x="344501" y="20997"/>
                  </a:lnTo>
                  <a:lnTo>
                    <a:pt x="390568" y="9420"/>
                  </a:lnTo>
                  <a:lnTo>
                    <a:pt x="437768" y="2377"/>
                  </a:lnTo>
                  <a:lnTo>
                    <a:pt x="485781" y="0"/>
                  </a:lnTo>
                  <a:lnTo>
                    <a:pt x="16854181" y="0"/>
                  </a:lnTo>
                  <a:lnTo>
                    <a:pt x="16902194" y="2376"/>
                  </a:lnTo>
                  <a:lnTo>
                    <a:pt x="16949394" y="9420"/>
                  </a:lnTo>
                  <a:lnTo>
                    <a:pt x="16995462" y="20997"/>
                  </a:lnTo>
                  <a:lnTo>
                    <a:pt x="17040079" y="36977"/>
                  </a:lnTo>
                  <a:lnTo>
                    <a:pt x="17082928" y="57227"/>
                  </a:lnTo>
                  <a:lnTo>
                    <a:pt x="17123690" y="81615"/>
                  </a:lnTo>
                  <a:lnTo>
                    <a:pt x="17162045" y="110010"/>
                  </a:lnTo>
                  <a:lnTo>
                    <a:pt x="17197676" y="142279"/>
                  </a:lnTo>
                  <a:lnTo>
                    <a:pt x="17229945" y="177910"/>
                  </a:lnTo>
                  <a:lnTo>
                    <a:pt x="17258340" y="216266"/>
                  </a:lnTo>
                  <a:lnTo>
                    <a:pt x="17282728" y="257027"/>
                  </a:lnTo>
                  <a:lnTo>
                    <a:pt x="17302978" y="299876"/>
                  </a:lnTo>
                  <a:lnTo>
                    <a:pt x="17318958" y="344493"/>
                  </a:lnTo>
                  <a:lnTo>
                    <a:pt x="17330535" y="390561"/>
                  </a:lnTo>
                  <a:lnTo>
                    <a:pt x="17335498" y="423820"/>
                  </a:lnTo>
                </a:path>
              </a:pathLst>
            </a:custGeom>
            <a:ln w="38099">
              <a:solidFill>
                <a:srgbClr val="5C24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3" y="386"/>
              <a:ext cx="5549900" cy="4107179"/>
            </a:xfrm>
            <a:custGeom>
              <a:avLst/>
              <a:gdLst/>
              <a:ahLst/>
              <a:cxnLst/>
              <a:rect l="l" t="t" r="r" b="b"/>
              <a:pathLst>
                <a:path w="5549900" h="4107179">
                  <a:moveTo>
                    <a:pt x="25003" y="4106709"/>
                  </a:moveTo>
                  <a:lnTo>
                    <a:pt x="9344" y="4102200"/>
                  </a:lnTo>
                  <a:lnTo>
                    <a:pt x="2193" y="4087063"/>
                  </a:lnTo>
                  <a:lnTo>
                    <a:pt x="515" y="4060761"/>
                  </a:lnTo>
                  <a:lnTo>
                    <a:pt x="0" y="59584"/>
                  </a:lnTo>
                  <a:lnTo>
                    <a:pt x="3527" y="28039"/>
                  </a:lnTo>
                  <a:lnTo>
                    <a:pt x="14782" y="10011"/>
                  </a:lnTo>
                  <a:lnTo>
                    <a:pt x="34629" y="1874"/>
                  </a:lnTo>
                  <a:lnTo>
                    <a:pt x="63931" y="0"/>
                  </a:lnTo>
                  <a:lnTo>
                    <a:pt x="5486910" y="902"/>
                  </a:lnTo>
                  <a:lnTo>
                    <a:pt x="5529790" y="1886"/>
                  </a:lnTo>
                  <a:lnTo>
                    <a:pt x="5548924" y="9205"/>
                  </a:lnTo>
                  <a:lnTo>
                    <a:pt x="5549571" y="29413"/>
                  </a:lnTo>
                  <a:lnTo>
                    <a:pt x="5536986" y="69063"/>
                  </a:lnTo>
                  <a:lnTo>
                    <a:pt x="5519423" y="118046"/>
                  </a:lnTo>
                  <a:lnTo>
                    <a:pt x="5500309" y="165855"/>
                  </a:lnTo>
                  <a:lnTo>
                    <a:pt x="5479646" y="212491"/>
                  </a:lnTo>
                  <a:lnTo>
                    <a:pt x="5457436" y="257956"/>
                  </a:lnTo>
                  <a:lnTo>
                    <a:pt x="5433682" y="302252"/>
                  </a:lnTo>
                  <a:lnTo>
                    <a:pt x="5408387" y="345380"/>
                  </a:lnTo>
                  <a:lnTo>
                    <a:pt x="5381551" y="387341"/>
                  </a:lnTo>
                  <a:lnTo>
                    <a:pt x="5353178" y="428137"/>
                  </a:lnTo>
                  <a:lnTo>
                    <a:pt x="5323270" y="467770"/>
                  </a:lnTo>
                  <a:lnTo>
                    <a:pt x="5291829" y="506241"/>
                  </a:lnTo>
                  <a:lnTo>
                    <a:pt x="5258857" y="543551"/>
                  </a:lnTo>
                  <a:lnTo>
                    <a:pt x="5224357" y="579703"/>
                  </a:lnTo>
                  <a:lnTo>
                    <a:pt x="5188331" y="614697"/>
                  </a:lnTo>
                  <a:lnTo>
                    <a:pt x="5150781" y="648534"/>
                  </a:lnTo>
                  <a:lnTo>
                    <a:pt x="5111710" y="681218"/>
                  </a:lnTo>
                  <a:lnTo>
                    <a:pt x="5071120" y="712748"/>
                  </a:lnTo>
                  <a:lnTo>
                    <a:pt x="5029012" y="743127"/>
                  </a:lnTo>
                  <a:lnTo>
                    <a:pt x="4987002" y="770784"/>
                  </a:lnTo>
                  <a:lnTo>
                    <a:pt x="4944015" y="796053"/>
                  </a:lnTo>
                  <a:lnTo>
                    <a:pt x="4900091" y="818973"/>
                  </a:lnTo>
                  <a:lnTo>
                    <a:pt x="4855266" y="839582"/>
                  </a:lnTo>
                  <a:lnTo>
                    <a:pt x="4809578" y="857919"/>
                  </a:lnTo>
                  <a:lnTo>
                    <a:pt x="4763064" y="874020"/>
                  </a:lnTo>
                  <a:lnTo>
                    <a:pt x="4715762" y="887926"/>
                  </a:lnTo>
                  <a:lnTo>
                    <a:pt x="4667710" y="899674"/>
                  </a:lnTo>
                  <a:lnTo>
                    <a:pt x="4618944" y="909303"/>
                  </a:lnTo>
                  <a:lnTo>
                    <a:pt x="4569504" y="916850"/>
                  </a:lnTo>
                  <a:lnTo>
                    <a:pt x="4517083" y="922965"/>
                  </a:lnTo>
                  <a:lnTo>
                    <a:pt x="4464651" y="927610"/>
                  </a:lnTo>
                  <a:lnTo>
                    <a:pt x="4412212" y="930813"/>
                  </a:lnTo>
                  <a:lnTo>
                    <a:pt x="4359769" y="932599"/>
                  </a:lnTo>
                  <a:lnTo>
                    <a:pt x="4307329" y="932995"/>
                  </a:lnTo>
                  <a:lnTo>
                    <a:pt x="4254894" y="932029"/>
                  </a:lnTo>
                  <a:lnTo>
                    <a:pt x="4202469" y="929727"/>
                  </a:lnTo>
                  <a:lnTo>
                    <a:pt x="4150059" y="926116"/>
                  </a:lnTo>
                  <a:lnTo>
                    <a:pt x="4097667" y="921222"/>
                  </a:lnTo>
                  <a:lnTo>
                    <a:pt x="4045299" y="915072"/>
                  </a:lnTo>
                  <a:lnTo>
                    <a:pt x="3992958" y="907693"/>
                  </a:lnTo>
                  <a:lnTo>
                    <a:pt x="3958657" y="903383"/>
                  </a:lnTo>
                  <a:lnTo>
                    <a:pt x="3924169" y="900390"/>
                  </a:lnTo>
                  <a:lnTo>
                    <a:pt x="3889596" y="897954"/>
                  </a:lnTo>
                  <a:lnTo>
                    <a:pt x="3855041" y="895312"/>
                  </a:lnTo>
                  <a:lnTo>
                    <a:pt x="3847067" y="887931"/>
                  </a:lnTo>
                  <a:lnTo>
                    <a:pt x="3838816" y="885204"/>
                  </a:lnTo>
                  <a:lnTo>
                    <a:pt x="3830299" y="887097"/>
                  </a:lnTo>
                  <a:lnTo>
                    <a:pt x="3821528" y="893571"/>
                  </a:lnTo>
                  <a:lnTo>
                    <a:pt x="3771868" y="886267"/>
                  </a:lnTo>
                  <a:lnTo>
                    <a:pt x="3722094" y="884036"/>
                  </a:lnTo>
                  <a:lnTo>
                    <a:pt x="3672235" y="885346"/>
                  </a:lnTo>
                  <a:lnTo>
                    <a:pt x="3622322" y="888670"/>
                  </a:lnTo>
                  <a:lnTo>
                    <a:pt x="3612645" y="885883"/>
                  </a:lnTo>
                  <a:lnTo>
                    <a:pt x="3603439" y="885527"/>
                  </a:lnTo>
                  <a:lnTo>
                    <a:pt x="3594861" y="888435"/>
                  </a:lnTo>
                  <a:lnTo>
                    <a:pt x="3587069" y="895441"/>
                  </a:lnTo>
                  <a:lnTo>
                    <a:pt x="3533847" y="901507"/>
                  </a:lnTo>
                  <a:lnTo>
                    <a:pt x="3482616" y="910203"/>
                  </a:lnTo>
                  <a:lnTo>
                    <a:pt x="3433384" y="921545"/>
                  </a:lnTo>
                  <a:lnTo>
                    <a:pt x="3386160" y="935549"/>
                  </a:lnTo>
                  <a:lnTo>
                    <a:pt x="3340951" y="952233"/>
                  </a:lnTo>
                  <a:lnTo>
                    <a:pt x="3297768" y="971611"/>
                  </a:lnTo>
                  <a:lnTo>
                    <a:pt x="3256616" y="993701"/>
                  </a:lnTo>
                  <a:lnTo>
                    <a:pt x="3217506" y="1018519"/>
                  </a:lnTo>
                  <a:lnTo>
                    <a:pt x="3180444" y="1046082"/>
                  </a:lnTo>
                  <a:lnTo>
                    <a:pt x="3145440" y="1076405"/>
                  </a:lnTo>
                  <a:lnTo>
                    <a:pt x="3112501" y="1109505"/>
                  </a:lnTo>
                  <a:lnTo>
                    <a:pt x="3081636" y="1145399"/>
                  </a:lnTo>
                  <a:lnTo>
                    <a:pt x="3052853" y="1184103"/>
                  </a:lnTo>
                  <a:lnTo>
                    <a:pt x="3026161" y="1225632"/>
                  </a:lnTo>
                  <a:lnTo>
                    <a:pt x="3001567" y="1270005"/>
                  </a:lnTo>
                  <a:lnTo>
                    <a:pt x="2979080" y="1317237"/>
                  </a:lnTo>
                  <a:lnTo>
                    <a:pt x="2958709" y="1367344"/>
                  </a:lnTo>
                  <a:lnTo>
                    <a:pt x="2940362" y="1416780"/>
                  </a:lnTo>
                  <a:lnTo>
                    <a:pt x="2903995" y="1515831"/>
                  </a:lnTo>
                  <a:lnTo>
                    <a:pt x="2885615" y="1565287"/>
                  </a:lnTo>
                  <a:lnTo>
                    <a:pt x="2866864" y="1614588"/>
                  </a:lnTo>
                  <a:lnTo>
                    <a:pt x="2847561" y="1663657"/>
                  </a:lnTo>
                  <a:lnTo>
                    <a:pt x="2827529" y="1712412"/>
                  </a:lnTo>
                  <a:lnTo>
                    <a:pt x="2806585" y="1760774"/>
                  </a:lnTo>
                  <a:lnTo>
                    <a:pt x="2784552" y="1808662"/>
                  </a:lnTo>
                  <a:lnTo>
                    <a:pt x="2761248" y="1855997"/>
                  </a:lnTo>
                  <a:lnTo>
                    <a:pt x="2736494" y="1902700"/>
                  </a:lnTo>
                  <a:lnTo>
                    <a:pt x="2711526" y="1945989"/>
                  </a:lnTo>
                  <a:lnTo>
                    <a:pt x="2684942" y="1987664"/>
                  </a:lnTo>
                  <a:lnTo>
                    <a:pt x="2656487" y="2027411"/>
                  </a:lnTo>
                  <a:lnTo>
                    <a:pt x="2625907" y="2064916"/>
                  </a:lnTo>
                  <a:lnTo>
                    <a:pt x="2592946" y="2099863"/>
                  </a:lnTo>
                  <a:lnTo>
                    <a:pt x="2557350" y="2131940"/>
                  </a:lnTo>
                  <a:lnTo>
                    <a:pt x="2518864" y="2160832"/>
                  </a:lnTo>
                  <a:lnTo>
                    <a:pt x="2477233" y="2186224"/>
                  </a:lnTo>
                  <a:lnTo>
                    <a:pt x="2432202" y="2207803"/>
                  </a:lnTo>
                  <a:lnTo>
                    <a:pt x="2383517" y="2225254"/>
                  </a:lnTo>
                  <a:lnTo>
                    <a:pt x="2330217" y="2237969"/>
                  </a:lnTo>
                  <a:lnTo>
                    <a:pt x="2276460" y="2244883"/>
                  </a:lnTo>
                  <a:lnTo>
                    <a:pt x="2222298" y="2247206"/>
                  </a:lnTo>
                  <a:lnTo>
                    <a:pt x="2167782" y="2246150"/>
                  </a:lnTo>
                  <a:lnTo>
                    <a:pt x="2112967" y="2242923"/>
                  </a:lnTo>
                  <a:lnTo>
                    <a:pt x="2061839" y="2237940"/>
                  </a:lnTo>
                  <a:lnTo>
                    <a:pt x="2011211" y="2230608"/>
                  </a:lnTo>
                  <a:lnTo>
                    <a:pt x="1960985" y="2221381"/>
                  </a:lnTo>
                  <a:lnTo>
                    <a:pt x="1911066" y="2210715"/>
                  </a:lnTo>
                  <a:lnTo>
                    <a:pt x="1861357" y="2199065"/>
                  </a:lnTo>
                  <a:lnTo>
                    <a:pt x="1762186" y="2174637"/>
                  </a:lnTo>
                  <a:lnTo>
                    <a:pt x="1712530" y="2162770"/>
                  </a:lnTo>
                  <a:lnTo>
                    <a:pt x="1662700" y="2151740"/>
                  </a:lnTo>
                  <a:lnTo>
                    <a:pt x="1612599" y="2142004"/>
                  </a:lnTo>
                  <a:lnTo>
                    <a:pt x="1561571" y="2136423"/>
                  </a:lnTo>
                  <a:lnTo>
                    <a:pt x="1518470" y="2139876"/>
                  </a:lnTo>
                  <a:lnTo>
                    <a:pt x="1482383" y="2153152"/>
                  </a:lnTo>
                  <a:lnTo>
                    <a:pt x="1452397" y="2177041"/>
                  </a:lnTo>
                  <a:lnTo>
                    <a:pt x="1427599" y="2212333"/>
                  </a:lnTo>
                  <a:lnTo>
                    <a:pt x="1407076" y="2259818"/>
                  </a:lnTo>
                  <a:lnTo>
                    <a:pt x="1391413" y="2307580"/>
                  </a:lnTo>
                  <a:lnTo>
                    <a:pt x="1377266" y="2355690"/>
                  </a:lnTo>
                  <a:lnTo>
                    <a:pt x="1364438" y="2404103"/>
                  </a:lnTo>
                  <a:lnTo>
                    <a:pt x="1352732" y="2452774"/>
                  </a:lnTo>
                  <a:lnTo>
                    <a:pt x="1341950" y="2501659"/>
                  </a:lnTo>
                  <a:lnTo>
                    <a:pt x="1331897" y="2550711"/>
                  </a:lnTo>
                  <a:lnTo>
                    <a:pt x="1322375" y="2599886"/>
                  </a:lnTo>
                  <a:lnTo>
                    <a:pt x="1313187" y="2649139"/>
                  </a:lnTo>
                  <a:lnTo>
                    <a:pt x="1295025" y="2747699"/>
                  </a:lnTo>
                  <a:lnTo>
                    <a:pt x="1267342" y="2892175"/>
                  </a:lnTo>
                  <a:lnTo>
                    <a:pt x="1257972" y="2939730"/>
                  </a:lnTo>
                  <a:lnTo>
                    <a:pt x="1248146" y="2987132"/>
                  </a:lnTo>
                  <a:lnTo>
                    <a:pt x="1237627" y="3034305"/>
                  </a:lnTo>
                  <a:lnTo>
                    <a:pt x="1226179" y="3081173"/>
                  </a:lnTo>
                  <a:lnTo>
                    <a:pt x="1213565" y="3127660"/>
                  </a:lnTo>
                  <a:lnTo>
                    <a:pt x="1199550" y="3173689"/>
                  </a:lnTo>
                  <a:lnTo>
                    <a:pt x="1183897" y="3219183"/>
                  </a:lnTo>
                  <a:lnTo>
                    <a:pt x="1166369" y="3264066"/>
                  </a:lnTo>
                  <a:lnTo>
                    <a:pt x="1146731" y="3308263"/>
                  </a:lnTo>
                  <a:lnTo>
                    <a:pt x="1124746" y="3351695"/>
                  </a:lnTo>
                  <a:lnTo>
                    <a:pt x="1100177" y="3394288"/>
                  </a:lnTo>
                  <a:lnTo>
                    <a:pt x="1072789" y="3435963"/>
                  </a:lnTo>
                  <a:lnTo>
                    <a:pt x="1043256" y="3476418"/>
                  </a:lnTo>
                  <a:lnTo>
                    <a:pt x="1012363" y="3515493"/>
                  </a:lnTo>
                  <a:lnTo>
                    <a:pt x="980116" y="3553181"/>
                  </a:lnTo>
                  <a:lnTo>
                    <a:pt x="946519" y="3589472"/>
                  </a:lnTo>
                  <a:lnTo>
                    <a:pt x="911578" y="3624358"/>
                  </a:lnTo>
                  <a:lnTo>
                    <a:pt x="875298" y="3657831"/>
                  </a:lnTo>
                  <a:lnTo>
                    <a:pt x="837685" y="3689882"/>
                  </a:lnTo>
                  <a:lnTo>
                    <a:pt x="798744" y="3720502"/>
                  </a:lnTo>
                  <a:lnTo>
                    <a:pt x="758479" y="3749684"/>
                  </a:lnTo>
                  <a:lnTo>
                    <a:pt x="717440" y="3777743"/>
                  </a:lnTo>
                  <a:lnTo>
                    <a:pt x="676026" y="3805078"/>
                  </a:lnTo>
                  <a:lnTo>
                    <a:pt x="634230" y="3831670"/>
                  </a:lnTo>
                  <a:lnTo>
                    <a:pt x="592042" y="3857501"/>
                  </a:lnTo>
                  <a:lnTo>
                    <a:pt x="549455" y="3882552"/>
                  </a:lnTo>
                  <a:lnTo>
                    <a:pt x="506461" y="3906803"/>
                  </a:lnTo>
                  <a:lnTo>
                    <a:pt x="463049" y="3930234"/>
                  </a:lnTo>
                  <a:lnTo>
                    <a:pt x="419213" y="3952829"/>
                  </a:lnTo>
                  <a:lnTo>
                    <a:pt x="374943" y="3974566"/>
                  </a:lnTo>
                  <a:lnTo>
                    <a:pt x="330231" y="3995427"/>
                  </a:lnTo>
                  <a:lnTo>
                    <a:pt x="285069" y="4015393"/>
                  </a:lnTo>
                  <a:lnTo>
                    <a:pt x="239447" y="4034445"/>
                  </a:lnTo>
                  <a:lnTo>
                    <a:pt x="193358" y="4052563"/>
                  </a:lnTo>
                  <a:lnTo>
                    <a:pt x="146794" y="4069729"/>
                  </a:lnTo>
                  <a:lnTo>
                    <a:pt x="99744" y="4085924"/>
                  </a:lnTo>
                  <a:lnTo>
                    <a:pt x="52202" y="4101128"/>
                  </a:lnTo>
                  <a:lnTo>
                    <a:pt x="25003" y="410670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65" y="11"/>
              <a:ext cx="18286730" cy="10281285"/>
            </a:xfrm>
            <a:custGeom>
              <a:avLst/>
              <a:gdLst/>
              <a:ahLst/>
              <a:cxnLst/>
              <a:rect l="l" t="t" r="r" b="b"/>
              <a:pathLst>
                <a:path w="18286730" h="10281285">
                  <a:moveTo>
                    <a:pt x="371856" y="2739567"/>
                  </a:moveTo>
                  <a:lnTo>
                    <a:pt x="369671" y="2726334"/>
                  </a:lnTo>
                  <a:lnTo>
                    <a:pt x="364934" y="2713799"/>
                  </a:lnTo>
                  <a:lnTo>
                    <a:pt x="357835" y="2702420"/>
                  </a:lnTo>
                  <a:lnTo>
                    <a:pt x="0" y="2343988"/>
                  </a:lnTo>
                  <a:lnTo>
                    <a:pt x="0" y="2536482"/>
                  </a:lnTo>
                  <a:lnTo>
                    <a:pt x="258940" y="2795447"/>
                  </a:lnTo>
                  <a:lnTo>
                    <a:pt x="294932" y="2811830"/>
                  </a:lnTo>
                  <a:lnTo>
                    <a:pt x="308279" y="2812275"/>
                  </a:lnTo>
                  <a:lnTo>
                    <a:pt x="321449" y="2810091"/>
                  </a:lnTo>
                  <a:lnTo>
                    <a:pt x="355003" y="2789123"/>
                  </a:lnTo>
                  <a:lnTo>
                    <a:pt x="371424" y="2752966"/>
                  </a:lnTo>
                  <a:lnTo>
                    <a:pt x="371856" y="2739567"/>
                  </a:lnTo>
                  <a:close/>
                </a:path>
                <a:path w="18286730" h="10281285">
                  <a:moveTo>
                    <a:pt x="427736" y="3283026"/>
                  </a:moveTo>
                  <a:lnTo>
                    <a:pt x="425538" y="3269792"/>
                  </a:lnTo>
                  <a:lnTo>
                    <a:pt x="420814" y="3257258"/>
                  </a:lnTo>
                  <a:lnTo>
                    <a:pt x="413715" y="3245878"/>
                  </a:lnTo>
                  <a:lnTo>
                    <a:pt x="0" y="2831566"/>
                  </a:lnTo>
                  <a:lnTo>
                    <a:pt x="0" y="3024073"/>
                  </a:lnTo>
                  <a:lnTo>
                    <a:pt x="314820" y="3338906"/>
                  </a:lnTo>
                  <a:lnTo>
                    <a:pt x="350799" y="3355289"/>
                  </a:lnTo>
                  <a:lnTo>
                    <a:pt x="364147" y="3355733"/>
                  </a:lnTo>
                  <a:lnTo>
                    <a:pt x="377329" y="3353549"/>
                  </a:lnTo>
                  <a:lnTo>
                    <a:pt x="410883" y="3332581"/>
                  </a:lnTo>
                  <a:lnTo>
                    <a:pt x="427291" y="3296424"/>
                  </a:lnTo>
                  <a:lnTo>
                    <a:pt x="427736" y="3283026"/>
                  </a:lnTo>
                  <a:close/>
                </a:path>
                <a:path w="18286730" h="10281285">
                  <a:moveTo>
                    <a:pt x="827138" y="2716873"/>
                  </a:moveTo>
                  <a:lnTo>
                    <a:pt x="824953" y="2703639"/>
                  </a:lnTo>
                  <a:lnTo>
                    <a:pt x="820216" y="2691092"/>
                  </a:lnTo>
                  <a:lnTo>
                    <a:pt x="813117" y="2679725"/>
                  </a:lnTo>
                  <a:lnTo>
                    <a:pt x="0" y="1865998"/>
                  </a:lnTo>
                  <a:lnTo>
                    <a:pt x="0" y="2058504"/>
                  </a:lnTo>
                  <a:lnTo>
                    <a:pt x="714222" y="2772753"/>
                  </a:lnTo>
                  <a:lnTo>
                    <a:pt x="750214" y="2789136"/>
                  </a:lnTo>
                  <a:lnTo>
                    <a:pt x="763562" y="2789580"/>
                  </a:lnTo>
                  <a:lnTo>
                    <a:pt x="776732" y="2787383"/>
                  </a:lnTo>
                  <a:lnTo>
                    <a:pt x="810285" y="2766415"/>
                  </a:lnTo>
                  <a:lnTo>
                    <a:pt x="826706" y="2730271"/>
                  </a:lnTo>
                  <a:lnTo>
                    <a:pt x="827138" y="2716873"/>
                  </a:lnTo>
                  <a:close/>
                </a:path>
                <a:path w="18286730" h="10281285">
                  <a:moveTo>
                    <a:pt x="884643" y="315912"/>
                  </a:moveTo>
                  <a:lnTo>
                    <a:pt x="882218" y="302780"/>
                  </a:lnTo>
                  <a:lnTo>
                    <a:pt x="877265" y="290385"/>
                  </a:lnTo>
                  <a:lnTo>
                    <a:pt x="869975" y="279184"/>
                  </a:lnTo>
                  <a:lnTo>
                    <a:pt x="591121" y="0"/>
                  </a:lnTo>
                  <a:lnTo>
                    <a:pt x="399097" y="0"/>
                  </a:lnTo>
                  <a:lnTo>
                    <a:pt x="774090" y="373278"/>
                  </a:lnTo>
                  <a:lnTo>
                    <a:pt x="785101" y="380682"/>
                  </a:lnTo>
                  <a:lnTo>
                    <a:pt x="797458" y="385851"/>
                  </a:lnTo>
                  <a:lnTo>
                    <a:pt x="810450" y="388493"/>
                  </a:lnTo>
                  <a:lnTo>
                    <a:pt x="823899" y="388467"/>
                  </a:lnTo>
                  <a:lnTo>
                    <a:pt x="860577" y="373265"/>
                  </a:lnTo>
                  <a:lnTo>
                    <a:pt x="884453" y="329272"/>
                  </a:lnTo>
                  <a:lnTo>
                    <a:pt x="884643" y="315912"/>
                  </a:lnTo>
                  <a:close/>
                </a:path>
                <a:path w="18286730" h="10281285">
                  <a:moveTo>
                    <a:pt x="915339" y="2221319"/>
                  </a:moveTo>
                  <a:lnTo>
                    <a:pt x="913041" y="2207793"/>
                  </a:lnTo>
                  <a:lnTo>
                    <a:pt x="908088" y="2194991"/>
                  </a:lnTo>
                  <a:lnTo>
                    <a:pt x="900684" y="2183447"/>
                  </a:lnTo>
                  <a:lnTo>
                    <a:pt x="0" y="1284135"/>
                  </a:lnTo>
                  <a:lnTo>
                    <a:pt x="0" y="1478381"/>
                  </a:lnTo>
                  <a:lnTo>
                    <a:pt x="801560" y="2278126"/>
                  </a:lnTo>
                  <a:lnTo>
                    <a:pt x="837552" y="2294217"/>
                  </a:lnTo>
                  <a:lnTo>
                    <a:pt x="850849" y="2294648"/>
                  </a:lnTo>
                  <a:lnTo>
                    <a:pt x="863981" y="2292502"/>
                  </a:lnTo>
                  <a:lnTo>
                    <a:pt x="897724" y="2271839"/>
                  </a:lnTo>
                  <a:lnTo>
                    <a:pt x="914882" y="2235035"/>
                  </a:lnTo>
                  <a:lnTo>
                    <a:pt x="915339" y="2221319"/>
                  </a:lnTo>
                  <a:close/>
                </a:path>
                <a:path w="18286730" h="10281285">
                  <a:moveTo>
                    <a:pt x="958100" y="1334871"/>
                  </a:moveTo>
                  <a:lnTo>
                    <a:pt x="955903" y="1321638"/>
                  </a:lnTo>
                  <a:lnTo>
                    <a:pt x="951166" y="1309090"/>
                  </a:lnTo>
                  <a:lnTo>
                    <a:pt x="944079" y="1297724"/>
                  </a:lnTo>
                  <a:lnTo>
                    <a:pt x="0" y="353047"/>
                  </a:lnTo>
                  <a:lnTo>
                    <a:pt x="0" y="545553"/>
                  </a:lnTo>
                  <a:lnTo>
                    <a:pt x="845185" y="1390751"/>
                  </a:lnTo>
                  <a:lnTo>
                    <a:pt x="881164" y="1407134"/>
                  </a:lnTo>
                  <a:lnTo>
                    <a:pt x="894511" y="1407579"/>
                  </a:lnTo>
                  <a:lnTo>
                    <a:pt x="907694" y="1405382"/>
                  </a:lnTo>
                  <a:lnTo>
                    <a:pt x="941247" y="1384414"/>
                  </a:lnTo>
                  <a:lnTo>
                    <a:pt x="957656" y="1348270"/>
                  </a:lnTo>
                  <a:lnTo>
                    <a:pt x="958100" y="1334871"/>
                  </a:lnTo>
                  <a:close/>
                </a:path>
                <a:path w="18286730" h="10281285">
                  <a:moveTo>
                    <a:pt x="1336548" y="2164245"/>
                  </a:moveTo>
                  <a:lnTo>
                    <a:pt x="1334363" y="2151011"/>
                  </a:lnTo>
                  <a:lnTo>
                    <a:pt x="1329626" y="2138476"/>
                  </a:lnTo>
                  <a:lnTo>
                    <a:pt x="1322527" y="2127097"/>
                  </a:lnTo>
                  <a:lnTo>
                    <a:pt x="0" y="803960"/>
                  </a:lnTo>
                  <a:lnTo>
                    <a:pt x="0" y="998220"/>
                  </a:lnTo>
                  <a:lnTo>
                    <a:pt x="1222235" y="2216962"/>
                  </a:lnTo>
                  <a:lnTo>
                    <a:pt x="1268514" y="2236597"/>
                  </a:lnTo>
                  <a:lnTo>
                    <a:pt x="1281747" y="2235377"/>
                  </a:lnTo>
                  <a:lnTo>
                    <a:pt x="1316520" y="2216962"/>
                  </a:lnTo>
                  <a:lnTo>
                    <a:pt x="1336116" y="2177643"/>
                  </a:lnTo>
                  <a:lnTo>
                    <a:pt x="1336548" y="2164245"/>
                  </a:lnTo>
                  <a:close/>
                </a:path>
                <a:path w="18286730" h="10281285">
                  <a:moveTo>
                    <a:pt x="1657413" y="1566545"/>
                  </a:moveTo>
                  <a:lnTo>
                    <a:pt x="1655114" y="1553019"/>
                  </a:lnTo>
                  <a:lnTo>
                    <a:pt x="1650161" y="1540230"/>
                  </a:lnTo>
                  <a:lnTo>
                    <a:pt x="1642757" y="1528686"/>
                  </a:lnTo>
                  <a:lnTo>
                    <a:pt x="112826" y="0"/>
                  </a:lnTo>
                  <a:lnTo>
                    <a:pt x="0" y="0"/>
                  </a:lnTo>
                  <a:lnTo>
                    <a:pt x="0" y="81534"/>
                  </a:lnTo>
                  <a:lnTo>
                    <a:pt x="1543596" y="1623415"/>
                  </a:lnTo>
                  <a:lnTo>
                    <a:pt x="1554429" y="1631226"/>
                  </a:lnTo>
                  <a:lnTo>
                    <a:pt x="1566583" y="1636750"/>
                  </a:lnTo>
                  <a:lnTo>
                    <a:pt x="1579587" y="1639798"/>
                  </a:lnTo>
                  <a:lnTo>
                    <a:pt x="1592935" y="1640230"/>
                  </a:lnTo>
                  <a:lnTo>
                    <a:pt x="1606105" y="1638046"/>
                  </a:lnTo>
                  <a:lnTo>
                    <a:pt x="1639798" y="1617065"/>
                  </a:lnTo>
                  <a:lnTo>
                    <a:pt x="1656956" y="1580261"/>
                  </a:lnTo>
                  <a:lnTo>
                    <a:pt x="1657413" y="1566545"/>
                  </a:lnTo>
                  <a:close/>
                </a:path>
                <a:path w="18286730" h="10281285">
                  <a:moveTo>
                    <a:pt x="1679676" y="649871"/>
                  </a:moveTo>
                  <a:lnTo>
                    <a:pt x="1677377" y="636346"/>
                  </a:lnTo>
                  <a:lnTo>
                    <a:pt x="1672424" y="623557"/>
                  </a:lnTo>
                  <a:lnTo>
                    <a:pt x="1665008" y="612000"/>
                  </a:lnTo>
                  <a:lnTo>
                    <a:pt x="1053388" y="0"/>
                  </a:lnTo>
                  <a:lnTo>
                    <a:pt x="859878" y="0"/>
                  </a:lnTo>
                  <a:lnTo>
                    <a:pt x="1565859" y="706729"/>
                  </a:lnTo>
                  <a:lnTo>
                    <a:pt x="1601851" y="723125"/>
                  </a:lnTo>
                  <a:lnTo>
                    <a:pt x="1615198" y="723557"/>
                  </a:lnTo>
                  <a:lnTo>
                    <a:pt x="1628368" y="721372"/>
                  </a:lnTo>
                  <a:lnTo>
                    <a:pt x="1662061" y="700392"/>
                  </a:lnTo>
                  <a:lnTo>
                    <a:pt x="1679206" y="663587"/>
                  </a:lnTo>
                  <a:lnTo>
                    <a:pt x="1679676" y="649871"/>
                  </a:lnTo>
                  <a:close/>
                </a:path>
                <a:path w="18286730" h="10281285">
                  <a:moveTo>
                    <a:pt x="2353970" y="837463"/>
                  </a:moveTo>
                  <a:lnTo>
                    <a:pt x="2345753" y="797661"/>
                  </a:lnTo>
                  <a:lnTo>
                    <a:pt x="1551457" y="0"/>
                  </a:lnTo>
                  <a:lnTo>
                    <a:pt x="1359192" y="0"/>
                  </a:lnTo>
                  <a:lnTo>
                    <a:pt x="2242020" y="881341"/>
                  </a:lnTo>
                  <a:lnTo>
                    <a:pt x="2278011" y="897724"/>
                  </a:lnTo>
                  <a:lnTo>
                    <a:pt x="2291359" y="898169"/>
                  </a:lnTo>
                  <a:lnTo>
                    <a:pt x="2304529" y="895972"/>
                  </a:lnTo>
                  <a:lnTo>
                    <a:pt x="2338108" y="874877"/>
                  </a:lnTo>
                  <a:lnTo>
                    <a:pt x="2353970" y="837463"/>
                  </a:lnTo>
                  <a:close/>
                </a:path>
                <a:path w="18286730" h="10281285">
                  <a:moveTo>
                    <a:pt x="2397620" y="270002"/>
                  </a:moveTo>
                  <a:lnTo>
                    <a:pt x="2389403" y="230200"/>
                  </a:lnTo>
                  <a:lnTo>
                    <a:pt x="2162568" y="0"/>
                  </a:lnTo>
                  <a:lnTo>
                    <a:pt x="1970608" y="0"/>
                  </a:lnTo>
                  <a:lnTo>
                    <a:pt x="2285669" y="313867"/>
                  </a:lnTo>
                  <a:lnTo>
                    <a:pt x="2321661" y="330263"/>
                  </a:lnTo>
                  <a:lnTo>
                    <a:pt x="2335009" y="330695"/>
                  </a:lnTo>
                  <a:lnTo>
                    <a:pt x="2348179" y="328510"/>
                  </a:lnTo>
                  <a:lnTo>
                    <a:pt x="2381758" y="307416"/>
                  </a:lnTo>
                  <a:lnTo>
                    <a:pt x="2397620" y="270002"/>
                  </a:lnTo>
                  <a:close/>
                </a:path>
                <a:path w="18286730" h="10281285">
                  <a:moveTo>
                    <a:pt x="18286426" y="5272544"/>
                  </a:moveTo>
                  <a:lnTo>
                    <a:pt x="18247056" y="5297767"/>
                  </a:lnTo>
                  <a:lnTo>
                    <a:pt x="18210543" y="5324424"/>
                  </a:lnTo>
                  <a:lnTo>
                    <a:pt x="18176761" y="5352453"/>
                  </a:lnTo>
                  <a:lnTo>
                    <a:pt x="18145621" y="5381803"/>
                  </a:lnTo>
                  <a:lnTo>
                    <a:pt x="18117008" y="5412422"/>
                  </a:lnTo>
                  <a:lnTo>
                    <a:pt x="18090807" y="5444248"/>
                  </a:lnTo>
                  <a:lnTo>
                    <a:pt x="18066906" y="5477230"/>
                  </a:lnTo>
                  <a:lnTo>
                    <a:pt x="18045202" y="5511330"/>
                  </a:lnTo>
                  <a:lnTo>
                    <a:pt x="18025593" y="5546483"/>
                  </a:lnTo>
                  <a:lnTo>
                    <a:pt x="18007940" y="5582640"/>
                  </a:lnTo>
                  <a:lnTo>
                    <a:pt x="17992167" y="5619737"/>
                  </a:lnTo>
                  <a:lnTo>
                    <a:pt x="17978133" y="5657735"/>
                  </a:lnTo>
                  <a:lnTo>
                    <a:pt x="17965751" y="5696585"/>
                  </a:lnTo>
                  <a:lnTo>
                    <a:pt x="17954905" y="5736221"/>
                  </a:lnTo>
                  <a:lnTo>
                    <a:pt x="17945494" y="5776595"/>
                  </a:lnTo>
                  <a:lnTo>
                    <a:pt x="17937379" y="5817654"/>
                  </a:lnTo>
                  <a:lnTo>
                    <a:pt x="17930483" y="5859335"/>
                  </a:lnTo>
                  <a:lnTo>
                    <a:pt x="17924679" y="5901614"/>
                  </a:lnTo>
                  <a:lnTo>
                    <a:pt x="17919853" y="5944400"/>
                  </a:lnTo>
                  <a:lnTo>
                    <a:pt x="17915916" y="5987669"/>
                  </a:lnTo>
                  <a:lnTo>
                    <a:pt x="17912741" y="6031357"/>
                  </a:lnTo>
                  <a:lnTo>
                    <a:pt x="17910213" y="6075413"/>
                  </a:lnTo>
                  <a:lnTo>
                    <a:pt x="17908232" y="6119787"/>
                  </a:lnTo>
                  <a:lnTo>
                    <a:pt x="17905476" y="6209258"/>
                  </a:lnTo>
                  <a:lnTo>
                    <a:pt x="17901692" y="6389662"/>
                  </a:lnTo>
                  <a:lnTo>
                    <a:pt x="17898898" y="6479743"/>
                  </a:lnTo>
                  <a:lnTo>
                    <a:pt x="17896891" y="6524561"/>
                  </a:lnTo>
                  <a:lnTo>
                    <a:pt x="17894326" y="6569176"/>
                  </a:lnTo>
                  <a:lnTo>
                    <a:pt x="17891100" y="6613525"/>
                  </a:lnTo>
                  <a:lnTo>
                    <a:pt x="17887112" y="6657543"/>
                  </a:lnTo>
                  <a:lnTo>
                    <a:pt x="17882235" y="6701193"/>
                  </a:lnTo>
                  <a:lnTo>
                    <a:pt x="17876355" y="6744424"/>
                  </a:lnTo>
                  <a:lnTo>
                    <a:pt x="17869383" y="6787159"/>
                  </a:lnTo>
                  <a:lnTo>
                    <a:pt x="17861204" y="6829374"/>
                  </a:lnTo>
                  <a:lnTo>
                    <a:pt x="17851692" y="6871005"/>
                  </a:lnTo>
                  <a:lnTo>
                    <a:pt x="17840757" y="6912000"/>
                  </a:lnTo>
                  <a:lnTo>
                    <a:pt x="17828286" y="6952310"/>
                  </a:lnTo>
                  <a:lnTo>
                    <a:pt x="17814151" y="6991871"/>
                  </a:lnTo>
                  <a:lnTo>
                    <a:pt x="17798250" y="7030631"/>
                  </a:lnTo>
                  <a:lnTo>
                    <a:pt x="17780496" y="7068540"/>
                  </a:lnTo>
                  <a:lnTo>
                    <a:pt x="17757064" y="7106793"/>
                  </a:lnTo>
                  <a:lnTo>
                    <a:pt x="17729378" y="7137044"/>
                  </a:lnTo>
                  <a:lnTo>
                    <a:pt x="17697641" y="7159828"/>
                  </a:lnTo>
                  <a:lnTo>
                    <a:pt x="17662094" y="7175665"/>
                  </a:lnTo>
                  <a:lnTo>
                    <a:pt x="17622978" y="7185063"/>
                  </a:lnTo>
                  <a:lnTo>
                    <a:pt x="17580521" y="7188555"/>
                  </a:lnTo>
                  <a:lnTo>
                    <a:pt x="17558119" y="7188251"/>
                  </a:lnTo>
                  <a:lnTo>
                    <a:pt x="17511103" y="7183856"/>
                  </a:lnTo>
                  <a:lnTo>
                    <a:pt x="17461319" y="7174852"/>
                  </a:lnTo>
                  <a:lnTo>
                    <a:pt x="17409021" y="7161771"/>
                  </a:lnTo>
                  <a:lnTo>
                    <a:pt x="17354436" y="7145121"/>
                  </a:lnTo>
                  <a:lnTo>
                    <a:pt x="17297807" y="7125424"/>
                  </a:lnTo>
                  <a:lnTo>
                    <a:pt x="17209516" y="7091299"/>
                  </a:lnTo>
                  <a:lnTo>
                    <a:pt x="17148760" y="7066267"/>
                  </a:lnTo>
                  <a:lnTo>
                    <a:pt x="16927957" y="6972440"/>
                  </a:lnTo>
                  <a:lnTo>
                    <a:pt x="16863505" y="6945998"/>
                  </a:lnTo>
                  <a:lnTo>
                    <a:pt x="16798849" y="6920687"/>
                  </a:lnTo>
                  <a:lnTo>
                    <a:pt x="16734257" y="6897002"/>
                  </a:lnTo>
                  <a:lnTo>
                    <a:pt x="16669944" y="6875500"/>
                  </a:lnTo>
                  <a:lnTo>
                    <a:pt x="16606152" y="6856666"/>
                  </a:lnTo>
                  <a:lnTo>
                    <a:pt x="16543122" y="6841033"/>
                  </a:lnTo>
                  <a:lnTo>
                    <a:pt x="16481057" y="6829133"/>
                  </a:lnTo>
                  <a:lnTo>
                    <a:pt x="16420224" y="6821475"/>
                  </a:lnTo>
                  <a:lnTo>
                    <a:pt x="16360839" y="6818579"/>
                  </a:lnTo>
                  <a:lnTo>
                    <a:pt x="16331768" y="6819087"/>
                  </a:lnTo>
                  <a:lnTo>
                    <a:pt x="16275012" y="6824319"/>
                  </a:lnTo>
                  <a:lnTo>
                    <a:pt x="16220288" y="6835610"/>
                  </a:lnTo>
                  <a:lnTo>
                    <a:pt x="16167824" y="6853491"/>
                  </a:lnTo>
                  <a:lnTo>
                    <a:pt x="16117875" y="6878485"/>
                  </a:lnTo>
                  <a:lnTo>
                    <a:pt x="16070669" y="6911111"/>
                  </a:lnTo>
                  <a:lnTo>
                    <a:pt x="16026435" y="6951878"/>
                  </a:lnTo>
                  <a:lnTo>
                    <a:pt x="15985401" y="7001332"/>
                  </a:lnTo>
                  <a:lnTo>
                    <a:pt x="15947809" y="7059955"/>
                  </a:lnTo>
                  <a:lnTo>
                    <a:pt x="15913888" y="7128307"/>
                  </a:lnTo>
                  <a:lnTo>
                    <a:pt x="15898381" y="7166280"/>
                  </a:lnTo>
                  <a:lnTo>
                    <a:pt x="15883878" y="7206882"/>
                  </a:lnTo>
                  <a:lnTo>
                    <a:pt x="15870416" y="7250176"/>
                  </a:lnTo>
                  <a:lnTo>
                    <a:pt x="15858008" y="7296213"/>
                  </a:lnTo>
                  <a:lnTo>
                    <a:pt x="15849245" y="7335152"/>
                  </a:lnTo>
                  <a:lnTo>
                    <a:pt x="15842603" y="7373150"/>
                  </a:lnTo>
                  <a:lnTo>
                    <a:pt x="15835452" y="7446391"/>
                  </a:lnTo>
                  <a:lnTo>
                    <a:pt x="15834830" y="7481684"/>
                  </a:lnTo>
                  <a:lnTo>
                    <a:pt x="15836087" y="7516127"/>
                  </a:lnTo>
                  <a:lnTo>
                    <a:pt x="15844000" y="7582484"/>
                  </a:lnTo>
                  <a:lnTo>
                    <a:pt x="15858706" y="7645654"/>
                  </a:lnTo>
                  <a:lnTo>
                    <a:pt x="15879725" y="7705788"/>
                  </a:lnTo>
                  <a:lnTo>
                    <a:pt x="15906547" y="7763040"/>
                  </a:lnTo>
                  <a:lnTo>
                    <a:pt x="15938691" y="7817574"/>
                  </a:lnTo>
                  <a:lnTo>
                    <a:pt x="15975660" y="7869555"/>
                  </a:lnTo>
                  <a:lnTo>
                    <a:pt x="16016974" y="7919148"/>
                  </a:lnTo>
                  <a:lnTo>
                    <a:pt x="16062135" y="7966507"/>
                  </a:lnTo>
                  <a:lnTo>
                    <a:pt x="16110649" y="8011795"/>
                  </a:lnTo>
                  <a:lnTo>
                    <a:pt x="16162020" y="8055178"/>
                  </a:lnTo>
                  <a:lnTo>
                    <a:pt x="16215779" y="8096809"/>
                  </a:lnTo>
                  <a:lnTo>
                    <a:pt x="16271418" y="8136864"/>
                  </a:lnTo>
                  <a:lnTo>
                    <a:pt x="16328441" y="8175485"/>
                  </a:lnTo>
                  <a:lnTo>
                    <a:pt x="16386378" y="8212836"/>
                  </a:lnTo>
                  <a:lnTo>
                    <a:pt x="16444722" y="8249094"/>
                  </a:lnTo>
                  <a:lnTo>
                    <a:pt x="16645052" y="8369655"/>
                  </a:lnTo>
                  <a:lnTo>
                    <a:pt x="16699167" y="8402942"/>
                  </a:lnTo>
                  <a:lnTo>
                    <a:pt x="16750983" y="8436026"/>
                  </a:lnTo>
                  <a:lnTo>
                    <a:pt x="16800030" y="8469058"/>
                  </a:lnTo>
                  <a:lnTo>
                    <a:pt x="16845801" y="8502193"/>
                  </a:lnTo>
                  <a:lnTo>
                    <a:pt x="16887800" y="8535594"/>
                  </a:lnTo>
                  <a:lnTo>
                    <a:pt x="16925557" y="8569427"/>
                  </a:lnTo>
                  <a:lnTo>
                    <a:pt x="16958564" y="8603844"/>
                  </a:lnTo>
                  <a:lnTo>
                    <a:pt x="16986327" y="8639023"/>
                  </a:lnTo>
                  <a:lnTo>
                    <a:pt x="17008374" y="8675116"/>
                  </a:lnTo>
                  <a:lnTo>
                    <a:pt x="17024198" y="8712289"/>
                  </a:lnTo>
                  <a:lnTo>
                    <a:pt x="17033317" y="8750694"/>
                  </a:lnTo>
                  <a:lnTo>
                    <a:pt x="17035234" y="8790495"/>
                  </a:lnTo>
                  <a:lnTo>
                    <a:pt x="17033342" y="8810981"/>
                  </a:lnTo>
                  <a:lnTo>
                    <a:pt x="17023538" y="8853183"/>
                  </a:lnTo>
                  <a:lnTo>
                    <a:pt x="17005300" y="8897188"/>
                  </a:lnTo>
                  <a:lnTo>
                    <a:pt x="16978148" y="8943149"/>
                  </a:lnTo>
                  <a:lnTo>
                    <a:pt x="16941584" y="8991244"/>
                  </a:lnTo>
                  <a:lnTo>
                    <a:pt x="16895128" y="9041625"/>
                  </a:lnTo>
                  <a:lnTo>
                    <a:pt x="16844798" y="9084386"/>
                  </a:lnTo>
                  <a:lnTo>
                    <a:pt x="16789375" y="9117736"/>
                  </a:lnTo>
                  <a:lnTo>
                    <a:pt x="16729215" y="9142222"/>
                  </a:lnTo>
                  <a:lnTo>
                    <a:pt x="16664699" y="9158402"/>
                  </a:lnTo>
                  <a:lnTo>
                    <a:pt x="16596182" y="9166835"/>
                  </a:lnTo>
                  <a:lnTo>
                    <a:pt x="16560534" y="9168308"/>
                  </a:lnTo>
                  <a:lnTo>
                    <a:pt x="16524034" y="9168066"/>
                  </a:lnTo>
                  <a:lnTo>
                    <a:pt x="16448621" y="9162644"/>
                  </a:lnTo>
                  <a:lnTo>
                    <a:pt x="16409797" y="9157614"/>
                  </a:lnTo>
                  <a:lnTo>
                    <a:pt x="16370300" y="9151137"/>
                  </a:lnTo>
                  <a:lnTo>
                    <a:pt x="16330168" y="9143276"/>
                  </a:lnTo>
                  <a:lnTo>
                    <a:pt x="16289452" y="9134107"/>
                  </a:lnTo>
                  <a:lnTo>
                    <a:pt x="16248202" y="9123680"/>
                  </a:lnTo>
                  <a:lnTo>
                    <a:pt x="16206445" y="9112085"/>
                  </a:lnTo>
                  <a:lnTo>
                    <a:pt x="16164243" y="9099385"/>
                  </a:lnTo>
                  <a:lnTo>
                    <a:pt x="16121634" y="9085643"/>
                  </a:lnTo>
                  <a:lnTo>
                    <a:pt x="16078670" y="9070937"/>
                  </a:lnTo>
                  <a:lnTo>
                    <a:pt x="16035389" y="9055329"/>
                  </a:lnTo>
                  <a:lnTo>
                    <a:pt x="15991840" y="9038895"/>
                  </a:lnTo>
                  <a:lnTo>
                    <a:pt x="15948076" y="9021699"/>
                  </a:lnTo>
                  <a:lnTo>
                    <a:pt x="15904134" y="9003817"/>
                  </a:lnTo>
                  <a:lnTo>
                    <a:pt x="15860065" y="8985313"/>
                  </a:lnTo>
                  <a:lnTo>
                    <a:pt x="15815907" y="8966263"/>
                  </a:lnTo>
                  <a:lnTo>
                    <a:pt x="15771711" y="8946718"/>
                  </a:lnTo>
                  <a:lnTo>
                    <a:pt x="15683395" y="8906472"/>
                  </a:lnTo>
                  <a:lnTo>
                    <a:pt x="15595473" y="8865133"/>
                  </a:lnTo>
                  <a:lnTo>
                    <a:pt x="15214575" y="8680399"/>
                  </a:lnTo>
                  <a:lnTo>
                    <a:pt x="15135378" y="8642947"/>
                  </a:lnTo>
                  <a:lnTo>
                    <a:pt x="15058974" y="8608009"/>
                  </a:lnTo>
                  <a:lnTo>
                    <a:pt x="15021916" y="8591652"/>
                  </a:lnTo>
                  <a:lnTo>
                    <a:pt x="14985708" y="8576119"/>
                  </a:lnTo>
                  <a:lnTo>
                    <a:pt x="14950364" y="8561502"/>
                  </a:lnTo>
                  <a:lnTo>
                    <a:pt x="14882495" y="8535264"/>
                  </a:lnTo>
                  <a:lnTo>
                    <a:pt x="14818690" y="8513470"/>
                  </a:lnTo>
                  <a:lnTo>
                    <a:pt x="14759318" y="8496681"/>
                  </a:lnTo>
                  <a:lnTo>
                    <a:pt x="14704733" y="8485454"/>
                  </a:lnTo>
                  <a:lnTo>
                    <a:pt x="14655305" y="8480336"/>
                  </a:lnTo>
                  <a:lnTo>
                    <a:pt x="14632635" y="8480247"/>
                  </a:lnTo>
                  <a:lnTo>
                    <a:pt x="14611401" y="8481898"/>
                  </a:lnTo>
                  <a:lnTo>
                    <a:pt x="14573390" y="8490674"/>
                  </a:lnTo>
                  <a:lnTo>
                    <a:pt x="14528216" y="8518614"/>
                  </a:lnTo>
                  <a:lnTo>
                    <a:pt x="14498358" y="8565921"/>
                  </a:lnTo>
                  <a:lnTo>
                    <a:pt x="14478292" y="8647493"/>
                  </a:lnTo>
                  <a:lnTo>
                    <a:pt x="14468361" y="8705659"/>
                  </a:lnTo>
                  <a:lnTo>
                    <a:pt x="14462049" y="8760917"/>
                  </a:lnTo>
                  <a:lnTo>
                    <a:pt x="14459217" y="8813330"/>
                  </a:lnTo>
                  <a:lnTo>
                    <a:pt x="14459699" y="8863000"/>
                  </a:lnTo>
                  <a:lnTo>
                    <a:pt x="14463344" y="8910015"/>
                  </a:lnTo>
                  <a:lnTo>
                    <a:pt x="14469999" y="8954452"/>
                  </a:lnTo>
                  <a:lnTo>
                    <a:pt x="14479499" y="8996413"/>
                  </a:lnTo>
                  <a:lnTo>
                    <a:pt x="14491691" y="9035961"/>
                  </a:lnTo>
                  <a:lnTo>
                    <a:pt x="14506410" y="9073197"/>
                  </a:lnTo>
                  <a:lnTo>
                    <a:pt x="14523517" y="9108199"/>
                  </a:lnTo>
                  <a:lnTo>
                    <a:pt x="14542846" y="9141066"/>
                  </a:lnTo>
                  <a:lnTo>
                    <a:pt x="14587525" y="9200705"/>
                  </a:lnTo>
                  <a:lnTo>
                    <a:pt x="14639227" y="9252814"/>
                  </a:lnTo>
                  <a:lnTo>
                    <a:pt x="14696669" y="9298064"/>
                  </a:lnTo>
                  <a:lnTo>
                    <a:pt x="14758607" y="9337154"/>
                  </a:lnTo>
                  <a:lnTo>
                    <a:pt x="14823796" y="9370771"/>
                  </a:lnTo>
                  <a:lnTo>
                    <a:pt x="14890966" y="9399613"/>
                  </a:lnTo>
                  <a:lnTo>
                    <a:pt x="14958886" y="9424352"/>
                  </a:lnTo>
                  <a:lnTo>
                    <a:pt x="15026272" y="9445688"/>
                  </a:lnTo>
                  <a:lnTo>
                    <a:pt x="15123656" y="9472816"/>
                  </a:lnTo>
                  <a:lnTo>
                    <a:pt x="15239975" y="9503499"/>
                  </a:lnTo>
                  <a:lnTo>
                    <a:pt x="15265603" y="9510763"/>
                  </a:lnTo>
                  <a:lnTo>
                    <a:pt x="15311603" y="9525406"/>
                  </a:lnTo>
                  <a:lnTo>
                    <a:pt x="15349563" y="9540786"/>
                  </a:lnTo>
                  <a:lnTo>
                    <a:pt x="15388692" y="9566719"/>
                  </a:lnTo>
                  <a:lnTo>
                    <a:pt x="15402675" y="9598152"/>
                  </a:lnTo>
                  <a:lnTo>
                    <a:pt x="15401773" y="9623184"/>
                  </a:lnTo>
                  <a:lnTo>
                    <a:pt x="15394712" y="9668078"/>
                  </a:lnTo>
                  <a:lnTo>
                    <a:pt x="15380983" y="9706419"/>
                  </a:lnTo>
                  <a:lnTo>
                    <a:pt x="15348827" y="9752546"/>
                  </a:lnTo>
                  <a:lnTo>
                    <a:pt x="15304008" y="9786277"/>
                  </a:lnTo>
                  <a:lnTo>
                    <a:pt x="15267801" y="9802571"/>
                  </a:lnTo>
                  <a:lnTo>
                    <a:pt x="15227008" y="9814382"/>
                  </a:lnTo>
                  <a:lnTo>
                    <a:pt x="15182050" y="9822155"/>
                  </a:lnTo>
                  <a:lnTo>
                    <a:pt x="15133358" y="9826269"/>
                  </a:lnTo>
                  <a:lnTo>
                    <a:pt x="15081314" y="9827171"/>
                  </a:lnTo>
                  <a:lnTo>
                    <a:pt x="15054174" y="9826536"/>
                  </a:lnTo>
                  <a:lnTo>
                    <a:pt x="14997926" y="9823374"/>
                  </a:lnTo>
                  <a:lnTo>
                    <a:pt x="14939379" y="9818027"/>
                  </a:lnTo>
                  <a:lnTo>
                    <a:pt x="14878952" y="9810902"/>
                  </a:lnTo>
                  <a:lnTo>
                    <a:pt x="14817065" y="9802431"/>
                  </a:lnTo>
                  <a:lnTo>
                    <a:pt x="14563255" y="9763303"/>
                  </a:lnTo>
                  <a:lnTo>
                    <a:pt x="14500314" y="9754286"/>
                  </a:lnTo>
                  <a:lnTo>
                    <a:pt x="14438414" y="9746424"/>
                  </a:lnTo>
                  <a:lnTo>
                    <a:pt x="14377962" y="9740100"/>
                  </a:lnTo>
                  <a:lnTo>
                    <a:pt x="14319390" y="9735756"/>
                  </a:lnTo>
                  <a:lnTo>
                    <a:pt x="14263091" y="9733801"/>
                  </a:lnTo>
                  <a:lnTo>
                    <a:pt x="14235925" y="9733851"/>
                  </a:lnTo>
                  <a:lnTo>
                    <a:pt x="14183843" y="9736252"/>
                  </a:lnTo>
                  <a:lnTo>
                    <a:pt x="14135075" y="9742081"/>
                  </a:lnTo>
                  <a:lnTo>
                    <a:pt x="14090053" y="9751746"/>
                  </a:lnTo>
                  <a:lnTo>
                    <a:pt x="14049197" y="9765678"/>
                  </a:lnTo>
                  <a:lnTo>
                    <a:pt x="14012901" y="9784270"/>
                  </a:lnTo>
                  <a:lnTo>
                    <a:pt x="13981608" y="9807969"/>
                  </a:lnTo>
                  <a:lnTo>
                    <a:pt x="13955713" y="9837166"/>
                  </a:lnTo>
                  <a:lnTo>
                    <a:pt x="13935647" y="9872269"/>
                  </a:lnTo>
                  <a:lnTo>
                    <a:pt x="13921816" y="9913722"/>
                  </a:lnTo>
                  <a:lnTo>
                    <a:pt x="13914641" y="9961931"/>
                  </a:lnTo>
                  <a:lnTo>
                    <a:pt x="13913676" y="9988690"/>
                  </a:lnTo>
                  <a:lnTo>
                    <a:pt x="13914539" y="10017303"/>
                  </a:lnTo>
                  <a:lnTo>
                    <a:pt x="13921918" y="10080257"/>
                  </a:lnTo>
                  <a:lnTo>
                    <a:pt x="13937209" y="10151199"/>
                  </a:lnTo>
                  <a:lnTo>
                    <a:pt x="13947940" y="10189807"/>
                  </a:lnTo>
                  <a:lnTo>
                    <a:pt x="13960805" y="10230574"/>
                  </a:lnTo>
                  <a:lnTo>
                    <a:pt x="13978687" y="10281133"/>
                  </a:lnTo>
                  <a:lnTo>
                    <a:pt x="18286426" y="10281133"/>
                  </a:lnTo>
                  <a:lnTo>
                    <a:pt x="18286426" y="5272544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15092" y="3099498"/>
            <a:ext cx="8177307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0" spc="-150" dirty="0">
                <a:solidFill>
                  <a:srgbClr val="1D1D1D"/>
                </a:solidFill>
                <a:latin typeface="Times New Roman"/>
                <a:cs typeface="Times New Roman"/>
              </a:rPr>
              <a:t>ДЯКУЮ ЗА ВАШУ УВАГУ!</a:t>
            </a:r>
            <a:endParaRPr sz="5000" spc="-15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15093" y="4190396"/>
            <a:ext cx="36379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260" dirty="0">
                <a:solidFill>
                  <a:srgbClr val="1D1D1D"/>
                </a:solidFill>
                <a:latin typeface="Tahoma"/>
                <a:cs typeface="Tahoma"/>
              </a:rPr>
              <a:t>До</a:t>
            </a:r>
            <a:r>
              <a:rPr sz="2800" spc="-20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800" spc="220" dirty="0">
                <a:solidFill>
                  <a:srgbClr val="1D1D1D"/>
                </a:solidFill>
                <a:latin typeface="Tahoma"/>
                <a:cs typeface="Tahoma"/>
              </a:rPr>
              <a:t>нових</a:t>
            </a:r>
            <a:r>
              <a:rPr sz="2800" spc="-20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800" spc="125" dirty="0">
                <a:solidFill>
                  <a:srgbClr val="1D1D1D"/>
                </a:solidFill>
                <a:latin typeface="Tahoma"/>
                <a:cs typeface="Tahoma"/>
              </a:rPr>
              <a:t>зустрічей!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15093" y="7855999"/>
            <a:ext cx="4076065" cy="125349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2400" spc="204" dirty="0" err="1">
                <a:solidFill>
                  <a:srgbClr val="1D1D1D"/>
                </a:solidFill>
                <a:latin typeface="Tahoma"/>
                <a:cs typeface="Tahoma"/>
              </a:rPr>
              <a:t>Спікер</a:t>
            </a:r>
            <a:r>
              <a:rPr sz="2400" spc="-17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400" spc="75" dirty="0">
                <a:solidFill>
                  <a:srgbClr val="1D1D1D"/>
                </a:solidFill>
                <a:latin typeface="Tahoma"/>
                <a:cs typeface="Tahoma"/>
              </a:rPr>
              <a:t>:</a:t>
            </a:r>
            <a:endParaRPr sz="2400" dirty="0">
              <a:latin typeface="Tahoma"/>
              <a:cs typeface="Tahoma"/>
            </a:endParaRPr>
          </a:p>
          <a:p>
            <a:pPr marL="93980">
              <a:lnSpc>
                <a:spcPct val="100000"/>
              </a:lnSpc>
              <a:spcBef>
                <a:spcPts val="1055"/>
              </a:spcBef>
            </a:pPr>
            <a:r>
              <a:rPr sz="4300" i="1" spc="430" dirty="0">
                <a:latin typeface="Times New Roman"/>
                <a:cs typeface="Times New Roman"/>
              </a:rPr>
              <a:t>Людмила</a:t>
            </a:r>
            <a:r>
              <a:rPr sz="4300" i="1" spc="415" dirty="0">
                <a:latin typeface="Times New Roman"/>
                <a:cs typeface="Times New Roman"/>
              </a:rPr>
              <a:t> </a:t>
            </a:r>
            <a:r>
              <a:rPr sz="4300" i="1" spc="-130" dirty="0">
                <a:latin typeface="Times New Roman"/>
                <a:cs typeface="Times New Roman"/>
              </a:rPr>
              <a:t>Сірко</a:t>
            </a:r>
            <a:endParaRPr sz="43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967980" cy="10295890"/>
            <a:chOff x="0" y="0"/>
            <a:chExt cx="7967980" cy="102958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15224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41614" y="7724933"/>
              <a:ext cx="1075794" cy="106119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23188" y="9134017"/>
              <a:ext cx="1544320" cy="1162050"/>
            </a:xfrm>
            <a:custGeom>
              <a:avLst/>
              <a:gdLst/>
              <a:ahLst/>
              <a:cxnLst/>
              <a:rect l="l" t="t" r="r" b="b"/>
              <a:pathLst>
                <a:path w="1544320" h="1162050">
                  <a:moveTo>
                    <a:pt x="63511" y="1019714"/>
                  </a:moveTo>
                  <a:lnTo>
                    <a:pt x="91825" y="1032914"/>
                  </a:lnTo>
                  <a:lnTo>
                    <a:pt x="110403" y="1069532"/>
                  </a:lnTo>
                  <a:lnTo>
                    <a:pt x="160922" y="1121108"/>
                  </a:lnTo>
                  <a:lnTo>
                    <a:pt x="217571" y="1161530"/>
                  </a:lnTo>
                  <a:lnTo>
                    <a:pt x="143957" y="1155236"/>
                  </a:lnTo>
                  <a:lnTo>
                    <a:pt x="124686" y="1160264"/>
                  </a:lnTo>
                  <a:lnTo>
                    <a:pt x="118705" y="1143463"/>
                  </a:lnTo>
                  <a:lnTo>
                    <a:pt x="105148" y="1109119"/>
                  </a:lnTo>
                  <a:lnTo>
                    <a:pt x="86924" y="1086610"/>
                  </a:lnTo>
                  <a:lnTo>
                    <a:pt x="74810" y="1052938"/>
                  </a:lnTo>
                  <a:lnTo>
                    <a:pt x="63511" y="1019714"/>
                  </a:lnTo>
                  <a:close/>
                </a:path>
                <a:path w="1544320" h="1162050">
                  <a:moveTo>
                    <a:pt x="15476" y="692866"/>
                  </a:moveTo>
                  <a:lnTo>
                    <a:pt x="15096" y="716828"/>
                  </a:lnTo>
                  <a:lnTo>
                    <a:pt x="11958" y="757402"/>
                  </a:lnTo>
                  <a:lnTo>
                    <a:pt x="15375" y="787019"/>
                  </a:lnTo>
                  <a:lnTo>
                    <a:pt x="19937" y="817171"/>
                  </a:lnTo>
                  <a:lnTo>
                    <a:pt x="20232" y="859346"/>
                  </a:lnTo>
                  <a:lnTo>
                    <a:pt x="26950" y="890502"/>
                  </a:lnTo>
                  <a:lnTo>
                    <a:pt x="34678" y="922130"/>
                  </a:lnTo>
                  <a:lnTo>
                    <a:pt x="38007" y="965718"/>
                  </a:lnTo>
                  <a:lnTo>
                    <a:pt x="46483" y="997695"/>
                  </a:lnTo>
                  <a:lnTo>
                    <a:pt x="54336" y="1001356"/>
                  </a:lnTo>
                  <a:lnTo>
                    <a:pt x="63676" y="1020199"/>
                  </a:lnTo>
                  <a:lnTo>
                    <a:pt x="74810" y="1052938"/>
                  </a:lnTo>
                  <a:lnTo>
                    <a:pt x="86924" y="1086610"/>
                  </a:lnTo>
                  <a:lnTo>
                    <a:pt x="105148" y="1109119"/>
                  </a:lnTo>
                  <a:lnTo>
                    <a:pt x="118705" y="1143463"/>
                  </a:lnTo>
                  <a:lnTo>
                    <a:pt x="124686" y="1160264"/>
                  </a:lnTo>
                  <a:lnTo>
                    <a:pt x="101402" y="1149409"/>
                  </a:lnTo>
                  <a:lnTo>
                    <a:pt x="82900" y="1126771"/>
                  </a:lnTo>
                  <a:lnTo>
                    <a:pt x="70608" y="1093016"/>
                  </a:lnTo>
                  <a:lnTo>
                    <a:pt x="53844" y="1071188"/>
                  </a:lnTo>
                  <a:lnTo>
                    <a:pt x="33962" y="1005938"/>
                  </a:lnTo>
                  <a:lnTo>
                    <a:pt x="18228" y="942485"/>
                  </a:lnTo>
                  <a:lnTo>
                    <a:pt x="7123" y="881259"/>
                  </a:lnTo>
                  <a:lnTo>
                    <a:pt x="3426" y="851510"/>
                  </a:lnTo>
                  <a:lnTo>
                    <a:pt x="6401" y="810860"/>
                  </a:lnTo>
                  <a:lnTo>
                    <a:pt x="0" y="793864"/>
                  </a:lnTo>
                  <a:lnTo>
                    <a:pt x="5739" y="754502"/>
                  </a:lnTo>
                  <a:lnTo>
                    <a:pt x="7571" y="727332"/>
                  </a:lnTo>
                  <a:lnTo>
                    <a:pt x="15476" y="692866"/>
                  </a:lnTo>
                  <a:close/>
                </a:path>
                <a:path w="1544320" h="1162050">
                  <a:moveTo>
                    <a:pt x="840525" y="1157694"/>
                  </a:moveTo>
                  <a:lnTo>
                    <a:pt x="217571" y="1161530"/>
                  </a:lnTo>
                  <a:lnTo>
                    <a:pt x="160922" y="1121108"/>
                  </a:lnTo>
                  <a:lnTo>
                    <a:pt x="110403" y="1069532"/>
                  </a:lnTo>
                  <a:lnTo>
                    <a:pt x="91825" y="1032914"/>
                  </a:lnTo>
                  <a:lnTo>
                    <a:pt x="63412" y="1019668"/>
                  </a:lnTo>
                  <a:lnTo>
                    <a:pt x="54336" y="1001356"/>
                  </a:lnTo>
                  <a:lnTo>
                    <a:pt x="46483" y="997695"/>
                  </a:lnTo>
                  <a:lnTo>
                    <a:pt x="840525" y="1157694"/>
                  </a:lnTo>
                  <a:close/>
                </a:path>
                <a:path w="1544320" h="1162050">
                  <a:moveTo>
                    <a:pt x="964776" y="178707"/>
                  </a:moveTo>
                  <a:lnTo>
                    <a:pt x="1160257" y="269841"/>
                  </a:lnTo>
                  <a:lnTo>
                    <a:pt x="1302439" y="378164"/>
                  </a:lnTo>
                  <a:lnTo>
                    <a:pt x="1375711" y="454360"/>
                  </a:lnTo>
                  <a:lnTo>
                    <a:pt x="1393451" y="490656"/>
                  </a:lnTo>
                  <a:lnTo>
                    <a:pt x="1415793" y="515084"/>
                  </a:lnTo>
                  <a:lnTo>
                    <a:pt x="1431939" y="550636"/>
                  </a:lnTo>
                  <a:lnTo>
                    <a:pt x="1452558" y="574261"/>
                  </a:lnTo>
                  <a:lnTo>
                    <a:pt x="1466854" y="608950"/>
                  </a:lnTo>
                  <a:lnTo>
                    <a:pt x="1480129" y="643164"/>
                  </a:lnTo>
                  <a:lnTo>
                    <a:pt x="1497685" y="665361"/>
                  </a:lnTo>
                  <a:lnTo>
                    <a:pt x="1508725" y="698532"/>
                  </a:lnTo>
                  <a:lnTo>
                    <a:pt x="1518553" y="731139"/>
                  </a:lnTo>
                  <a:lnTo>
                    <a:pt x="1521737" y="774660"/>
                  </a:lnTo>
                  <a:lnTo>
                    <a:pt x="1528946" y="806046"/>
                  </a:lnTo>
                  <a:lnTo>
                    <a:pt x="1535189" y="822969"/>
                  </a:lnTo>
                  <a:lnTo>
                    <a:pt x="1531979" y="835484"/>
                  </a:lnTo>
                  <a:lnTo>
                    <a:pt x="1522325" y="887033"/>
                  </a:lnTo>
                  <a:lnTo>
                    <a:pt x="1515452" y="925866"/>
                  </a:lnTo>
                  <a:lnTo>
                    <a:pt x="1500699" y="975038"/>
                  </a:lnTo>
                  <a:lnTo>
                    <a:pt x="1483508" y="1023072"/>
                  </a:lnTo>
                  <a:lnTo>
                    <a:pt x="1463950" y="1070004"/>
                  </a:lnTo>
                  <a:lnTo>
                    <a:pt x="1447467" y="1104356"/>
                  </a:lnTo>
                  <a:lnTo>
                    <a:pt x="1428765" y="1137674"/>
                  </a:lnTo>
                  <a:lnTo>
                    <a:pt x="1414619" y="1159104"/>
                  </a:lnTo>
                  <a:lnTo>
                    <a:pt x="840525" y="1157694"/>
                  </a:lnTo>
                  <a:lnTo>
                    <a:pt x="46483" y="997695"/>
                  </a:lnTo>
                  <a:lnTo>
                    <a:pt x="38007" y="965718"/>
                  </a:lnTo>
                  <a:lnTo>
                    <a:pt x="34678" y="922130"/>
                  </a:lnTo>
                  <a:lnTo>
                    <a:pt x="26950" y="890502"/>
                  </a:lnTo>
                  <a:lnTo>
                    <a:pt x="20232" y="859346"/>
                  </a:lnTo>
                  <a:lnTo>
                    <a:pt x="19937" y="817171"/>
                  </a:lnTo>
                  <a:lnTo>
                    <a:pt x="15375" y="787019"/>
                  </a:lnTo>
                  <a:lnTo>
                    <a:pt x="11958" y="757402"/>
                  </a:lnTo>
                  <a:lnTo>
                    <a:pt x="15096" y="716828"/>
                  </a:lnTo>
                  <a:lnTo>
                    <a:pt x="15476" y="692866"/>
                  </a:lnTo>
                  <a:lnTo>
                    <a:pt x="16281" y="689355"/>
                  </a:lnTo>
                  <a:lnTo>
                    <a:pt x="15537" y="689008"/>
                  </a:lnTo>
                  <a:lnTo>
                    <a:pt x="21186" y="663618"/>
                  </a:lnTo>
                  <a:lnTo>
                    <a:pt x="33071" y="627121"/>
                  </a:lnTo>
                  <a:lnTo>
                    <a:pt x="46621" y="591401"/>
                  </a:lnTo>
                  <a:lnTo>
                    <a:pt x="73554" y="533896"/>
                  </a:lnTo>
                  <a:lnTo>
                    <a:pt x="92406" y="500648"/>
                  </a:lnTo>
                  <a:lnTo>
                    <a:pt x="113128" y="468272"/>
                  </a:lnTo>
                  <a:lnTo>
                    <a:pt x="135772" y="436791"/>
                  </a:lnTo>
                  <a:lnTo>
                    <a:pt x="160388" y="406230"/>
                  </a:lnTo>
                  <a:lnTo>
                    <a:pt x="186622" y="376423"/>
                  </a:lnTo>
                  <a:lnTo>
                    <a:pt x="214522" y="347393"/>
                  </a:lnTo>
                  <a:lnTo>
                    <a:pt x="244024" y="319110"/>
                  </a:lnTo>
                  <a:lnTo>
                    <a:pt x="280431" y="280034"/>
                  </a:lnTo>
                  <a:lnTo>
                    <a:pt x="307580" y="264666"/>
                  </a:lnTo>
                  <a:lnTo>
                    <a:pt x="336139" y="249956"/>
                  </a:lnTo>
                  <a:lnTo>
                    <a:pt x="371411" y="224363"/>
                  </a:lnTo>
                  <a:lnTo>
                    <a:pt x="402599" y="210878"/>
                  </a:lnTo>
                  <a:lnTo>
                    <a:pt x="435006" y="197961"/>
                  </a:lnTo>
                  <a:lnTo>
                    <a:pt x="473933" y="174072"/>
                  </a:lnTo>
                  <a:lnTo>
                    <a:pt x="508584" y="162202"/>
                  </a:lnTo>
                  <a:lnTo>
                    <a:pt x="538896" y="162321"/>
                  </a:lnTo>
                  <a:lnTo>
                    <a:pt x="575536" y="151379"/>
                  </a:lnTo>
                  <a:lnTo>
                    <a:pt x="613075" y="140855"/>
                  </a:lnTo>
                  <a:lnTo>
                    <a:pt x="646082" y="142230"/>
                  </a:lnTo>
                  <a:lnTo>
                    <a:pt x="685226" y="132455"/>
                  </a:lnTo>
                  <a:lnTo>
                    <a:pt x="754837" y="136883"/>
                  </a:lnTo>
                  <a:lnTo>
                    <a:pt x="790543" y="139517"/>
                  </a:lnTo>
                  <a:lnTo>
                    <a:pt x="821396" y="153901"/>
                  </a:lnTo>
                  <a:lnTo>
                    <a:pt x="863433" y="145474"/>
                  </a:lnTo>
                  <a:lnTo>
                    <a:pt x="927138" y="175173"/>
                  </a:lnTo>
                  <a:lnTo>
                    <a:pt x="964776" y="178707"/>
                  </a:lnTo>
                  <a:close/>
                </a:path>
                <a:path w="1544320" h="1162050">
                  <a:moveTo>
                    <a:pt x="618977" y="17495"/>
                  </a:moveTo>
                  <a:lnTo>
                    <a:pt x="964776" y="178707"/>
                  </a:lnTo>
                  <a:lnTo>
                    <a:pt x="927138" y="175173"/>
                  </a:lnTo>
                  <a:lnTo>
                    <a:pt x="863433" y="145474"/>
                  </a:lnTo>
                  <a:lnTo>
                    <a:pt x="821396" y="153901"/>
                  </a:lnTo>
                  <a:lnTo>
                    <a:pt x="790543" y="139517"/>
                  </a:lnTo>
                  <a:lnTo>
                    <a:pt x="754837" y="136883"/>
                  </a:lnTo>
                  <a:lnTo>
                    <a:pt x="685226" y="132455"/>
                  </a:lnTo>
                  <a:lnTo>
                    <a:pt x="646082" y="142230"/>
                  </a:lnTo>
                  <a:lnTo>
                    <a:pt x="613075" y="140855"/>
                  </a:lnTo>
                  <a:lnTo>
                    <a:pt x="575536" y="151379"/>
                  </a:lnTo>
                  <a:lnTo>
                    <a:pt x="538896" y="162321"/>
                  </a:lnTo>
                  <a:lnTo>
                    <a:pt x="508584" y="162202"/>
                  </a:lnTo>
                  <a:lnTo>
                    <a:pt x="473933" y="174072"/>
                  </a:lnTo>
                  <a:lnTo>
                    <a:pt x="435006" y="197961"/>
                  </a:lnTo>
                  <a:lnTo>
                    <a:pt x="402599" y="210878"/>
                  </a:lnTo>
                  <a:lnTo>
                    <a:pt x="371411" y="224363"/>
                  </a:lnTo>
                  <a:lnTo>
                    <a:pt x="336139" y="249956"/>
                  </a:lnTo>
                  <a:lnTo>
                    <a:pt x="307580" y="264666"/>
                  </a:lnTo>
                  <a:lnTo>
                    <a:pt x="280431" y="280034"/>
                  </a:lnTo>
                  <a:lnTo>
                    <a:pt x="244024" y="319110"/>
                  </a:lnTo>
                  <a:lnTo>
                    <a:pt x="214522" y="347393"/>
                  </a:lnTo>
                  <a:lnTo>
                    <a:pt x="186622" y="376423"/>
                  </a:lnTo>
                  <a:lnTo>
                    <a:pt x="160388" y="406230"/>
                  </a:lnTo>
                  <a:lnTo>
                    <a:pt x="135772" y="436791"/>
                  </a:lnTo>
                  <a:lnTo>
                    <a:pt x="113128" y="468272"/>
                  </a:lnTo>
                  <a:lnTo>
                    <a:pt x="92406" y="500648"/>
                  </a:lnTo>
                  <a:lnTo>
                    <a:pt x="73554" y="533896"/>
                  </a:lnTo>
                  <a:lnTo>
                    <a:pt x="56521" y="567992"/>
                  </a:lnTo>
                  <a:lnTo>
                    <a:pt x="33071" y="627121"/>
                  </a:lnTo>
                  <a:lnTo>
                    <a:pt x="21186" y="663618"/>
                  </a:lnTo>
                  <a:lnTo>
                    <a:pt x="15537" y="689008"/>
                  </a:lnTo>
                  <a:lnTo>
                    <a:pt x="14103" y="688340"/>
                  </a:lnTo>
                  <a:lnTo>
                    <a:pt x="19754" y="648937"/>
                  </a:lnTo>
                  <a:lnTo>
                    <a:pt x="32094" y="598641"/>
                  </a:lnTo>
                  <a:lnTo>
                    <a:pt x="40436" y="560493"/>
                  </a:lnTo>
                  <a:lnTo>
                    <a:pt x="50190" y="523003"/>
                  </a:lnTo>
                  <a:lnTo>
                    <a:pt x="61401" y="486193"/>
                  </a:lnTo>
                  <a:lnTo>
                    <a:pt x="74113" y="450083"/>
                  </a:lnTo>
                  <a:lnTo>
                    <a:pt x="93738" y="403182"/>
                  </a:lnTo>
                  <a:lnTo>
                    <a:pt x="109587" y="368534"/>
                  </a:lnTo>
                  <a:lnTo>
                    <a:pt x="127071" y="334648"/>
                  </a:lnTo>
                  <a:lnTo>
                    <a:pt x="152970" y="290673"/>
                  </a:lnTo>
                  <a:lnTo>
                    <a:pt x="175740" y="259252"/>
                  </a:lnTo>
                  <a:lnTo>
                    <a:pt x="200663" y="228834"/>
                  </a:lnTo>
                  <a:lnTo>
                    <a:pt x="227656" y="199381"/>
                  </a:lnTo>
                  <a:lnTo>
                    <a:pt x="251268" y="182364"/>
                  </a:lnTo>
                  <a:lnTo>
                    <a:pt x="282147" y="154723"/>
                  </a:lnTo>
                  <a:lnTo>
                    <a:pt x="314843" y="127929"/>
                  </a:lnTo>
                  <a:lnTo>
                    <a:pt x="343906" y="113453"/>
                  </a:lnTo>
                  <a:lnTo>
                    <a:pt x="379983" y="88236"/>
                  </a:lnTo>
                  <a:lnTo>
                    <a:pt x="412260" y="75259"/>
                  </a:lnTo>
                  <a:lnTo>
                    <a:pt x="451383" y="51461"/>
                  </a:lnTo>
                  <a:lnTo>
                    <a:pt x="486536" y="39825"/>
                  </a:lnTo>
                  <a:lnTo>
                    <a:pt x="523001" y="28800"/>
                  </a:lnTo>
                  <a:lnTo>
                    <a:pt x="555329" y="29859"/>
                  </a:lnTo>
                  <a:lnTo>
                    <a:pt x="594167" y="19941"/>
                  </a:lnTo>
                  <a:lnTo>
                    <a:pt x="618977" y="17495"/>
                  </a:lnTo>
                  <a:close/>
                </a:path>
                <a:path w="1544320" h="1162050">
                  <a:moveTo>
                    <a:pt x="1535189" y="822969"/>
                  </a:moveTo>
                  <a:lnTo>
                    <a:pt x="1534750" y="836776"/>
                  </a:lnTo>
                  <a:lnTo>
                    <a:pt x="1539085" y="866822"/>
                  </a:lnTo>
                  <a:lnTo>
                    <a:pt x="1536521" y="907664"/>
                  </a:lnTo>
                  <a:lnTo>
                    <a:pt x="1532360" y="947761"/>
                  </a:lnTo>
                  <a:lnTo>
                    <a:pt x="1526538" y="987083"/>
                  </a:lnTo>
                  <a:lnTo>
                    <a:pt x="1518991" y="1025602"/>
                  </a:lnTo>
                  <a:lnTo>
                    <a:pt x="1509655" y="1063286"/>
                  </a:lnTo>
                  <a:lnTo>
                    <a:pt x="1498466" y="1100107"/>
                  </a:lnTo>
                  <a:lnTo>
                    <a:pt x="1485359" y="1136034"/>
                  </a:lnTo>
                  <a:lnTo>
                    <a:pt x="1475300" y="1159369"/>
                  </a:lnTo>
                  <a:lnTo>
                    <a:pt x="1414619" y="1159104"/>
                  </a:lnTo>
                  <a:lnTo>
                    <a:pt x="1428765" y="1137674"/>
                  </a:lnTo>
                  <a:lnTo>
                    <a:pt x="1447467" y="1104356"/>
                  </a:lnTo>
                  <a:lnTo>
                    <a:pt x="1463950" y="1070004"/>
                  </a:lnTo>
                  <a:lnTo>
                    <a:pt x="1483508" y="1023072"/>
                  </a:lnTo>
                  <a:lnTo>
                    <a:pt x="1500699" y="975038"/>
                  </a:lnTo>
                  <a:lnTo>
                    <a:pt x="1515452" y="925866"/>
                  </a:lnTo>
                  <a:lnTo>
                    <a:pt x="1522325" y="887033"/>
                  </a:lnTo>
                  <a:lnTo>
                    <a:pt x="1531979" y="835484"/>
                  </a:lnTo>
                  <a:lnTo>
                    <a:pt x="1535189" y="822969"/>
                  </a:lnTo>
                  <a:close/>
                </a:path>
                <a:path w="1544320" h="1162050">
                  <a:moveTo>
                    <a:pt x="1024550" y="38426"/>
                  </a:moveTo>
                  <a:lnTo>
                    <a:pt x="1235282" y="136670"/>
                  </a:lnTo>
                  <a:lnTo>
                    <a:pt x="1326059" y="207015"/>
                  </a:lnTo>
                  <a:lnTo>
                    <a:pt x="1374664" y="271712"/>
                  </a:lnTo>
                  <a:lnTo>
                    <a:pt x="1405872" y="286262"/>
                  </a:lnTo>
                  <a:lnTo>
                    <a:pt x="1425474" y="323424"/>
                  </a:lnTo>
                  <a:lnTo>
                    <a:pt x="1449483" y="348630"/>
                  </a:lnTo>
                  <a:lnTo>
                    <a:pt x="1467084" y="384860"/>
                  </a:lnTo>
                  <a:lnTo>
                    <a:pt x="1483558" y="420565"/>
                  </a:lnTo>
                  <a:lnTo>
                    <a:pt x="1498821" y="455705"/>
                  </a:lnTo>
                  <a:lnTo>
                    <a:pt x="1525379" y="524136"/>
                  </a:lnTo>
                  <a:lnTo>
                    <a:pt x="1531139" y="568858"/>
                  </a:lnTo>
                  <a:lnTo>
                    <a:pt x="1540718" y="601349"/>
                  </a:lnTo>
                  <a:lnTo>
                    <a:pt x="1543299" y="644589"/>
                  </a:lnTo>
                  <a:lnTo>
                    <a:pt x="1544166" y="687030"/>
                  </a:lnTo>
                  <a:lnTo>
                    <a:pt x="1543232" y="728632"/>
                  </a:lnTo>
                  <a:lnTo>
                    <a:pt x="1538972" y="782695"/>
                  </a:lnTo>
                  <a:lnTo>
                    <a:pt x="1535189" y="822969"/>
                  </a:lnTo>
                  <a:lnTo>
                    <a:pt x="1528946" y="806046"/>
                  </a:lnTo>
                  <a:lnTo>
                    <a:pt x="1521737" y="774660"/>
                  </a:lnTo>
                  <a:lnTo>
                    <a:pt x="1518553" y="731139"/>
                  </a:lnTo>
                  <a:lnTo>
                    <a:pt x="1508725" y="698532"/>
                  </a:lnTo>
                  <a:lnTo>
                    <a:pt x="1497685" y="665361"/>
                  </a:lnTo>
                  <a:lnTo>
                    <a:pt x="1480129" y="643164"/>
                  </a:lnTo>
                  <a:lnTo>
                    <a:pt x="1466854" y="608950"/>
                  </a:lnTo>
                  <a:lnTo>
                    <a:pt x="1452558" y="574261"/>
                  </a:lnTo>
                  <a:lnTo>
                    <a:pt x="1431939" y="550636"/>
                  </a:lnTo>
                  <a:lnTo>
                    <a:pt x="1415793" y="515084"/>
                  </a:lnTo>
                  <a:lnTo>
                    <a:pt x="1393451" y="490656"/>
                  </a:lnTo>
                  <a:lnTo>
                    <a:pt x="1375711" y="454360"/>
                  </a:lnTo>
                  <a:lnTo>
                    <a:pt x="1327458" y="403840"/>
                  </a:lnTo>
                  <a:lnTo>
                    <a:pt x="1302439" y="378164"/>
                  </a:lnTo>
                  <a:lnTo>
                    <a:pt x="1160257" y="269841"/>
                  </a:lnTo>
                  <a:lnTo>
                    <a:pt x="618977" y="17495"/>
                  </a:lnTo>
                  <a:lnTo>
                    <a:pt x="634065" y="10517"/>
                  </a:lnTo>
                  <a:lnTo>
                    <a:pt x="669573" y="13058"/>
                  </a:lnTo>
                  <a:lnTo>
                    <a:pt x="711339" y="4505"/>
                  </a:lnTo>
                  <a:lnTo>
                    <a:pt x="791843" y="0"/>
                  </a:lnTo>
                  <a:lnTo>
                    <a:pt x="909137" y="12645"/>
                  </a:lnTo>
                  <a:lnTo>
                    <a:pt x="1024550" y="38426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10118" y="9067500"/>
              <a:ext cx="977900" cy="997585"/>
            </a:xfrm>
            <a:custGeom>
              <a:avLst/>
              <a:gdLst/>
              <a:ahLst/>
              <a:cxnLst/>
              <a:rect l="l" t="t" r="r" b="b"/>
              <a:pathLst>
                <a:path w="977900" h="997584">
                  <a:moveTo>
                    <a:pt x="967987" y="564812"/>
                  </a:moveTo>
                  <a:lnTo>
                    <a:pt x="957175" y="632635"/>
                  </a:lnTo>
                  <a:lnTo>
                    <a:pt x="946883" y="671275"/>
                  </a:lnTo>
                  <a:lnTo>
                    <a:pt x="933210" y="711141"/>
                  </a:lnTo>
                  <a:lnTo>
                    <a:pt x="916581" y="751031"/>
                  </a:lnTo>
                  <a:lnTo>
                    <a:pt x="896886" y="790892"/>
                  </a:lnTo>
                  <a:lnTo>
                    <a:pt x="874693" y="825385"/>
                  </a:lnTo>
                  <a:lnTo>
                    <a:pt x="850184" y="855996"/>
                  </a:lnTo>
                  <a:lnTo>
                    <a:pt x="793959" y="908253"/>
                  </a:lnTo>
                  <a:lnTo>
                    <a:pt x="730375" y="947270"/>
                  </a:lnTo>
                  <a:lnTo>
                    <a:pt x="695728" y="963346"/>
                  </a:lnTo>
                  <a:lnTo>
                    <a:pt x="623887" y="984502"/>
                  </a:lnTo>
                  <a:lnTo>
                    <a:pt x="586027" y="992073"/>
                  </a:lnTo>
                  <a:lnTo>
                    <a:pt x="509590" y="997074"/>
                  </a:lnTo>
                  <a:lnTo>
                    <a:pt x="470883" y="995843"/>
                  </a:lnTo>
                  <a:lnTo>
                    <a:pt x="432300" y="991869"/>
                  </a:lnTo>
                  <a:lnTo>
                    <a:pt x="394046" y="985244"/>
                  </a:lnTo>
                  <a:lnTo>
                    <a:pt x="355786" y="977216"/>
                  </a:lnTo>
                  <a:lnTo>
                    <a:pt x="318797" y="965576"/>
                  </a:lnTo>
                  <a:lnTo>
                    <a:pt x="282746" y="951572"/>
                  </a:lnTo>
                  <a:lnTo>
                    <a:pt x="247836" y="935297"/>
                  </a:lnTo>
                  <a:lnTo>
                    <a:pt x="213734" y="917997"/>
                  </a:lnTo>
                  <a:lnTo>
                    <a:pt x="151987" y="873797"/>
                  </a:lnTo>
                  <a:lnTo>
                    <a:pt x="98059" y="822032"/>
                  </a:lnTo>
                  <a:lnTo>
                    <a:pt x="54112" y="762309"/>
                  </a:lnTo>
                  <a:lnTo>
                    <a:pt x="39739" y="735991"/>
                  </a:lnTo>
                  <a:lnTo>
                    <a:pt x="302327" y="858410"/>
                  </a:lnTo>
                  <a:lnTo>
                    <a:pt x="335866" y="872645"/>
                  </a:lnTo>
                  <a:lnTo>
                    <a:pt x="404990" y="895062"/>
                  </a:lnTo>
                  <a:lnTo>
                    <a:pt x="475925" y="908515"/>
                  </a:lnTo>
                  <a:lnTo>
                    <a:pt x="511861" y="911256"/>
                  </a:lnTo>
                  <a:lnTo>
                    <a:pt x="547891" y="911239"/>
                  </a:lnTo>
                  <a:lnTo>
                    <a:pt x="619573" y="902620"/>
                  </a:lnTo>
                  <a:lnTo>
                    <a:pt x="689118" y="883197"/>
                  </a:lnTo>
                  <a:lnTo>
                    <a:pt x="756285" y="850053"/>
                  </a:lnTo>
                  <a:lnTo>
                    <a:pt x="788364" y="828577"/>
                  </a:lnTo>
                  <a:lnTo>
                    <a:pt x="819221" y="803728"/>
                  </a:lnTo>
                  <a:lnTo>
                    <a:pt x="848692" y="775430"/>
                  </a:lnTo>
                  <a:lnTo>
                    <a:pt x="876611" y="743606"/>
                  </a:lnTo>
                  <a:lnTo>
                    <a:pt x="900620" y="712762"/>
                  </a:lnTo>
                  <a:lnTo>
                    <a:pt x="938600" y="649197"/>
                  </a:lnTo>
                  <a:lnTo>
                    <a:pt x="963320" y="585055"/>
                  </a:lnTo>
                  <a:lnTo>
                    <a:pt x="967987" y="564812"/>
                  </a:lnTo>
                  <a:close/>
                </a:path>
                <a:path w="977900" h="997584">
                  <a:moveTo>
                    <a:pt x="948887" y="372345"/>
                  </a:moveTo>
                  <a:lnTo>
                    <a:pt x="960520" y="415602"/>
                  </a:lnTo>
                  <a:lnTo>
                    <a:pt x="969947" y="484454"/>
                  </a:lnTo>
                  <a:lnTo>
                    <a:pt x="971007" y="519979"/>
                  </a:lnTo>
                  <a:lnTo>
                    <a:pt x="969126" y="556935"/>
                  </a:lnTo>
                  <a:lnTo>
                    <a:pt x="968479" y="563432"/>
                  </a:lnTo>
                  <a:lnTo>
                    <a:pt x="968482" y="563644"/>
                  </a:lnTo>
                  <a:lnTo>
                    <a:pt x="967987" y="564812"/>
                  </a:lnTo>
                  <a:lnTo>
                    <a:pt x="963320" y="585055"/>
                  </a:lnTo>
                  <a:lnTo>
                    <a:pt x="952286" y="617745"/>
                  </a:lnTo>
                  <a:lnTo>
                    <a:pt x="921062" y="681657"/>
                  </a:lnTo>
                  <a:lnTo>
                    <a:pt x="876611" y="743606"/>
                  </a:lnTo>
                  <a:lnTo>
                    <a:pt x="848692" y="775430"/>
                  </a:lnTo>
                  <a:lnTo>
                    <a:pt x="819221" y="803728"/>
                  </a:lnTo>
                  <a:lnTo>
                    <a:pt x="788364" y="828577"/>
                  </a:lnTo>
                  <a:lnTo>
                    <a:pt x="756285" y="850053"/>
                  </a:lnTo>
                  <a:lnTo>
                    <a:pt x="689118" y="883197"/>
                  </a:lnTo>
                  <a:lnTo>
                    <a:pt x="619573" y="902620"/>
                  </a:lnTo>
                  <a:lnTo>
                    <a:pt x="547891" y="911239"/>
                  </a:lnTo>
                  <a:lnTo>
                    <a:pt x="511861" y="911256"/>
                  </a:lnTo>
                  <a:lnTo>
                    <a:pt x="475925" y="908515"/>
                  </a:lnTo>
                  <a:lnTo>
                    <a:pt x="404990" y="895062"/>
                  </a:lnTo>
                  <a:lnTo>
                    <a:pt x="335866" y="872645"/>
                  </a:lnTo>
                  <a:lnTo>
                    <a:pt x="269868" y="841877"/>
                  </a:lnTo>
                  <a:lnTo>
                    <a:pt x="208848" y="802219"/>
                  </a:lnTo>
                  <a:lnTo>
                    <a:pt x="153049" y="756588"/>
                  </a:lnTo>
                  <a:lnTo>
                    <a:pt x="104859" y="703295"/>
                  </a:lnTo>
                  <a:lnTo>
                    <a:pt x="64520" y="645254"/>
                  </a:lnTo>
                  <a:lnTo>
                    <a:pt x="33886" y="581929"/>
                  </a:lnTo>
                  <a:lnTo>
                    <a:pt x="13734" y="515084"/>
                  </a:lnTo>
                  <a:lnTo>
                    <a:pt x="7579" y="474381"/>
                  </a:lnTo>
                  <a:lnTo>
                    <a:pt x="14623" y="434227"/>
                  </a:lnTo>
                  <a:lnTo>
                    <a:pt x="26349" y="387848"/>
                  </a:lnTo>
                  <a:lnTo>
                    <a:pt x="40796" y="345540"/>
                  </a:lnTo>
                  <a:lnTo>
                    <a:pt x="57279" y="308385"/>
                  </a:lnTo>
                  <a:lnTo>
                    <a:pt x="57787" y="307220"/>
                  </a:lnTo>
                  <a:lnTo>
                    <a:pt x="77107" y="272789"/>
                  </a:lnTo>
                  <a:lnTo>
                    <a:pt x="77682" y="271656"/>
                  </a:lnTo>
                  <a:lnTo>
                    <a:pt x="99231" y="241066"/>
                  </a:lnTo>
                  <a:lnTo>
                    <a:pt x="123331" y="213067"/>
                  </a:lnTo>
                  <a:lnTo>
                    <a:pt x="138175" y="198969"/>
                  </a:lnTo>
                  <a:lnTo>
                    <a:pt x="948887" y="372345"/>
                  </a:lnTo>
                  <a:close/>
                </a:path>
                <a:path w="977900" h="997584">
                  <a:moveTo>
                    <a:pt x="7579" y="474381"/>
                  </a:moveTo>
                  <a:lnTo>
                    <a:pt x="13734" y="515084"/>
                  </a:lnTo>
                  <a:lnTo>
                    <a:pt x="33886" y="581929"/>
                  </a:lnTo>
                  <a:lnTo>
                    <a:pt x="64520" y="645254"/>
                  </a:lnTo>
                  <a:lnTo>
                    <a:pt x="104859" y="703295"/>
                  </a:lnTo>
                  <a:lnTo>
                    <a:pt x="153049" y="756588"/>
                  </a:lnTo>
                  <a:lnTo>
                    <a:pt x="208848" y="802219"/>
                  </a:lnTo>
                  <a:lnTo>
                    <a:pt x="269868" y="841877"/>
                  </a:lnTo>
                  <a:lnTo>
                    <a:pt x="302327" y="858410"/>
                  </a:lnTo>
                  <a:lnTo>
                    <a:pt x="39739" y="735991"/>
                  </a:lnTo>
                  <a:lnTo>
                    <a:pt x="21774" y="695387"/>
                  </a:lnTo>
                  <a:lnTo>
                    <a:pt x="11070" y="658169"/>
                  </a:lnTo>
                  <a:lnTo>
                    <a:pt x="3207" y="620874"/>
                  </a:lnTo>
                  <a:lnTo>
                    <a:pt x="0" y="580144"/>
                  </a:lnTo>
                  <a:lnTo>
                    <a:pt x="576" y="538376"/>
                  </a:lnTo>
                  <a:lnTo>
                    <a:pt x="5794" y="484759"/>
                  </a:lnTo>
                  <a:lnTo>
                    <a:pt x="7579" y="474381"/>
                  </a:lnTo>
                  <a:close/>
                </a:path>
                <a:path w="977900" h="997584">
                  <a:moveTo>
                    <a:pt x="138175" y="198969"/>
                  </a:moveTo>
                  <a:lnTo>
                    <a:pt x="99231" y="241066"/>
                  </a:lnTo>
                  <a:lnTo>
                    <a:pt x="57787" y="307220"/>
                  </a:lnTo>
                  <a:lnTo>
                    <a:pt x="41823" y="343216"/>
                  </a:lnTo>
                  <a:lnTo>
                    <a:pt x="26349" y="387848"/>
                  </a:lnTo>
                  <a:lnTo>
                    <a:pt x="14623" y="434227"/>
                  </a:lnTo>
                  <a:lnTo>
                    <a:pt x="7579" y="474381"/>
                  </a:lnTo>
                  <a:lnTo>
                    <a:pt x="5918" y="444181"/>
                  </a:lnTo>
                  <a:lnTo>
                    <a:pt x="11215" y="370984"/>
                  </a:lnTo>
                  <a:lnTo>
                    <a:pt x="30942" y="296106"/>
                  </a:lnTo>
                  <a:lnTo>
                    <a:pt x="46494" y="258517"/>
                  </a:lnTo>
                  <a:lnTo>
                    <a:pt x="63815" y="224555"/>
                  </a:lnTo>
                  <a:lnTo>
                    <a:pt x="64383" y="223419"/>
                  </a:lnTo>
                  <a:lnTo>
                    <a:pt x="84172" y="190607"/>
                  </a:lnTo>
                  <a:lnTo>
                    <a:pt x="87226" y="186426"/>
                  </a:lnTo>
                  <a:lnTo>
                    <a:pt x="92986" y="189112"/>
                  </a:lnTo>
                  <a:lnTo>
                    <a:pt x="138175" y="198969"/>
                  </a:lnTo>
                  <a:close/>
                </a:path>
                <a:path w="977900" h="997584">
                  <a:moveTo>
                    <a:pt x="350361" y="12039"/>
                  </a:moveTo>
                  <a:lnTo>
                    <a:pt x="696361" y="173345"/>
                  </a:lnTo>
                  <a:lnTo>
                    <a:pt x="661285" y="158394"/>
                  </a:lnTo>
                  <a:lnTo>
                    <a:pt x="625758" y="144634"/>
                  </a:lnTo>
                  <a:lnTo>
                    <a:pt x="553518" y="122165"/>
                  </a:lnTo>
                  <a:lnTo>
                    <a:pt x="480517" y="107749"/>
                  </a:lnTo>
                  <a:lnTo>
                    <a:pt x="407633" y="103196"/>
                  </a:lnTo>
                  <a:lnTo>
                    <a:pt x="372279" y="103529"/>
                  </a:lnTo>
                  <a:lnTo>
                    <a:pt x="303023" y="113279"/>
                  </a:lnTo>
                  <a:lnTo>
                    <a:pt x="237414" y="134537"/>
                  </a:lnTo>
                  <a:lnTo>
                    <a:pt x="176867" y="167964"/>
                  </a:lnTo>
                  <a:lnTo>
                    <a:pt x="138175" y="198969"/>
                  </a:lnTo>
                  <a:lnTo>
                    <a:pt x="92986" y="189112"/>
                  </a:lnTo>
                  <a:lnTo>
                    <a:pt x="119209" y="156497"/>
                  </a:lnTo>
                  <a:lnTo>
                    <a:pt x="146598" y="127230"/>
                  </a:lnTo>
                  <a:lnTo>
                    <a:pt x="175030" y="101250"/>
                  </a:lnTo>
                  <a:lnTo>
                    <a:pt x="234518" y="58922"/>
                  </a:lnTo>
                  <a:lnTo>
                    <a:pt x="296669" y="29045"/>
                  </a:lnTo>
                  <a:lnTo>
                    <a:pt x="328966" y="17478"/>
                  </a:lnTo>
                  <a:lnTo>
                    <a:pt x="350361" y="12039"/>
                  </a:lnTo>
                  <a:close/>
                </a:path>
                <a:path w="977900" h="997584">
                  <a:moveTo>
                    <a:pt x="394794" y="3328"/>
                  </a:moveTo>
                  <a:lnTo>
                    <a:pt x="328966" y="17478"/>
                  </a:lnTo>
                  <a:lnTo>
                    <a:pt x="265288" y="42440"/>
                  </a:lnTo>
                  <a:lnTo>
                    <a:pt x="204379" y="78500"/>
                  </a:lnTo>
                  <a:lnTo>
                    <a:pt x="146598" y="127230"/>
                  </a:lnTo>
                  <a:lnTo>
                    <a:pt x="119209" y="156497"/>
                  </a:lnTo>
                  <a:lnTo>
                    <a:pt x="92986" y="189112"/>
                  </a:lnTo>
                  <a:lnTo>
                    <a:pt x="87226" y="186426"/>
                  </a:lnTo>
                  <a:lnTo>
                    <a:pt x="104638" y="162316"/>
                  </a:lnTo>
                  <a:lnTo>
                    <a:pt x="105337" y="161033"/>
                  </a:lnTo>
                  <a:lnTo>
                    <a:pt x="127392" y="135090"/>
                  </a:lnTo>
                  <a:lnTo>
                    <a:pt x="176346" y="89253"/>
                  </a:lnTo>
                  <a:lnTo>
                    <a:pt x="229615" y="53833"/>
                  </a:lnTo>
                  <a:lnTo>
                    <a:pt x="286851" y="27270"/>
                  </a:lnTo>
                  <a:lnTo>
                    <a:pt x="346637" y="10303"/>
                  </a:lnTo>
                  <a:lnTo>
                    <a:pt x="377344" y="5001"/>
                  </a:lnTo>
                  <a:lnTo>
                    <a:pt x="394794" y="3328"/>
                  </a:lnTo>
                  <a:close/>
                </a:path>
                <a:path w="977900" h="997584">
                  <a:moveTo>
                    <a:pt x="696361" y="173345"/>
                  </a:moveTo>
                  <a:lnTo>
                    <a:pt x="763378" y="208792"/>
                  </a:lnTo>
                  <a:lnTo>
                    <a:pt x="825395" y="250316"/>
                  </a:lnTo>
                  <a:lnTo>
                    <a:pt x="881000" y="297258"/>
                  </a:lnTo>
                  <a:lnTo>
                    <a:pt x="929853" y="346657"/>
                  </a:lnTo>
                  <a:lnTo>
                    <a:pt x="948887" y="372345"/>
                  </a:lnTo>
                  <a:lnTo>
                    <a:pt x="138175" y="198969"/>
                  </a:lnTo>
                  <a:lnTo>
                    <a:pt x="176867" y="167964"/>
                  </a:lnTo>
                  <a:lnTo>
                    <a:pt x="237414" y="134537"/>
                  </a:lnTo>
                  <a:lnTo>
                    <a:pt x="303023" y="113279"/>
                  </a:lnTo>
                  <a:lnTo>
                    <a:pt x="372279" y="103529"/>
                  </a:lnTo>
                  <a:lnTo>
                    <a:pt x="407633" y="103196"/>
                  </a:lnTo>
                  <a:lnTo>
                    <a:pt x="443771" y="104630"/>
                  </a:lnTo>
                  <a:lnTo>
                    <a:pt x="517159" y="113622"/>
                  </a:lnTo>
                  <a:lnTo>
                    <a:pt x="589955" y="132146"/>
                  </a:lnTo>
                  <a:lnTo>
                    <a:pt x="661285" y="158394"/>
                  </a:lnTo>
                  <a:lnTo>
                    <a:pt x="696361" y="173345"/>
                  </a:lnTo>
                  <a:close/>
                </a:path>
                <a:path w="977900" h="997584">
                  <a:moveTo>
                    <a:pt x="652497" y="42198"/>
                  </a:moveTo>
                  <a:lnTo>
                    <a:pt x="712313" y="71486"/>
                  </a:lnTo>
                  <a:lnTo>
                    <a:pt x="767800" y="108564"/>
                  </a:lnTo>
                  <a:lnTo>
                    <a:pt x="819025" y="150661"/>
                  </a:lnTo>
                  <a:lnTo>
                    <a:pt x="864449" y="198462"/>
                  </a:lnTo>
                  <a:lnTo>
                    <a:pt x="903604" y="250346"/>
                  </a:lnTo>
                  <a:lnTo>
                    <a:pt x="935487" y="305845"/>
                  </a:lnTo>
                  <a:lnTo>
                    <a:pt x="959094" y="364492"/>
                  </a:lnTo>
                  <a:lnTo>
                    <a:pt x="973429" y="425824"/>
                  </a:lnTo>
                  <a:lnTo>
                    <a:pt x="977461" y="489358"/>
                  </a:lnTo>
                  <a:lnTo>
                    <a:pt x="975781" y="520803"/>
                  </a:lnTo>
                  <a:lnTo>
                    <a:pt x="970752" y="553489"/>
                  </a:lnTo>
                  <a:lnTo>
                    <a:pt x="968503" y="563443"/>
                  </a:lnTo>
                  <a:lnTo>
                    <a:pt x="969126" y="556935"/>
                  </a:lnTo>
                  <a:lnTo>
                    <a:pt x="971007" y="519979"/>
                  </a:lnTo>
                  <a:lnTo>
                    <a:pt x="966593" y="449260"/>
                  </a:lnTo>
                  <a:lnTo>
                    <a:pt x="952373" y="382378"/>
                  </a:lnTo>
                  <a:lnTo>
                    <a:pt x="948887" y="372345"/>
                  </a:lnTo>
                  <a:lnTo>
                    <a:pt x="950769" y="373223"/>
                  </a:lnTo>
                  <a:lnTo>
                    <a:pt x="947612" y="368948"/>
                  </a:lnTo>
                  <a:lnTo>
                    <a:pt x="941727" y="350791"/>
                  </a:lnTo>
                  <a:lnTo>
                    <a:pt x="929228" y="319742"/>
                  </a:lnTo>
                  <a:lnTo>
                    <a:pt x="898042" y="261765"/>
                  </a:lnTo>
                  <a:lnTo>
                    <a:pt x="860233" y="207706"/>
                  </a:lnTo>
                  <a:lnTo>
                    <a:pt x="816148" y="159129"/>
                  </a:lnTo>
                  <a:lnTo>
                    <a:pt x="766669" y="116444"/>
                  </a:lnTo>
                  <a:lnTo>
                    <a:pt x="712678" y="80064"/>
                  </a:lnTo>
                  <a:lnTo>
                    <a:pt x="589891" y="20018"/>
                  </a:lnTo>
                  <a:lnTo>
                    <a:pt x="621346" y="30478"/>
                  </a:lnTo>
                  <a:lnTo>
                    <a:pt x="652497" y="42198"/>
                  </a:lnTo>
                  <a:close/>
                </a:path>
                <a:path w="977900" h="997584">
                  <a:moveTo>
                    <a:pt x="947612" y="368948"/>
                  </a:moveTo>
                  <a:lnTo>
                    <a:pt x="950769" y="373223"/>
                  </a:lnTo>
                  <a:lnTo>
                    <a:pt x="948887" y="372345"/>
                  </a:lnTo>
                  <a:lnTo>
                    <a:pt x="947612" y="368948"/>
                  </a:lnTo>
                  <a:close/>
                </a:path>
                <a:path w="977900" h="997584">
                  <a:moveTo>
                    <a:pt x="655058" y="50399"/>
                  </a:moveTo>
                  <a:lnTo>
                    <a:pt x="712678" y="80064"/>
                  </a:lnTo>
                  <a:lnTo>
                    <a:pt x="766669" y="116444"/>
                  </a:lnTo>
                  <a:lnTo>
                    <a:pt x="816148" y="159129"/>
                  </a:lnTo>
                  <a:lnTo>
                    <a:pt x="860233" y="207706"/>
                  </a:lnTo>
                  <a:lnTo>
                    <a:pt x="898042" y="261765"/>
                  </a:lnTo>
                  <a:lnTo>
                    <a:pt x="929228" y="319742"/>
                  </a:lnTo>
                  <a:lnTo>
                    <a:pt x="947612" y="368948"/>
                  </a:lnTo>
                  <a:lnTo>
                    <a:pt x="929853" y="346657"/>
                  </a:lnTo>
                  <a:lnTo>
                    <a:pt x="906359" y="321691"/>
                  </a:lnTo>
                  <a:lnTo>
                    <a:pt x="853953" y="273439"/>
                  </a:lnTo>
                  <a:lnTo>
                    <a:pt x="794965" y="229124"/>
                  </a:lnTo>
                  <a:lnTo>
                    <a:pt x="730272" y="190556"/>
                  </a:lnTo>
                  <a:lnTo>
                    <a:pt x="350361" y="12039"/>
                  </a:lnTo>
                  <a:lnTo>
                    <a:pt x="361552" y="8849"/>
                  </a:lnTo>
                  <a:lnTo>
                    <a:pt x="394796" y="3329"/>
                  </a:lnTo>
                  <a:lnTo>
                    <a:pt x="408181" y="2563"/>
                  </a:lnTo>
                  <a:lnTo>
                    <a:pt x="406859" y="1947"/>
                  </a:lnTo>
                  <a:lnTo>
                    <a:pt x="409272" y="1671"/>
                  </a:lnTo>
                  <a:lnTo>
                    <a:pt x="439298" y="1656"/>
                  </a:lnTo>
                  <a:lnTo>
                    <a:pt x="470862" y="2359"/>
                  </a:lnTo>
                  <a:lnTo>
                    <a:pt x="533536" y="10559"/>
                  </a:lnTo>
                  <a:lnTo>
                    <a:pt x="595229" y="26710"/>
                  </a:lnTo>
                  <a:lnTo>
                    <a:pt x="625298" y="37925"/>
                  </a:lnTo>
                  <a:lnTo>
                    <a:pt x="655058" y="50399"/>
                  </a:lnTo>
                  <a:close/>
                </a:path>
                <a:path w="977900" h="997584">
                  <a:moveTo>
                    <a:pt x="406859" y="1947"/>
                  </a:moveTo>
                  <a:lnTo>
                    <a:pt x="408089" y="2520"/>
                  </a:lnTo>
                  <a:lnTo>
                    <a:pt x="394796" y="3329"/>
                  </a:lnTo>
                  <a:lnTo>
                    <a:pt x="406859" y="1947"/>
                  </a:lnTo>
                  <a:close/>
                </a:path>
                <a:path w="977900" h="997584">
                  <a:moveTo>
                    <a:pt x="589500" y="19835"/>
                  </a:moveTo>
                  <a:lnTo>
                    <a:pt x="655058" y="50399"/>
                  </a:lnTo>
                  <a:lnTo>
                    <a:pt x="625298" y="37925"/>
                  </a:lnTo>
                  <a:lnTo>
                    <a:pt x="595229" y="26710"/>
                  </a:lnTo>
                  <a:lnTo>
                    <a:pt x="533536" y="10559"/>
                  </a:lnTo>
                  <a:lnTo>
                    <a:pt x="470862" y="2359"/>
                  </a:lnTo>
                  <a:lnTo>
                    <a:pt x="439298" y="1656"/>
                  </a:lnTo>
                  <a:lnTo>
                    <a:pt x="409272" y="1671"/>
                  </a:lnTo>
                  <a:lnTo>
                    <a:pt x="427089" y="168"/>
                  </a:lnTo>
                  <a:lnTo>
                    <a:pt x="459789" y="0"/>
                  </a:lnTo>
                  <a:lnTo>
                    <a:pt x="492813" y="1383"/>
                  </a:lnTo>
                  <a:lnTo>
                    <a:pt x="525499" y="5412"/>
                  </a:lnTo>
                  <a:lnTo>
                    <a:pt x="557722" y="12026"/>
                  </a:lnTo>
                  <a:lnTo>
                    <a:pt x="589500" y="19835"/>
                  </a:lnTo>
                  <a:close/>
                </a:path>
              </a:pathLst>
            </a:custGeom>
            <a:solidFill>
              <a:srgbClr val="CF86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620493" y="0"/>
            <a:ext cx="6667500" cy="3398520"/>
            <a:chOff x="11620493" y="0"/>
            <a:chExt cx="6667500" cy="3398520"/>
          </a:xfrm>
        </p:grpSpPr>
        <p:sp>
          <p:nvSpPr>
            <p:cNvPr id="8" name="object 8"/>
            <p:cNvSpPr/>
            <p:nvPr/>
          </p:nvSpPr>
          <p:spPr>
            <a:xfrm>
              <a:off x="12249579" y="0"/>
              <a:ext cx="6038850" cy="3398520"/>
            </a:xfrm>
            <a:custGeom>
              <a:avLst/>
              <a:gdLst/>
              <a:ahLst/>
              <a:cxnLst/>
              <a:rect l="l" t="t" r="r" b="b"/>
              <a:pathLst>
                <a:path w="6038850" h="3398520">
                  <a:moveTo>
                    <a:pt x="6038420" y="3398413"/>
                  </a:moveTo>
                  <a:lnTo>
                    <a:pt x="6038420" y="0"/>
                  </a:lnTo>
                  <a:lnTo>
                    <a:pt x="0" y="0"/>
                  </a:lnTo>
                  <a:lnTo>
                    <a:pt x="624523" y="437822"/>
                  </a:lnTo>
                  <a:lnTo>
                    <a:pt x="632382" y="443652"/>
                  </a:lnTo>
                  <a:lnTo>
                    <a:pt x="640381" y="449762"/>
                  </a:lnTo>
                  <a:lnTo>
                    <a:pt x="648660" y="455872"/>
                  </a:lnTo>
                  <a:lnTo>
                    <a:pt x="657359" y="461703"/>
                  </a:lnTo>
                  <a:lnTo>
                    <a:pt x="667248" y="469165"/>
                  </a:lnTo>
                  <a:lnTo>
                    <a:pt x="672681" y="473037"/>
                  </a:lnTo>
                  <a:lnTo>
                    <a:pt x="678255" y="476628"/>
                  </a:lnTo>
                  <a:lnTo>
                    <a:pt x="679748" y="476628"/>
                  </a:lnTo>
                  <a:lnTo>
                    <a:pt x="679748" y="478121"/>
                  </a:lnTo>
                  <a:lnTo>
                    <a:pt x="681241" y="478121"/>
                  </a:lnTo>
                  <a:lnTo>
                    <a:pt x="924413" y="647271"/>
                  </a:lnTo>
                  <a:lnTo>
                    <a:pt x="953075" y="666745"/>
                  </a:lnTo>
                  <a:lnTo>
                    <a:pt x="1044682" y="727194"/>
                  </a:lnTo>
                  <a:lnTo>
                    <a:pt x="1061473" y="737945"/>
                  </a:lnTo>
                  <a:lnTo>
                    <a:pt x="1078265" y="748276"/>
                  </a:lnTo>
                  <a:lnTo>
                    <a:pt x="1086101" y="753617"/>
                  </a:lnTo>
                  <a:lnTo>
                    <a:pt x="1093937" y="758538"/>
                  </a:lnTo>
                  <a:lnTo>
                    <a:pt x="1101773" y="763179"/>
                  </a:lnTo>
                  <a:lnTo>
                    <a:pt x="1109609" y="767680"/>
                  </a:lnTo>
                  <a:lnTo>
                    <a:pt x="1131134" y="781113"/>
                  </a:lnTo>
                  <a:lnTo>
                    <a:pt x="1197670" y="821412"/>
                  </a:lnTo>
                  <a:lnTo>
                    <a:pt x="1231533" y="841539"/>
                  </a:lnTo>
                  <a:lnTo>
                    <a:pt x="1265955" y="861525"/>
                  </a:lnTo>
                  <a:lnTo>
                    <a:pt x="1300937" y="881232"/>
                  </a:lnTo>
                  <a:lnTo>
                    <a:pt x="1336479" y="900519"/>
                  </a:lnTo>
                  <a:lnTo>
                    <a:pt x="1344548" y="904996"/>
                  </a:lnTo>
                  <a:lnTo>
                    <a:pt x="1361247" y="913952"/>
                  </a:lnTo>
                  <a:lnTo>
                    <a:pt x="1369316" y="918429"/>
                  </a:lnTo>
                  <a:lnTo>
                    <a:pt x="1420809" y="945109"/>
                  </a:lnTo>
                  <a:lnTo>
                    <a:pt x="1489981" y="979368"/>
                  </a:lnTo>
                  <a:lnTo>
                    <a:pt x="1524777" y="995647"/>
                  </a:lnTo>
                  <a:lnTo>
                    <a:pt x="1581891" y="1021137"/>
                  </a:lnTo>
                  <a:lnTo>
                    <a:pt x="1621747" y="1038208"/>
                  </a:lnTo>
                  <a:lnTo>
                    <a:pt x="1661883" y="1054720"/>
                  </a:lnTo>
                  <a:lnTo>
                    <a:pt x="1702159" y="1070672"/>
                  </a:lnTo>
                  <a:lnTo>
                    <a:pt x="1706637" y="1072164"/>
                  </a:lnTo>
                  <a:lnTo>
                    <a:pt x="1712608" y="1075149"/>
                  </a:lnTo>
                  <a:lnTo>
                    <a:pt x="1718578" y="1076642"/>
                  </a:lnTo>
                  <a:lnTo>
                    <a:pt x="1754399" y="1090075"/>
                  </a:lnTo>
                  <a:lnTo>
                    <a:pt x="1755892" y="1090075"/>
                  </a:lnTo>
                  <a:lnTo>
                    <a:pt x="1803523" y="1106732"/>
                  </a:lnTo>
                  <a:lnTo>
                    <a:pt x="1851441" y="1122673"/>
                  </a:lnTo>
                  <a:lnTo>
                    <a:pt x="1899573" y="1137897"/>
                  </a:lnTo>
                  <a:lnTo>
                    <a:pt x="1947849" y="1152405"/>
                  </a:lnTo>
                  <a:lnTo>
                    <a:pt x="1996196" y="1166196"/>
                  </a:lnTo>
                  <a:lnTo>
                    <a:pt x="2090283" y="1191017"/>
                  </a:lnTo>
                  <a:lnTo>
                    <a:pt x="2184702" y="1214511"/>
                  </a:lnTo>
                  <a:lnTo>
                    <a:pt x="2232140" y="1225657"/>
                  </a:lnTo>
                  <a:lnTo>
                    <a:pt x="2279785" y="1236347"/>
                  </a:lnTo>
                  <a:lnTo>
                    <a:pt x="2834274" y="1355193"/>
                  </a:lnTo>
                  <a:lnTo>
                    <a:pt x="2860021" y="1361233"/>
                  </a:lnTo>
                  <a:lnTo>
                    <a:pt x="2980491" y="1391643"/>
                  </a:lnTo>
                  <a:lnTo>
                    <a:pt x="3027749" y="1404308"/>
                  </a:lnTo>
                  <a:lnTo>
                    <a:pt x="3074883" y="1417501"/>
                  </a:lnTo>
                  <a:lnTo>
                    <a:pt x="3121850" y="1431274"/>
                  </a:lnTo>
                  <a:lnTo>
                    <a:pt x="3168611" y="1445680"/>
                  </a:lnTo>
                  <a:lnTo>
                    <a:pt x="3215122" y="1460770"/>
                  </a:lnTo>
                  <a:lnTo>
                    <a:pt x="3261343" y="1476595"/>
                  </a:lnTo>
                  <a:lnTo>
                    <a:pt x="3307233" y="1493209"/>
                  </a:lnTo>
                  <a:lnTo>
                    <a:pt x="3352750" y="1510662"/>
                  </a:lnTo>
                  <a:lnTo>
                    <a:pt x="3397851" y="1529006"/>
                  </a:lnTo>
                  <a:lnTo>
                    <a:pt x="3442497" y="1548294"/>
                  </a:lnTo>
                  <a:lnTo>
                    <a:pt x="3491387" y="1570683"/>
                  </a:lnTo>
                  <a:lnTo>
                    <a:pt x="3539545" y="1594351"/>
                  </a:lnTo>
                  <a:lnTo>
                    <a:pt x="3586972" y="1619298"/>
                  </a:lnTo>
                  <a:lnTo>
                    <a:pt x="3633668" y="1645525"/>
                  </a:lnTo>
                  <a:lnTo>
                    <a:pt x="3679633" y="1673030"/>
                  </a:lnTo>
                  <a:lnTo>
                    <a:pt x="3724867" y="1701816"/>
                  </a:lnTo>
                  <a:lnTo>
                    <a:pt x="3769370" y="1731880"/>
                  </a:lnTo>
                  <a:lnTo>
                    <a:pt x="3804259" y="1756508"/>
                  </a:lnTo>
                  <a:lnTo>
                    <a:pt x="3838029" y="1781135"/>
                  </a:lnTo>
                  <a:lnTo>
                    <a:pt x="3882946" y="1815348"/>
                  </a:lnTo>
                  <a:lnTo>
                    <a:pt x="3900717" y="1830390"/>
                  </a:lnTo>
                  <a:lnTo>
                    <a:pt x="3903702" y="1831883"/>
                  </a:lnTo>
                  <a:lnTo>
                    <a:pt x="3906687" y="1834868"/>
                  </a:lnTo>
                  <a:lnTo>
                    <a:pt x="3932061" y="1855764"/>
                  </a:lnTo>
                  <a:lnTo>
                    <a:pt x="3935046" y="1858749"/>
                  </a:lnTo>
                  <a:lnTo>
                    <a:pt x="3938031" y="1860242"/>
                  </a:lnTo>
                  <a:lnTo>
                    <a:pt x="3941016" y="1863227"/>
                  </a:lnTo>
                  <a:lnTo>
                    <a:pt x="3951068" y="1871086"/>
                  </a:lnTo>
                  <a:lnTo>
                    <a:pt x="3960979" y="1879085"/>
                  </a:lnTo>
                  <a:lnTo>
                    <a:pt x="3970611" y="1887364"/>
                  </a:lnTo>
                  <a:lnTo>
                    <a:pt x="3979823" y="1896063"/>
                  </a:lnTo>
                  <a:lnTo>
                    <a:pt x="4020122" y="1931885"/>
                  </a:lnTo>
                  <a:lnTo>
                    <a:pt x="4051443" y="1960384"/>
                  </a:lnTo>
                  <a:lnTo>
                    <a:pt x="4082624" y="1989722"/>
                  </a:lnTo>
                  <a:lnTo>
                    <a:pt x="4113525" y="2019620"/>
                  </a:lnTo>
                  <a:lnTo>
                    <a:pt x="4157439" y="2063231"/>
                  </a:lnTo>
                  <a:lnTo>
                    <a:pt x="4166628" y="2073073"/>
                  </a:lnTo>
                  <a:lnTo>
                    <a:pt x="4185565" y="2092196"/>
                  </a:lnTo>
                  <a:lnTo>
                    <a:pt x="4194753" y="2102038"/>
                  </a:lnTo>
                  <a:lnTo>
                    <a:pt x="4201703" y="2109641"/>
                  </a:lnTo>
                  <a:lnTo>
                    <a:pt x="4216162" y="2124286"/>
                  </a:lnTo>
                  <a:lnTo>
                    <a:pt x="4223112" y="2131889"/>
                  </a:lnTo>
                  <a:lnTo>
                    <a:pt x="4258807" y="2169311"/>
                  </a:lnTo>
                  <a:lnTo>
                    <a:pt x="4294278" y="2207198"/>
                  </a:lnTo>
                  <a:lnTo>
                    <a:pt x="4329570" y="2245480"/>
                  </a:lnTo>
                  <a:lnTo>
                    <a:pt x="4399795" y="2322938"/>
                  </a:lnTo>
                  <a:lnTo>
                    <a:pt x="4575359" y="2518465"/>
                  </a:lnTo>
                  <a:lnTo>
                    <a:pt x="4584571" y="2529426"/>
                  </a:lnTo>
                  <a:lnTo>
                    <a:pt x="4594202" y="2540107"/>
                  </a:lnTo>
                  <a:lnTo>
                    <a:pt x="4604114" y="2550788"/>
                  </a:lnTo>
                  <a:lnTo>
                    <a:pt x="4649503" y="2600288"/>
                  </a:lnTo>
                  <a:lnTo>
                    <a:pt x="4685016" y="2638617"/>
                  </a:lnTo>
                  <a:lnTo>
                    <a:pt x="4720739" y="2676666"/>
                  </a:lnTo>
                  <a:lnTo>
                    <a:pt x="4756706" y="2714365"/>
                  </a:lnTo>
                  <a:lnTo>
                    <a:pt x="4792953" y="2751644"/>
                  </a:lnTo>
                  <a:lnTo>
                    <a:pt x="4829516" y="2788434"/>
                  </a:lnTo>
                  <a:lnTo>
                    <a:pt x="4866428" y="2824664"/>
                  </a:lnTo>
                  <a:lnTo>
                    <a:pt x="4903724" y="2860264"/>
                  </a:lnTo>
                  <a:lnTo>
                    <a:pt x="4914685" y="2870339"/>
                  </a:lnTo>
                  <a:lnTo>
                    <a:pt x="4936048" y="2890488"/>
                  </a:lnTo>
                  <a:lnTo>
                    <a:pt x="4975251" y="2926030"/>
                  </a:lnTo>
                  <a:lnTo>
                    <a:pt x="5032855" y="2975285"/>
                  </a:lnTo>
                  <a:lnTo>
                    <a:pt x="5061937" y="2999073"/>
                  </a:lnTo>
                  <a:lnTo>
                    <a:pt x="5075370" y="3010244"/>
                  </a:lnTo>
                  <a:lnTo>
                    <a:pt x="5151771" y="3069807"/>
                  </a:lnTo>
                  <a:lnTo>
                    <a:pt x="5188432" y="3096277"/>
                  </a:lnTo>
                  <a:lnTo>
                    <a:pt x="5225653" y="3121907"/>
                  </a:lnTo>
                  <a:lnTo>
                    <a:pt x="5263434" y="3146837"/>
                  </a:lnTo>
                  <a:lnTo>
                    <a:pt x="5266419" y="3148330"/>
                  </a:lnTo>
                  <a:lnTo>
                    <a:pt x="5270897" y="3151315"/>
                  </a:lnTo>
                  <a:lnTo>
                    <a:pt x="5273882" y="3152807"/>
                  </a:lnTo>
                  <a:lnTo>
                    <a:pt x="5288458" y="3162626"/>
                  </a:lnTo>
                  <a:lnTo>
                    <a:pt x="5303174" y="3172024"/>
                  </a:lnTo>
                  <a:lnTo>
                    <a:pt x="5366328" y="3208849"/>
                  </a:lnTo>
                  <a:lnTo>
                    <a:pt x="5433494" y="3244064"/>
                  </a:lnTo>
                  <a:lnTo>
                    <a:pt x="5511428" y="3280154"/>
                  </a:lnTo>
                  <a:lnTo>
                    <a:pt x="5555942" y="3298602"/>
                  </a:lnTo>
                  <a:lnTo>
                    <a:pt x="5601388" y="3315617"/>
                  </a:lnTo>
                  <a:lnTo>
                    <a:pt x="5647693" y="3331199"/>
                  </a:lnTo>
                  <a:lnTo>
                    <a:pt x="5694787" y="3345349"/>
                  </a:lnTo>
                  <a:lnTo>
                    <a:pt x="5746479" y="3359135"/>
                  </a:lnTo>
                  <a:lnTo>
                    <a:pt x="5799084" y="3371014"/>
                  </a:lnTo>
                  <a:lnTo>
                    <a:pt x="5852421" y="3380910"/>
                  </a:lnTo>
                  <a:lnTo>
                    <a:pt x="5906305" y="3388742"/>
                  </a:lnTo>
                  <a:lnTo>
                    <a:pt x="5960556" y="3394434"/>
                  </a:lnTo>
                  <a:lnTo>
                    <a:pt x="6014989" y="3397907"/>
                  </a:lnTo>
                  <a:lnTo>
                    <a:pt x="6038420" y="3398413"/>
                  </a:lnTo>
                  <a:close/>
                </a:path>
              </a:pathLst>
            </a:custGeom>
            <a:solidFill>
              <a:srgbClr val="E3A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620493" y="0"/>
              <a:ext cx="6667500" cy="3361690"/>
            </a:xfrm>
            <a:custGeom>
              <a:avLst/>
              <a:gdLst/>
              <a:ahLst/>
              <a:cxnLst/>
              <a:rect l="l" t="t" r="r" b="b"/>
              <a:pathLst>
                <a:path w="6667500" h="3361690">
                  <a:moveTo>
                    <a:pt x="6667506" y="3361590"/>
                  </a:moveTo>
                  <a:lnTo>
                    <a:pt x="6667506" y="0"/>
                  </a:lnTo>
                  <a:lnTo>
                    <a:pt x="0" y="0"/>
                  </a:lnTo>
                  <a:lnTo>
                    <a:pt x="34946" y="28689"/>
                  </a:lnTo>
                  <a:lnTo>
                    <a:pt x="74873" y="59062"/>
                  </a:lnTo>
                  <a:lnTo>
                    <a:pt x="115664" y="87827"/>
                  </a:lnTo>
                  <a:lnTo>
                    <a:pt x="157278" y="115039"/>
                  </a:lnTo>
                  <a:lnTo>
                    <a:pt x="199677" y="140755"/>
                  </a:lnTo>
                  <a:lnTo>
                    <a:pt x="242821" y="165030"/>
                  </a:lnTo>
                  <a:lnTo>
                    <a:pt x="286670" y="187919"/>
                  </a:lnTo>
                  <a:lnTo>
                    <a:pt x="331184" y="209480"/>
                  </a:lnTo>
                  <a:lnTo>
                    <a:pt x="376323" y="229767"/>
                  </a:lnTo>
                  <a:lnTo>
                    <a:pt x="422049" y="248836"/>
                  </a:lnTo>
                  <a:lnTo>
                    <a:pt x="468321" y="266744"/>
                  </a:lnTo>
                  <a:lnTo>
                    <a:pt x="515100" y="283546"/>
                  </a:lnTo>
                  <a:lnTo>
                    <a:pt x="562346" y="299297"/>
                  </a:lnTo>
                  <a:lnTo>
                    <a:pt x="610019" y="314054"/>
                  </a:lnTo>
                  <a:lnTo>
                    <a:pt x="658081" y="327873"/>
                  </a:lnTo>
                  <a:lnTo>
                    <a:pt x="706490" y="340809"/>
                  </a:lnTo>
                  <a:lnTo>
                    <a:pt x="755207" y="352918"/>
                  </a:lnTo>
                  <a:lnTo>
                    <a:pt x="804194" y="364256"/>
                  </a:lnTo>
                  <a:lnTo>
                    <a:pt x="853409" y="374878"/>
                  </a:lnTo>
                  <a:lnTo>
                    <a:pt x="902814" y="384842"/>
                  </a:lnTo>
                  <a:lnTo>
                    <a:pt x="952369" y="394201"/>
                  </a:lnTo>
                  <a:lnTo>
                    <a:pt x="1002034" y="403013"/>
                  </a:lnTo>
                  <a:lnTo>
                    <a:pt x="1101536" y="419216"/>
                  </a:lnTo>
                  <a:lnTo>
                    <a:pt x="1250624" y="440806"/>
                  </a:lnTo>
                  <a:lnTo>
                    <a:pt x="1269654" y="443278"/>
                  </a:lnTo>
                  <a:lnTo>
                    <a:pt x="1307714" y="448782"/>
                  </a:lnTo>
                  <a:lnTo>
                    <a:pt x="1436216" y="465574"/>
                  </a:lnTo>
                  <a:lnTo>
                    <a:pt x="1448623" y="466786"/>
                  </a:lnTo>
                  <a:lnTo>
                    <a:pt x="1455106" y="467673"/>
                  </a:lnTo>
                  <a:lnTo>
                    <a:pt x="1492420" y="472150"/>
                  </a:lnTo>
                  <a:lnTo>
                    <a:pt x="1499137" y="472407"/>
                  </a:lnTo>
                  <a:lnTo>
                    <a:pt x="1505853" y="473083"/>
                  </a:lnTo>
                  <a:lnTo>
                    <a:pt x="1512570" y="474039"/>
                  </a:lnTo>
                  <a:lnTo>
                    <a:pt x="1519286" y="475136"/>
                  </a:lnTo>
                  <a:lnTo>
                    <a:pt x="1540556" y="477631"/>
                  </a:lnTo>
                  <a:lnTo>
                    <a:pt x="1561825" y="480546"/>
                  </a:lnTo>
                  <a:lnTo>
                    <a:pt x="1742286" y="509325"/>
                  </a:lnTo>
                  <a:lnTo>
                    <a:pt x="1758984" y="512590"/>
                  </a:lnTo>
                  <a:lnTo>
                    <a:pt x="1767054" y="513942"/>
                  </a:lnTo>
                  <a:lnTo>
                    <a:pt x="1776242" y="515085"/>
                  </a:lnTo>
                  <a:lnTo>
                    <a:pt x="1785711" y="516368"/>
                  </a:lnTo>
                  <a:lnTo>
                    <a:pt x="1795179" y="517930"/>
                  </a:lnTo>
                  <a:lnTo>
                    <a:pt x="1804368" y="519913"/>
                  </a:lnTo>
                  <a:lnTo>
                    <a:pt x="1894661" y="538190"/>
                  </a:lnTo>
                  <a:lnTo>
                    <a:pt x="1941629" y="548216"/>
                  </a:lnTo>
                  <a:lnTo>
                    <a:pt x="1988514" y="558906"/>
                  </a:lnTo>
                  <a:lnTo>
                    <a:pt x="2035274" y="570218"/>
                  </a:lnTo>
                  <a:lnTo>
                    <a:pt x="2081868" y="582110"/>
                  </a:lnTo>
                  <a:lnTo>
                    <a:pt x="2128256" y="594541"/>
                  </a:lnTo>
                  <a:lnTo>
                    <a:pt x="2178132" y="609101"/>
                  </a:lnTo>
                  <a:lnTo>
                    <a:pt x="2227760" y="624448"/>
                  </a:lnTo>
                  <a:lnTo>
                    <a:pt x="2277139" y="640624"/>
                  </a:lnTo>
                  <a:lnTo>
                    <a:pt x="2326270" y="657672"/>
                  </a:lnTo>
                  <a:lnTo>
                    <a:pt x="2375152" y="675631"/>
                  </a:lnTo>
                  <a:lnTo>
                    <a:pt x="2447269" y="703755"/>
                  </a:lnTo>
                  <a:lnTo>
                    <a:pt x="2493679" y="723299"/>
                  </a:lnTo>
                  <a:lnTo>
                    <a:pt x="2560958" y="753621"/>
                  </a:lnTo>
                  <a:lnTo>
                    <a:pt x="2605292" y="774685"/>
                  </a:lnTo>
                  <a:lnTo>
                    <a:pt x="2649308" y="796531"/>
                  </a:lnTo>
                  <a:lnTo>
                    <a:pt x="2692984" y="819150"/>
                  </a:lnTo>
                  <a:lnTo>
                    <a:pt x="2736302" y="842529"/>
                  </a:lnTo>
                  <a:lnTo>
                    <a:pt x="2779241" y="866659"/>
                  </a:lnTo>
                  <a:lnTo>
                    <a:pt x="2821783" y="891527"/>
                  </a:lnTo>
                  <a:lnTo>
                    <a:pt x="2863907" y="917123"/>
                  </a:lnTo>
                  <a:lnTo>
                    <a:pt x="2905593" y="943437"/>
                  </a:lnTo>
                  <a:lnTo>
                    <a:pt x="2946823" y="970456"/>
                  </a:lnTo>
                  <a:lnTo>
                    <a:pt x="2987576" y="998171"/>
                  </a:lnTo>
                  <a:lnTo>
                    <a:pt x="3027833" y="1026571"/>
                  </a:lnTo>
                  <a:lnTo>
                    <a:pt x="3067574" y="1055643"/>
                  </a:lnTo>
                  <a:lnTo>
                    <a:pt x="3106779" y="1085378"/>
                  </a:lnTo>
                  <a:lnTo>
                    <a:pt x="3145429" y="1115765"/>
                  </a:lnTo>
                  <a:lnTo>
                    <a:pt x="3183503" y="1146793"/>
                  </a:lnTo>
                  <a:lnTo>
                    <a:pt x="3221965" y="1179228"/>
                  </a:lnTo>
                  <a:lnTo>
                    <a:pt x="3259846" y="1212245"/>
                  </a:lnTo>
                  <a:lnTo>
                    <a:pt x="3297312" y="1245675"/>
                  </a:lnTo>
                  <a:lnTo>
                    <a:pt x="3485850" y="1416431"/>
                  </a:lnTo>
                  <a:lnTo>
                    <a:pt x="3524825" y="1450700"/>
                  </a:lnTo>
                  <a:lnTo>
                    <a:pt x="3564271" y="1484369"/>
                  </a:lnTo>
                  <a:lnTo>
                    <a:pt x="3604295" y="1517265"/>
                  </a:lnTo>
                  <a:lnTo>
                    <a:pt x="3645006" y="1549213"/>
                  </a:lnTo>
                  <a:lnTo>
                    <a:pt x="3686511" y="1580036"/>
                  </a:lnTo>
                  <a:lnTo>
                    <a:pt x="3728918" y="1609561"/>
                  </a:lnTo>
                  <a:lnTo>
                    <a:pt x="3772333" y="1637613"/>
                  </a:lnTo>
                  <a:lnTo>
                    <a:pt x="3816866" y="1664016"/>
                  </a:lnTo>
                  <a:lnTo>
                    <a:pt x="3862623" y="1688596"/>
                  </a:lnTo>
                  <a:lnTo>
                    <a:pt x="3909541" y="1711314"/>
                  </a:lnTo>
                  <a:lnTo>
                    <a:pt x="3957121" y="1732071"/>
                  </a:lnTo>
                  <a:lnTo>
                    <a:pt x="4005310" y="1750966"/>
                  </a:lnTo>
                  <a:lnTo>
                    <a:pt x="4054054" y="1768096"/>
                  </a:lnTo>
                  <a:lnTo>
                    <a:pt x="4103300" y="1783561"/>
                  </a:lnTo>
                  <a:lnTo>
                    <a:pt x="4152994" y="1797458"/>
                  </a:lnTo>
                  <a:lnTo>
                    <a:pt x="4203082" y="1809887"/>
                  </a:lnTo>
                  <a:lnTo>
                    <a:pt x="4253510" y="1820945"/>
                  </a:lnTo>
                  <a:lnTo>
                    <a:pt x="4304224" y="1830732"/>
                  </a:lnTo>
                  <a:lnTo>
                    <a:pt x="4355172" y="1839345"/>
                  </a:lnTo>
                  <a:lnTo>
                    <a:pt x="4397477" y="1845782"/>
                  </a:lnTo>
                  <a:lnTo>
                    <a:pt x="4439502" y="1851659"/>
                  </a:lnTo>
                  <a:lnTo>
                    <a:pt x="4481527" y="1856977"/>
                  </a:lnTo>
                  <a:lnTo>
                    <a:pt x="4567117" y="1866212"/>
                  </a:lnTo>
                  <a:lnTo>
                    <a:pt x="4585028" y="1867564"/>
                  </a:lnTo>
                  <a:lnTo>
                    <a:pt x="4620849" y="1870829"/>
                  </a:lnTo>
                  <a:lnTo>
                    <a:pt x="4657790" y="1873535"/>
                  </a:lnTo>
                  <a:lnTo>
                    <a:pt x="4695851" y="1876800"/>
                  </a:lnTo>
                  <a:lnTo>
                    <a:pt x="4714881" y="1878152"/>
                  </a:lnTo>
                  <a:lnTo>
                    <a:pt x="4720852" y="1878152"/>
                  </a:lnTo>
                  <a:lnTo>
                    <a:pt x="4979066" y="1896063"/>
                  </a:lnTo>
                  <a:lnTo>
                    <a:pt x="4995625" y="1897416"/>
                  </a:lnTo>
                  <a:lnTo>
                    <a:pt x="5028181" y="1900680"/>
                  </a:lnTo>
                  <a:lnTo>
                    <a:pt x="5099355" y="1906881"/>
                  </a:lnTo>
                  <a:lnTo>
                    <a:pt x="5153900" y="1912517"/>
                  </a:lnTo>
                  <a:lnTo>
                    <a:pt x="5208301" y="1919013"/>
                  </a:lnTo>
                  <a:lnTo>
                    <a:pt x="5262488" y="1926440"/>
                  </a:lnTo>
                  <a:lnTo>
                    <a:pt x="5351976" y="1940770"/>
                  </a:lnTo>
                  <a:lnTo>
                    <a:pt x="5422593" y="1954809"/>
                  </a:lnTo>
                  <a:lnTo>
                    <a:pt x="5462659" y="1964721"/>
                  </a:lnTo>
                  <a:lnTo>
                    <a:pt x="5465644" y="1964721"/>
                  </a:lnTo>
                  <a:lnTo>
                    <a:pt x="5470122" y="1966214"/>
                  </a:lnTo>
                  <a:lnTo>
                    <a:pt x="5523855" y="1979647"/>
                  </a:lnTo>
                  <a:lnTo>
                    <a:pt x="5528332" y="1981139"/>
                  </a:lnTo>
                  <a:lnTo>
                    <a:pt x="5531317" y="1981139"/>
                  </a:lnTo>
                  <a:lnTo>
                    <a:pt x="5535795" y="1982632"/>
                  </a:lnTo>
                  <a:lnTo>
                    <a:pt x="5537288" y="1984124"/>
                  </a:lnTo>
                  <a:lnTo>
                    <a:pt x="5540273" y="1985617"/>
                  </a:lnTo>
                  <a:lnTo>
                    <a:pt x="5543258" y="1985617"/>
                  </a:lnTo>
                  <a:lnTo>
                    <a:pt x="5563408" y="1991470"/>
                  </a:lnTo>
                  <a:lnTo>
                    <a:pt x="5623857" y="2010990"/>
                  </a:lnTo>
                  <a:lnTo>
                    <a:pt x="5670873" y="2028412"/>
                  </a:lnTo>
                  <a:lnTo>
                    <a:pt x="5694124" y="2037997"/>
                  </a:lnTo>
                  <a:lnTo>
                    <a:pt x="5701284" y="2040842"/>
                  </a:lnTo>
                  <a:lnTo>
                    <a:pt x="5708164" y="2043687"/>
                  </a:lnTo>
                  <a:lnTo>
                    <a:pt x="5714904" y="2046812"/>
                  </a:lnTo>
                  <a:lnTo>
                    <a:pt x="5728570" y="2052666"/>
                  </a:lnTo>
                  <a:lnTo>
                    <a:pt x="5770129" y="2072186"/>
                  </a:lnTo>
                  <a:lnTo>
                    <a:pt x="5805951" y="2091030"/>
                  </a:lnTo>
                  <a:lnTo>
                    <a:pt x="5841772" y="2110993"/>
                  </a:lnTo>
                  <a:lnTo>
                    <a:pt x="5888159" y="2139748"/>
                  </a:lnTo>
                  <a:lnTo>
                    <a:pt x="5942358" y="2178294"/>
                  </a:lnTo>
                  <a:lnTo>
                    <a:pt x="5979946" y="2208693"/>
                  </a:lnTo>
                  <a:lnTo>
                    <a:pt x="6015759" y="2240895"/>
                  </a:lnTo>
                  <a:lnTo>
                    <a:pt x="6049823" y="2274793"/>
                  </a:lnTo>
                  <a:lnTo>
                    <a:pt x="6082163" y="2310284"/>
                  </a:lnTo>
                  <a:lnTo>
                    <a:pt x="6112807" y="2347263"/>
                  </a:lnTo>
                  <a:lnTo>
                    <a:pt x="6141779" y="2385626"/>
                  </a:lnTo>
                  <a:lnTo>
                    <a:pt x="6163981" y="2418463"/>
                  </a:lnTo>
                  <a:lnTo>
                    <a:pt x="6185064" y="2451299"/>
                  </a:lnTo>
                  <a:lnTo>
                    <a:pt x="6209504" y="2492345"/>
                  </a:lnTo>
                  <a:lnTo>
                    <a:pt x="6252439" y="2568373"/>
                  </a:lnTo>
                  <a:lnTo>
                    <a:pt x="6271073" y="2603915"/>
                  </a:lnTo>
                  <a:lnTo>
                    <a:pt x="6288867" y="2640016"/>
                  </a:lnTo>
                  <a:lnTo>
                    <a:pt x="6305962" y="2676677"/>
                  </a:lnTo>
                  <a:lnTo>
                    <a:pt x="6314917" y="2695731"/>
                  </a:lnTo>
                  <a:lnTo>
                    <a:pt x="6332828" y="2734398"/>
                  </a:lnTo>
                  <a:lnTo>
                    <a:pt x="6363046" y="2802643"/>
                  </a:lnTo>
                  <a:lnTo>
                    <a:pt x="6405411" y="2899568"/>
                  </a:lnTo>
                  <a:lnTo>
                    <a:pt x="6426932" y="2947920"/>
                  </a:lnTo>
                  <a:lnTo>
                    <a:pt x="6448956" y="2996051"/>
                  </a:lnTo>
                  <a:lnTo>
                    <a:pt x="6471693" y="3043850"/>
                  </a:lnTo>
                  <a:lnTo>
                    <a:pt x="6495350" y="3091207"/>
                  </a:lnTo>
                  <a:lnTo>
                    <a:pt x="6520139" y="3138011"/>
                  </a:lnTo>
                  <a:lnTo>
                    <a:pt x="6546266" y="3184152"/>
                  </a:lnTo>
                  <a:lnTo>
                    <a:pt x="6573705" y="3228714"/>
                  </a:lnTo>
                  <a:lnTo>
                    <a:pt x="6602434" y="3272703"/>
                  </a:lnTo>
                  <a:lnTo>
                    <a:pt x="6632668" y="3315904"/>
                  </a:lnTo>
                  <a:lnTo>
                    <a:pt x="6664621" y="3358102"/>
                  </a:lnTo>
                  <a:lnTo>
                    <a:pt x="6667506" y="3361590"/>
                  </a:lnTo>
                  <a:close/>
                </a:path>
              </a:pathLst>
            </a:custGeom>
            <a:solidFill>
              <a:srgbClr val="EDD0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20508" y="0"/>
              <a:ext cx="5467985" cy="2946400"/>
            </a:xfrm>
            <a:custGeom>
              <a:avLst/>
              <a:gdLst/>
              <a:ahLst/>
              <a:cxnLst/>
              <a:rect l="l" t="t" r="r" b="b"/>
              <a:pathLst>
                <a:path w="5467984" h="2946400">
                  <a:moveTo>
                    <a:pt x="3090976" y="1231899"/>
                  </a:moveTo>
                  <a:lnTo>
                    <a:pt x="3573972" y="1231899"/>
                  </a:lnTo>
                  <a:lnTo>
                    <a:pt x="3521135" y="1219199"/>
                  </a:lnTo>
                  <a:lnTo>
                    <a:pt x="3362624" y="1219199"/>
                  </a:lnTo>
                  <a:lnTo>
                    <a:pt x="3053938" y="1142999"/>
                  </a:lnTo>
                  <a:lnTo>
                    <a:pt x="3002075" y="1117599"/>
                  </a:lnTo>
                  <a:lnTo>
                    <a:pt x="2950224" y="1104899"/>
                  </a:lnTo>
                  <a:lnTo>
                    <a:pt x="2898434" y="1104899"/>
                  </a:lnTo>
                  <a:lnTo>
                    <a:pt x="2184985" y="927099"/>
                  </a:lnTo>
                  <a:lnTo>
                    <a:pt x="1996921" y="876299"/>
                  </a:lnTo>
                  <a:lnTo>
                    <a:pt x="1881297" y="800099"/>
                  </a:lnTo>
                  <a:lnTo>
                    <a:pt x="1842627" y="761999"/>
                  </a:lnTo>
                  <a:lnTo>
                    <a:pt x="1764570" y="711199"/>
                  </a:lnTo>
                  <a:lnTo>
                    <a:pt x="1684974" y="660399"/>
                  </a:lnTo>
                  <a:lnTo>
                    <a:pt x="1643907" y="634999"/>
                  </a:lnTo>
                  <a:lnTo>
                    <a:pt x="1560262" y="584199"/>
                  </a:lnTo>
                  <a:lnTo>
                    <a:pt x="1431569" y="507999"/>
                  </a:lnTo>
                  <a:lnTo>
                    <a:pt x="1387959" y="495299"/>
                  </a:lnTo>
                  <a:lnTo>
                    <a:pt x="1344054" y="469899"/>
                  </a:lnTo>
                  <a:lnTo>
                    <a:pt x="1299891" y="457199"/>
                  </a:lnTo>
                  <a:lnTo>
                    <a:pt x="1204643" y="406399"/>
                  </a:lnTo>
                  <a:lnTo>
                    <a:pt x="1156698" y="393699"/>
                  </a:lnTo>
                  <a:lnTo>
                    <a:pt x="1108566" y="368299"/>
                  </a:lnTo>
                  <a:lnTo>
                    <a:pt x="1060268" y="355599"/>
                  </a:lnTo>
                  <a:lnTo>
                    <a:pt x="1011825" y="330199"/>
                  </a:lnTo>
                  <a:lnTo>
                    <a:pt x="914587" y="304799"/>
                  </a:lnTo>
                  <a:lnTo>
                    <a:pt x="865833" y="279399"/>
                  </a:lnTo>
                  <a:lnTo>
                    <a:pt x="768159" y="253999"/>
                  </a:lnTo>
                  <a:lnTo>
                    <a:pt x="719281" y="228599"/>
                  </a:lnTo>
                  <a:lnTo>
                    <a:pt x="681217" y="203199"/>
                  </a:lnTo>
                  <a:lnTo>
                    <a:pt x="643878" y="165099"/>
                  </a:lnTo>
                  <a:lnTo>
                    <a:pt x="607245" y="126999"/>
                  </a:lnTo>
                  <a:lnTo>
                    <a:pt x="571295" y="88899"/>
                  </a:lnTo>
                  <a:lnTo>
                    <a:pt x="536009" y="50799"/>
                  </a:lnTo>
                  <a:lnTo>
                    <a:pt x="501365" y="12699"/>
                  </a:lnTo>
                  <a:lnTo>
                    <a:pt x="484202" y="0"/>
                  </a:lnTo>
                  <a:lnTo>
                    <a:pt x="387623" y="0"/>
                  </a:lnTo>
                  <a:lnTo>
                    <a:pt x="445871" y="63499"/>
                  </a:lnTo>
                  <a:lnTo>
                    <a:pt x="481245" y="101599"/>
                  </a:lnTo>
                  <a:lnTo>
                    <a:pt x="517157" y="139699"/>
                  </a:lnTo>
                  <a:lnTo>
                    <a:pt x="553605" y="177799"/>
                  </a:lnTo>
                  <a:lnTo>
                    <a:pt x="426114" y="177799"/>
                  </a:lnTo>
                  <a:lnTo>
                    <a:pt x="521470" y="203199"/>
                  </a:lnTo>
                  <a:lnTo>
                    <a:pt x="568970" y="228599"/>
                  </a:lnTo>
                  <a:lnTo>
                    <a:pt x="616293" y="241299"/>
                  </a:lnTo>
                  <a:lnTo>
                    <a:pt x="652447" y="279399"/>
                  </a:lnTo>
                  <a:lnTo>
                    <a:pt x="689263" y="304799"/>
                  </a:lnTo>
                  <a:lnTo>
                    <a:pt x="792416" y="304799"/>
                  </a:lnTo>
                  <a:lnTo>
                    <a:pt x="891440" y="330199"/>
                  </a:lnTo>
                  <a:lnTo>
                    <a:pt x="940817" y="355599"/>
                  </a:lnTo>
                  <a:lnTo>
                    <a:pt x="990071" y="368299"/>
                  </a:lnTo>
                  <a:lnTo>
                    <a:pt x="1039175" y="393699"/>
                  </a:lnTo>
                  <a:lnTo>
                    <a:pt x="1136827" y="419099"/>
                  </a:lnTo>
                  <a:lnTo>
                    <a:pt x="1233566" y="469899"/>
                  </a:lnTo>
                  <a:lnTo>
                    <a:pt x="1281527" y="482599"/>
                  </a:lnTo>
                  <a:lnTo>
                    <a:pt x="1376503" y="533399"/>
                  </a:lnTo>
                  <a:lnTo>
                    <a:pt x="1423466" y="546099"/>
                  </a:lnTo>
                  <a:lnTo>
                    <a:pt x="1470044" y="571499"/>
                  </a:lnTo>
                  <a:lnTo>
                    <a:pt x="1558093" y="622299"/>
                  </a:lnTo>
                  <a:lnTo>
                    <a:pt x="1643564" y="673099"/>
                  </a:lnTo>
                  <a:lnTo>
                    <a:pt x="1685534" y="711199"/>
                  </a:lnTo>
                  <a:lnTo>
                    <a:pt x="1809347" y="787399"/>
                  </a:lnTo>
                  <a:lnTo>
                    <a:pt x="1850188" y="825499"/>
                  </a:lnTo>
                  <a:lnTo>
                    <a:pt x="1890949" y="850899"/>
                  </a:lnTo>
                  <a:lnTo>
                    <a:pt x="1635405" y="850899"/>
                  </a:lnTo>
                  <a:lnTo>
                    <a:pt x="1729887" y="876299"/>
                  </a:lnTo>
                  <a:lnTo>
                    <a:pt x="1777420" y="901699"/>
                  </a:lnTo>
                  <a:lnTo>
                    <a:pt x="2065580" y="977899"/>
                  </a:lnTo>
                  <a:lnTo>
                    <a:pt x="2090231" y="1003299"/>
                  </a:lnTo>
                  <a:lnTo>
                    <a:pt x="2170060" y="1003299"/>
                  </a:lnTo>
                  <a:lnTo>
                    <a:pt x="2244688" y="1028699"/>
                  </a:lnTo>
                  <a:lnTo>
                    <a:pt x="2282143" y="1028699"/>
                  </a:lnTo>
                  <a:lnTo>
                    <a:pt x="2319317" y="1041399"/>
                  </a:lnTo>
                  <a:lnTo>
                    <a:pt x="2510628" y="1092199"/>
                  </a:lnTo>
                  <a:lnTo>
                    <a:pt x="2654325" y="1117599"/>
                  </a:lnTo>
                  <a:lnTo>
                    <a:pt x="2941647" y="1193799"/>
                  </a:lnTo>
                  <a:lnTo>
                    <a:pt x="2989462" y="1193799"/>
                  </a:lnTo>
                  <a:lnTo>
                    <a:pt x="3037244" y="1206499"/>
                  </a:lnTo>
                  <a:lnTo>
                    <a:pt x="3090976" y="1231899"/>
                  </a:lnTo>
                  <a:close/>
                </a:path>
                <a:path w="5467984" h="2946400">
                  <a:moveTo>
                    <a:pt x="426114" y="177799"/>
                  </a:moveTo>
                  <a:lnTo>
                    <a:pt x="553605" y="177799"/>
                  </a:lnTo>
                  <a:lnTo>
                    <a:pt x="533689" y="165099"/>
                  </a:lnTo>
                  <a:lnTo>
                    <a:pt x="494415" y="152399"/>
                  </a:lnTo>
                  <a:lnTo>
                    <a:pt x="474499" y="152399"/>
                  </a:lnTo>
                  <a:lnTo>
                    <a:pt x="428874" y="126999"/>
                  </a:lnTo>
                  <a:lnTo>
                    <a:pt x="337169" y="101599"/>
                  </a:lnTo>
                  <a:lnTo>
                    <a:pt x="291193" y="76199"/>
                  </a:lnTo>
                  <a:lnTo>
                    <a:pt x="199258" y="50799"/>
                  </a:lnTo>
                  <a:lnTo>
                    <a:pt x="153402" y="25399"/>
                  </a:lnTo>
                  <a:lnTo>
                    <a:pt x="107691" y="12699"/>
                  </a:lnTo>
                  <a:lnTo>
                    <a:pt x="76642" y="0"/>
                  </a:lnTo>
                  <a:lnTo>
                    <a:pt x="0" y="0"/>
                  </a:lnTo>
                  <a:lnTo>
                    <a:pt x="93334" y="50799"/>
                  </a:lnTo>
                  <a:lnTo>
                    <a:pt x="140425" y="63499"/>
                  </a:lnTo>
                  <a:lnTo>
                    <a:pt x="187741" y="88899"/>
                  </a:lnTo>
                  <a:lnTo>
                    <a:pt x="235236" y="101599"/>
                  </a:lnTo>
                  <a:lnTo>
                    <a:pt x="282865" y="126999"/>
                  </a:lnTo>
                  <a:lnTo>
                    <a:pt x="378349" y="152399"/>
                  </a:lnTo>
                  <a:lnTo>
                    <a:pt x="426114" y="177799"/>
                  </a:lnTo>
                  <a:close/>
                </a:path>
                <a:path w="5467984" h="2946400">
                  <a:moveTo>
                    <a:pt x="1635405" y="850899"/>
                  </a:moveTo>
                  <a:lnTo>
                    <a:pt x="1890949" y="850899"/>
                  </a:lnTo>
                  <a:lnTo>
                    <a:pt x="1792287" y="825499"/>
                  </a:lnTo>
                  <a:lnTo>
                    <a:pt x="1743183" y="800099"/>
                  </a:lnTo>
                  <a:lnTo>
                    <a:pt x="1645553" y="774699"/>
                  </a:lnTo>
                  <a:lnTo>
                    <a:pt x="1597075" y="749299"/>
                  </a:lnTo>
                  <a:lnTo>
                    <a:pt x="1548855" y="736599"/>
                  </a:lnTo>
                  <a:lnTo>
                    <a:pt x="1500916" y="711199"/>
                  </a:lnTo>
                  <a:lnTo>
                    <a:pt x="1453283" y="698499"/>
                  </a:lnTo>
                  <a:lnTo>
                    <a:pt x="1405981" y="673099"/>
                  </a:lnTo>
                  <a:lnTo>
                    <a:pt x="1359034" y="660399"/>
                  </a:lnTo>
                  <a:lnTo>
                    <a:pt x="1312466" y="634999"/>
                  </a:lnTo>
                  <a:lnTo>
                    <a:pt x="1175283" y="558799"/>
                  </a:lnTo>
                  <a:lnTo>
                    <a:pt x="1042391" y="482599"/>
                  </a:lnTo>
                  <a:lnTo>
                    <a:pt x="956506" y="431799"/>
                  </a:lnTo>
                  <a:lnTo>
                    <a:pt x="914449" y="393699"/>
                  </a:lnTo>
                  <a:lnTo>
                    <a:pt x="873016" y="368299"/>
                  </a:lnTo>
                  <a:lnTo>
                    <a:pt x="852866" y="342899"/>
                  </a:lnTo>
                  <a:lnTo>
                    <a:pt x="792416" y="304799"/>
                  </a:lnTo>
                  <a:lnTo>
                    <a:pt x="689263" y="304799"/>
                  </a:lnTo>
                  <a:lnTo>
                    <a:pt x="726743" y="342899"/>
                  </a:lnTo>
                  <a:lnTo>
                    <a:pt x="764887" y="368299"/>
                  </a:lnTo>
                  <a:lnTo>
                    <a:pt x="803694" y="406399"/>
                  </a:lnTo>
                  <a:lnTo>
                    <a:pt x="843164" y="431799"/>
                  </a:lnTo>
                  <a:lnTo>
                    <a:pt x="883298" y="469899"/>
                  </a:lnTo>
                  <a:lnTo>
                    <a:pt x="965555" y="520699"/>
                  </a:lnTo>
                  <a:lnTo>
                    <a:pt x="1049737" y="571499"/>
                  </a:lnTo>
                  <a:lnTo>
                    <a:pt x="1092528" y="609599"/>
                  </a:lnTo>
                  <a:lnTo>
                    <a:pt x="1135763" y="622299"/>
                  </a:lnTo>
                  <a:lnTo>
                    <a:pt x="1312771" y="723899"/>
                  </a:lnTo>
                  <a:lnTo>
                    <a:pt x="1357950" y="736599"/>
                  </a:lnTo>
                  <a:lnTo>
                    <a:pt x="1403462" y="761999"/>
                  </a:lnTo>
                  <a:lnTo>
                    <a:pt x="1449291" y="774699"/>
                  </a:lnTo>
                  <a:lnTo>
                    <a:pt x="1495418" y="800099"/>
                  </a:lnTo>
                  <a:lnTo>
                    <a:pt x="1541824" y="812799"/>
                  </a:lnTo>
                  <a:lnTo>
                    <a:pt x="1588493" y="838199"/>
                  </a:lnTo>
                  <a:lnTo>
                    <a:pt x="1635405" y="850899"/>
                  </a:lnTo>
                  <a:close/>
                </a:path>
                <a:path w="5467984" h="2946400">
                  <a:moveTo>
                    <a:pt x="4488611" y="2120899"/>
                  </a:moveTo>
                  <a:lnTo>
                    <a:pt x="4611906" y="2120899"/>
                  </a:lnTo>
                  <a:lnTo>
                    <a:pt x="4587512" y="2108199"/>
                  </a:lnTo>
                  <a:lnTo>
                    <a:pt x="4539283" y="2057399"/>
                  </a:lnTo>
                  <a:lnTo>
                    <a:pt x="4514889" y="2044699"/>
                  </a:lnTo>
                  <a:lnTo>
                    <a:pt x="4478018" y="2006599"/>
                  </a:lnTo>
                  <a:lnTo>
                    <a:pt x="4441286" y="1981199"/>
                  </a:lnTo>
                  <a:lnTo>
                    <a:pt x="4331932" y="1866899"/>
                  </a:lnTo>
                  <a:lnTo>
                    <a:pt x="4295761" y="1841499"/>
                  </a:lnTo>
                  <a:lnTo>
                    <a:pt x="4223837" y="1765299"/>
                  </a:lnTo>
                  <a:lnTo>
                    <a:pt x="4187010" y="1727199"/>
                  </a:lnTo>
                  <a:lnTo>
                    <a:pt x="4149916" y="1701799"/>
                  </a:lnTo>
                  <a:lnTo>
                    <a:pt x="4112492" y="1663699"/>
                  </a:lnTo>
                  <a:lnTo>
                    <a:pt x="4074669" y="1625599"/>
                  </a:lnTo>
                  <a:lnTo>
                    <a:pt x="4036382" y="1600199"/>
                  </a:lnTo>
                  <a:lnTo>
                    <a:pt x="3997564" y="1562099"/>
                  </a:lnTo>
                  <a:lnTo>
                    <a:pt x="3958149" y="1536699"/>
                  </a:lnTo>
                  <a:lnTo>
                    <a:pt x="3918070" y="1498599"/>
                  </a:lnTo>
                  <a:lnTo>
                    <a:pt x="3877262" y="1473199"/>
                  </a:lnTo>
                  <a:lnTo>
                    <a:pt x="3835658" y="1447799"/>
                  </a:lnTo>
                  <a:lnTo>
                    <a:pt x="3793192" y="1422399"/>
                  </a:lnTo>
                  <a:lnTo>
                    <a:pt x="3749797" y="1396999"/>
                  </a:lnTo>
                  <a:lnTo>
                    <a:pt x="3705407" y="1371599"/>
                  </a:lnTo>
                  <a:lnTo>
                    <a:pt x="3659955" y="1346199"/>
                  </a:lnTo>
                  <a:lnTo>
                    <a:pt x="3613376" y="1320799"/>
                  </a:lnTo>
                  <a:lnTo>
                    <a:pt x="3539307" y="1295399"/>
                  </a:lnTo>
                  <a:lnTo>
                    <a:pt x="3501923" y="1269999"/>
                  </a:lnTo>
                  <a:lnTo>
                    <a:pt x="3464119" y="1257299"/>
                  </a:lnTo>
                  <a:lnTo>
                    <a:pt x="2851279" y="1257299"/>
                  </a:lnTo>
                  <a:lnTo>
                    <a:pt x="2802414" y="1244599"/>
                  </a:lnTo>
                  <a:lnTo>
                    <a:pt x="2704182" y="1244599"/>
                  </a:lnTo>
                  <a:lnTo>
                    <a:pt x="2515010" y="1193799"/>
                  </a:lnTo>
                  <a:lnTo>
                    <a:pt x="2469694" y="1168399"/>
                  </a:lnTo>
                  <a:lnTo>
                    <a:pt x="2425088" y="1155699"/>
                  </a:lnTo>
                  <a:lnTo>
                    <a:pt x="2337839" y="1104899"/>
                  </a:lnTo>
                  <a:lnTo>
                    <a:pt x="2252939" y="1054099"/>
                  </a:lnTo>
                  <a:lnTo>
                    <a:pt x="2170060" y="1003299"/>
                  </a:lnTo>
                  <a:lnTo>
                    <a:pt x="2090231" y="1003299"/>
                  </a:lnTo>
                  <a:lnTo>
                    <a:pt x="2140092" y="1028699"/>
                  </a:lnTo>
                  <a:lnTo>
                    <a:pt x="2165582" y="1054099"/>
                  </a:lnTo>
                  <a:lnTo>
                    <a:pt x="2207351" y="1079499"/>
                  </a:lnTo>
                  <a:lnTo>
                    <a:pt x="2292987" y="1130299"/>
                  </a:lnTo>
                  <a:lnTo>
                    <a:pt x="2381422" y="1181099"/>
                  </a:lnTo>
                  <a:lnTo>
                    <a:pt x="2426689" y="1193799"/>
                  </a:lnTo>
                  <a:lnTo>
                    <a:pt x="2472655" y="1219199"/>
                  </a:lnTo>
                  <a:lnTo>
                    <a:pt x="2519321" y="1231899"/>
                  </a:lnTo>
                  <a:lnTo>
                    <a:pt x="2670313" y="1269999"/>
                  </a:lnTo>
                  <a:lnTo>
                    <a:pt x="3250681" y="1269999"/>
                  </a:lnTo>
                  <a:lnTo>
                    <a:pt x="3348130" y="1295399"/>
                  </a:lnTo>
                  <a:lnTo>
                    <a:pt x="3396558" y="1320799"/>
                  </a:lnTo>
                  <a:lnTo>
                    <a:pt x="3444691" y="1333499"/>
                  </a:lnTo>
                  <a:lnTo>
                    <a:pt x="3492453" y="1358899"/>
                  </a:lnTo>
                  <a:lnTo>
                    <a:pt x="3539771" y="1371599"/>
                  </a:lnTo>
                  <a:lnTo>
                    <a:pt x="3586571" y="1396999"/>
                  </a:lnTo>
                  <a:lnTo>
                    <a:pt x="3632779" y="1409699"/>
                  </a:lnTo>
                  <a:lnTo>
                    <a:pt x="3723123" y="1460499"/>
                  </a:lnTo>
                  <a:lnTo>
                    <a:pt x="3767111" y="1485899"/>
                  </a:lnTo>
                  <a:lnTo>
                    <a:pt x="3809276" y="1511299"/>
                  </a:lnTo>
                  <a:lnTo>
                    <a:pt x="3850453" y="1549399"/>
                  </a:lnTo>
                  <a:lnTo>
                    <a:pt x="3890731" y="1574799"/>
                  </a:lnTo>
                  <a:lnTo>
                    <a:pt x="3930198" y="1600199"/>
                  </a:lnTo>
                  <a:lnTo>
                    <a:pt x="3968939" y="1638299"/>
                  </a:lnTo>
                  <a:lnTo>
                    <a:pt x="4007044" y="1663699"/>
                  </a:lnTo>
                  <a:lnTo>
                    <a:pt x="4044600" y="1701799"/>
                  </a:lnTo>
                  <a:lnTo>
                    <a:pt x="4081694" y="1739899"/>
                  </a:lnTo>
                  <a:lnTo>
                    <a:pt x="4118414" y="1765299"/>
                  </a:lnTo>
                  <a:lnTo>
                    <a:pt x="4191082" y="1841499"/>
                  </a:lnTo>
                  <a:lnTo>
                    <a:pt x="4263304" y="1904999"/>
                  </a:lnTo>
                  <a:lnTo>
                    <a:pt x="4335780" y="1981199"/>
                  </a:lnTo>
                  <a:lnTo>
                    <a:pt x="4340258" y="1981199"/>
                  </a:lnTo>
                  <a:lnTo>
                    <a:pt x="4346228" y="1993899"/>
                  </a:lnTo>
                  <a:lnTo>
                    <a:pt x="4352198" y="1993899"/>
                  </a:lnTo>
                  <a:lnTo>
                    <a:pt x="4426071" y="2070099"/>
                  </a:lnTo>
                  <a:lnTo>
                    <a:pt x="4463468" y="2095499"/>
                  </a:lnTo>
                  <a:lnTo>
                    <a:pt x="4488611" y="2120899"/>
                  </a:lnTo>
                  <a:close/>
                </a:path>
                <a:path w="5467984" h="2946400">
                  <a:moveTo>
                    <a:pt x="5456514" y="2717799"/>
                  </a:moveTo>
                  <a:lnTo>
                    <a:pt x="5467491" y="2717799"/>
                  </a:lnTo>
                  <a:lnTo>
                    <a:pt x="5467491" y="2641599"/>
                  </a:lnTo>
                  <a:lnTo>
                    <a:pt x="5427909" y="2628899"/>
                  </a:lnTo>
                  <a:lnTo>
                    <a:pt x="5381480" y="2616199"/>
                  </a:lnTo>
                  <a:lnTo>
                    <a:pt x="5335437" y="2590799"/>
                  </a:lnTo>
                  <a:lnTo>
                    <a:pt x="5289800" y="2578099"/>
                  </a:lnTo>
                  <a:lnTo>
                    <a:pt x="5155530" y="2501899"/>
                  </a:lnTo>
                  <a:lnTo>
                    <a:pt x="5111721" y="2489199"/>
                  </a:lnTo>
                  <a:lnTo>
                    <a:pt x="5025646" y="2438399"/>
                  </a:lnTo>
                  <a:lnTo>
                    <a:pt x="4983421" y="2400299"/>
                  </a:lnTo>
                  <a:lnTo>
                    <a:pt x="4941764" y="2374899"/>
                  </a:lnTo>
                  <a:lnTo>
                    <a:pt x="4903984" y="2349499"/>
                  </a:lnTo>
                  <a:lnTo>
                    <a:pt x="4866763" y="2324099"/>
                  </a:lnTo>
                  <a:lnTo>
                    <a:pt x="4830101" y="2298699"/>
                  </a:lnTo>
                  <a:lnTo>
                    <a:pt x="4722356" y="2222499"/>
                  </a:lnTo>
                  <a:lnTo>
                    <a:pt x="4702207" y="2184399"/>
                  </a:lnTo>
                  <a:lnTo>
                    <a:pt x="4641757" y="2108199"/>
                  </a:lnTo>
                  <a:lnTo>
                    <a:pt x="4582227" y="2019299"/>
                  </a:lnTo>
                  <a:lnTo>
                    <a:pt x="4552277" y="1981199"/>
                  </a:lnTo>
                  <a:lnTo>
                    <a:pt x="4522105" y="1930399"/>
                  </a:lnTo>
                  <a:lnTo>
                    <a:pt x="4491637" y="1892299"/>
                  </a:lnTo>
                  <a:lnTo>
                    <a:pt x="4460799" y="1854199"/>
                  </a:lnTo>
                  <a:lnTo>
                    <a:pt x="4429516" y="1803399"/>
                  </a:lnTo>
                  <a:lnTo>
                    <a:pt x="4397716" y="1765299"/>
                  </a:lnTo>
                  <a:lnTo>
                    <a:pt x="4365323" y="1727199"/>
                  </a:lnTo>
                  <a:lnTo>
                    <a:pt x="4332265" y="1689099"/>
                  </a:lnTo>
                  <a:lnTo>
                    <a:pt x="4264583" y="1612899"/>
                  </a:lnTo>
                  <a:lnTo>
                    <a:pt x="4230018" y="1574799"/>
                  </a:lnTo>
                  <a:lnTo>
                    <a:pt x="4194648" y="1536699"/>
                  </a:lnTo>
                  <a:lnTo>
                    <a:pt x="4158351" y="1498599"/>
                  </a:lnTo>
                  <a:lnTo>
                    <a:pt x="4121005" y="1473199"/>
                  </a:lnTo>
                  <a:lnTo>
                    <a:pt x="4082486" y="1435099"/>
                  </a:lnTo>
                  <a:lnTo>
                    <a:pt x="4042674" y="1409699"/>
                  </a:lnTo>
                  <a:lnTo>
                    <a:pt x="4001444" y="1371599"/>
                  </a:lnTo>
                  <a:lnTo>
                    <a:pt x="3958778" y="1346199"/>
                  </a:lnTo>
                  <a:lnTo>
                    <a:pt x="3914782" y="1320799"/>
                  </a:lnTo>
                  <a:lnTo>
                    <a:pt x="3869527" y="1295399"/>
                  </a:lnTo>
                  <a:lnTo>
                    <a:pt x="3775518" y="1269999"/>
                  </a:lnTo>
                  <a:lnTo>
                    <a:pt x="3626809" y="1231899"/>
                  </a:lnTo>
                  <a:lnTo>
                    <a:pt x="3117842" y="1231899"/>
                  </a:lnTo>
                  <a:lnTo>
                    <a:pt x="3144709" y="1244599"/>
                  </a:lnTo>
                  <a:lnTo>
                    <a:pt x="2998151" y="1244599"/>
                  </a:lnTo>
                  <a:lnTo>
                    <a:pt x="2949182" y="1257299"/>
                  </a:lnTo>
                  <a:lnTo>
                    <a:pt x="3515110" y="1257299"/>
                  </a:lnTo>
                  <a:lnTo>
                    <a:pt x="3565736" y="1269999"/>
                  </a:lnTo>
                  <a:lnTo>
                    <a:pt x="3615996" y="1269999"/>
                  </a:lnTo>
                  <a:lnTo>
                    <a:pt x="3665890" y="1282699"/>
                  </a:lnTo>
                  <a:lnTo>
                    <a:pt x="3715419" y="1282699"/>
                  </a:lnTo>
                  <a:lnTo>
                    <a:pt x="3764583" y="1308099"/>
                  </a:lnTo>
                  <a:lnTo>
                    <a:pt x="3813380" y="1320799"/>
                  </a:lnTo>
                  <a:lnTo>
                    <a:pt x="3859033" y="1333499"/>
                  </a:lnTo>
                  <a:lnTo>
                    <a:pt x="3903305" y="1358899"/>
                  </a:lnTo>
                  <a:lnTo>
                    <a:pt x="3946244" y="1384299"/>
                  </a:lnTo>
                  <a:lnTo>
                    <a:pt x="3987893" y="1409699"/>
                  </a:lnTo>
                  <a:lnTo>
                    <a:pt x="4028299" y="1435099"/>
                  </a:lnTo>
                  <a:lnTo>
                    <a:pt x="4067508" y="1473199"/>
                  </a:lnTo>
                  <a:lnTo>
                    <a:pt x="4105565" y="1498599"/>
                  </a:lnTo>
                  <a:lnTo>
                    <a:pt x="4142515" y="1536699"/>
                  </a:lnTo>
                  <a:lnTo>
                    <a:pt x="4178405" y="1574799"/>
                  </a:lnTo>
                  <a:lnTo>
                    <a:pt x="4213279" y="1600199"/>
                  </a:lnTo>
                  <a:lnTo>
                    <a:pt x="4247183" y="1638299"/>
                  </a:lnTo>
                  <a:lnTo>
                    <a:pt x="4280163" y="1676399"/>
                  </a:lnTo>
                  <a:lnTo>
                    <a:pt x="4312265" y="1714499"/>
                  </a:lnTo>
                  <a:lnTo>
                    <a:pt x="4343534" y="1752599"/>
                  </a:lnTo>
                  <a:lnTo>
                    <a:pt x="4374015" y="1803399"/>
                  </a:lnTo>
                  <a:lnTo>
                    <a:pt x="4403754" y="1841499"/>
                  </a:lnTo>
                  <a:lnTo>
                    <a:pt x="4432797" y="1879599"/>
                  </a:lnTo>
                  <a:lnTo>
                    <a:pt x="4515760" y="1993899"/>
                  </a:lnTo>
                  <a:lnTo>
                    <a:pt x="4543080" y="2031999"/>
                  </a:lnTo>
                  <a:lnTo>
                    <a:pt x="4570114" y="2070099"/>
                  </a:lnTo>
                  <a:lnTo>
                    <a:pt x="4580422" y="2082799"/>
                  </a:lnTo>
                  <a:lnTo>
                    <a:pt x="4601598" y="2108199"/>
                  </a:lnTo>
                  <a:lnTo>
                    <a:pt x="4611906" y="2120899"/>
                  </a:lnTo>
                  <a:lnTo>
                    <a:pt x="4488611" y="2120899"/>
                  </a:lnTo>
                  <a:lnTo>
                    <a:pt x="4501182" y="2133599"/>
                  </a:lnTo>
                  <a:lnTo>
                    <a:pt x="4539218" y="2158999"/>
                  </a:lnTo>
                  <a:lnTo>
                    <a:pt x="4616287" y="2235199"/>
                  </a:lnTo>
                  <a:lnTo>
                    <a:pt x="4655333" y="2260599"/>
                  </a:lnTo>
                  <a:lnTo>
                    <a:pt x="4694728" y="2298699"/>
                  </a:lnTo>
                  <a:lnTo>
                    <a:pt x="4774596" y="2349499"/>
                  </a:lnTo>
                  <a:lnTo>
                    <a:pt x="4805987" y="2400299"/>
                  </a:lnTo>
                  <a:lnTo>
                    <a:pt x="4827100" y="2425699"/>
                  </a:lnTo>
                  <a:lnTo>
                    <a:pt x="4880569" y="2425699"/>
                  </a:lnTo>
                  <a:lnTo>
                    <a:pt x="4897127" y="2438399"/>
                  </a:lnTo>
                  <a:lnTo>
                    <a:pt x="4929684" y="2463799"/>
                  </a:lnTo>
                  <a:lnTo>
                    <a:pt x="4967767" y="2489199"/>
                  </a:lnTo>
                  <a:lnTo>
                    <a:pt x="5078923" y="2552699"/>
                  </a:lnTo>
                  <a:lnTo>
                    <a:pt x="5170093" y="2603499"/>
                  </a:lnTo>
                  <a:lnTo>
                    <a:pt x="5216573" y="2628899"/>
                  </a:lnTo>
                  <a:lnTo>
                    <a:pt x="5263603" y="2641599"/>
                  </a:lnTo>
                  <a:lnTo>
                    <a:pt x="5311148" y="2666999"/>
                  </a:lnTo>
                  <a:lnTo>
                    <a:pt x="5359171" y="2679699"/>
                  </a:lnTo>
                  <a:lnTo>
                    <a:pt x="5407639" y="2705099"/>
                  </a:lnTo>
                  <a:lnTo>
                    <a:pt x="5456514" y="2717799"/>
                  </a:lnTo>
                  <a:close/>
                </a:path>
                <a:path w="5467984" h="2946400">
                  <a:moveTo>
                    <a:pt x="2721751" y="1282699"/>
                  </a:moveTo>
                  <a:lnTo>
                    <a:pt x="3143271" y="1282699"/>
                  </a:lnTo>
                  <a:lnTo>
                    <a:pt x="3196955" y="1269999"/>
                  </a:lnTo>
                  <a:lnTo>
                    <a:pt x="2670313" y="1269999"/>
                  </a:lnTo>
                  <a:lnTo>
                    <a:pt x="2721751" y="1282699"/>
                  </a:lnTo>
                  <a:close/>
                </a:path>
                <a:path w="5467984" h="2946400">
                  <a:moveTo>
                    <a:pt x="2825555" y="1295399"/>
                  </a:moveTo>
                  <a:lnTo>
                    <a:pt x="2982882" y="1295399"/>
                  </a:lnTo>
                  <a:lnTo>
                    <a:pt x="3036193" y="1282699"/>
                  </a:lnTo>
                  <a:lnTo>
                    <a:pt x="2773539" y="1282699"/>
                  </a:lnTo>
                  <a:lnTo>
                    <a:pt x="2825555" y="1295399"/>
                  </a:lnTo>
                  <a:close/>
                </a:path>
                <a:path w="5467984" h="2946400">
                  <a:moveTo>
                    <a:pt x="5446253" y="2946399"/>
                  </a:moveTo>
                  <a:lnTo>
                    <a:pt x="5467491" y="2946399"/>
                  </a:lnTo>
                  <a:lnTo>
                    <a:pt x="5467491" y="2908299"/>
                  </a:lnTo>
                  <a:lnTo>
                    <a:pt x="5422033" y="2895599"/>
                  </a:lnTo>
                  <a:lnTo>
                    <a:pt x="5376962" y="2870199"/>
                  </a:lnTo>
                  <a:lnTo>
                    <a:pt x="5332818" y="2844799"/>
                  </a:lnTo>
                  <a:lnTo>
                    <a:pt x="5292380" y="2819399"/>
                  </a:lnTo>
                  <a:lnTo>
                    <a:pt x="5253103" y="2793999"/>
                  </a:lnTo>
                  <a:lnTo>
                    <a:pt x="5214905" y="2755899"/>
                  </a:lnTo>
                  <a:lnTo>
                    <a:pt x="5177701" y="2730499"/>
                  </a:lnTo>
                  <a:lnTo>
                    <a:pt x="5141409" y="2705099"/>
                  </a:lnTo>
                  <a:lnTo>
                    <a:pt x="5105947" y="2666999"/>
                  </a:lnTo>
                  <a:lnTo>
                    <a:pt x="5071766" y="2641599"/>
                  </a:lnTo>
                  <a:lnTo>
                    <a:pt x="5038289" y="2603499"/>
                  </a:lnTo>
                  <a:lnTo>
                    <a:pt x="5005492" y="2578099"/>
                  </a:lnTo>
                  <a:lnTo>
                    <a:pt x="4973347" y="2539999"/>
                  </a:lnTo>
                  <a:lnTo>
                    <a:pt x="4941829" y="2501899"/>
                  </a:lnTo>
                  <a:lnTo>
                    <a:pt x="4910912" y="2463799"/>
                  </a:lnTo>
                  <a:lnTo>
                    <a:pt x="4880569" y="2425699"/>
                  </a:lnTo>
                  <a:lnTo>
                    <a:pt x="4827100" y="2425699"/>
                  </a:lnTo>
                  <a:lnTo>
                    <a:pt x="4837657" y="2438399"/>
                  </a:lnTo>
                  <a:lnTo>
                    <a:pt x="4869887" y="2476499"/>
                  </a:lnTo>
                  <a:lnTo>
                    <a:pt x="4902957" y="2514599"/>
                  </a:lnTo>
                  <a:lnTo>
                    <a:pt x="4934754" y="2552699"/>
                  </a:lnTo>
                  <a:lnTo>
                    <a:pt x="4967438" y="2590799"/>
                  </a:lnTo>
                  <a:lnTo>
                    <a:pt x="5000984" y="2616199"/>
                  </a:lnTo>
                  <a:lnTo>
                    <a:pt x="5035365" y="2654299"/>
                  </a:lnTo>
                  <a:lnTo>
                    <a:pt x="5070556" y="2692399"/>
                  </a:lnTo>
                  <a:lnTo>
                    <a:pt x="5106530" y="2717799"/>
                  </a:lnTo>
                  <a:lnTo>
                    <a:pt x="5143261" y="2743199"/>
                  </a:lnTo>
                  <a:lnTo>
                    <a:pt x="5183560" y="2781299"/>
                  </a:lnTo>
                  <a:lnTo>
                    <a:pt x="5224855" y="2806699"/>
                  </a:lnTo>
                  <a:lnTo>
                    <a:pt x="5267144" y="2844799"/>
                  </a:lnTo>
                  <a:lnTo>
                    <a:pt x="5310429" y="2870199"/>
                  </a:lnTo>
                  <a:lnTo>
                    <a:pt x="5354709" y="2895599"/>
                  </a:lnTo>
                  <a:lnTo>
                    <a:pt x="5399983" y="2920999"/>
                  </a:lnTo>
                  <a:lnTo>
                    <a:pt x="5446253" y="2946399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750312" y="2282883"/>
            <a:ext cx="1053814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0" dirty="0">
                <a:solidFill>
                  <a:srgbClr val="5D0D12"/>
                </a:solidFill>
                <a:latin typeface="Times New Roman"/>
                <a:cs typeface="Times New Roman"/>
              </a:rPr>
              <a:t>ЯК Я СТАЛА ЕКСПЕРТОМ</a:t>
            </a:r>
            <a:endParaRPr sz="6000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794442" y="3647522"/>
            <a:ext cx="64643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05" dirty="0">
                <a:solidFill>
                  <a:srgbClr val="5D0D12"/>
                </a:solidFill>
                <a:latin typeface="Tahoma"/>
                <a:cs typeface="Tahoma"/>
              </a:rPr>
              <a:t>Перший</a:t>
            </a:r>
            <a:r>
              <a:rPr sz="2400" b="1" spc="-85" dirty="0">
                <a:solidFill>
                  <a:srgbClr val="5D0D12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5D0D12"/>
                </a:solidFill>
                <a:latin typeface="Tahoma"/>
                <a:cs typeface="Tahoma"/>
              </a:rPr>
              <a:t>рік:</a:t>
            </a:r>
            <a:r>
              <a:rPr sz="2400" b="1" spc="-80" dirty="0">
                <a:solidFill>
                  <a:srgbClr val="5D0D12"/>
                </a:solidFill>
                <a:latin typeface="Tahoma"/>
                <a:cs typeface="Tahoma"/>
              </a:rPr>
              <a:t> </a:t>
            </a:r>
            <a:r>
              <a:rPr lang="uk-UA" sz="2400" spc="140" dirty="0">
                <a:latin typeface="Tahoma"/>
                <a:cs typeface="Tahoma"/>
              </a:rPr>
              <a:t>10</a:t>
            </a:r>
            <a:r>
              <a:rPr sz="2400" spc="-175" dirty="0">
                <a:latin typeface="Tahoma"/>
                <a:cs typeface="Tahoma"/>
              </a:rPr>
              <a:t> </a:t>
            </a:r>
            <a:r>
              <a:rPr sz="2400" spc="140" dirty="0">
                <a:latin typeface="Tahoma"/>
                <a:cs typeface="Tahoma"/>
              </a:rPr>
              <a:t>грантів</a:t>
            </a:r>
            <a:r>
              <a:rPr sz="2400" spc="-175" dirty="0">
                <a:latin typeface="Tahoma"/>
                <a:cs typeface="Tahoma"/>
              </a:rPr>
              <a:t> </a:t>
            </a:r>
            <a:r>
              <a:rPr sz="2400" spc="175" dirty="0">
                <a:latin typeface="Tahoma"/>
                <a:cs typeface="Tahoma"/>
              </a:rPr>
              <a:t>для</a:t>
            </a:r>
            <a:r>
              <a:rPr sz="2400" spc="-180" dirty="0">
                <a:latin typeface="Tahoma"/>
                <a:cs typeface="Tahoma"/>
              </a:rPr>
              <a:t> </a:t>
            </a:r>
            <a:r>
              <a:rPr sz="2400" spc="335" dirty="0">
                <a:latin typeface="Tahoma"/>
                <a:cs typeface="Tahoma"/>
              </a:rPr>
              <a:t>ВПО</a:t>
            </a:r>
            <a:r>
              <a:rPr sz="2400" spc="-175" dirty="0">
                <a:latin typeface="Tahoma"/>
                <a:cs typeface="Tahoma"/>
              </a:rPr>
              <a:t> </a:t>
            </a:r>
            <a:r>
              <a:rPr sz="2400" spc="190" dirty="0">
                <a:latin typeface="Tahoma"/>
                <a:cs typeface="Tahoma"/>
              </a:rPr>
              <a:t>через</a:t>
            </a:r>
            <a:r>
              <a:rPr sz="2400" spc="-175" dirty="0">
                <a:latin typeface="Tahoma"/>
                <a:cs typeface="Tahoma"/>
              </a:rPr>
              <a:t> </a:t>
            </a:r>
            <a:r>
              <a:rPr sz="2400" spc="210" dirty="0">
                <a:latin typeface="Tahoma"/>
                <a:cs typeface="Tahoma"/>
              </a:rPr>
              <a:t>ГО</a:t>
            </a:r>
            <a:endParaRPr sz="2400" dirty="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067350" y="3663302"/>
            <a:ext cx="403860" cy="403860"/>
            <a:chOff x="8067350" y="3663302"/>
            <a:chExt cx="403860" cy="403860"/>
          </a:xfrm>
        </p:grpSpPr>
        <p:sp>
          <p:nvSpPr>
            <p:cNvPr id="14" name="object 14"/>
            <p:cNvSpPr/>
            <p:nvPr/>
          </p:nvSpPr>
          <p:spPr>
            <a:xfrm>
              <a:off x="8067350" y="3663303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59" h="403860">
                  <a:moveTo>
                    <a:pt x="201706" y="403411"/>
                  </a:moveTo>
                  <a:lnTo>
                    <a:pt x="155456" y="398084"/>
                  </a:lnTo>
                  <a:lnTo>
                    <a:pt x="113000" y="382910"/>
                  </a:lnTo>
                  <a:lnTo>
                    <a:pt x="75549" y="359099"/>
                  </a:lnTo>
                  <a:lnTo>
                    <a:pt x="44312" y="327862"/>
                  </a:lnTo>
                  <a:lnTo>
                    <a:pt x="20501" y="290411"/>
                  </a:lnTo>
                  <a:lnTo>
                    <a:pt x="5327" y="247955"/>
                  </a:lnTo>
                  <a:lnTo>
                    <a:pt x="0" y="201706"/>
                  </a:lnTo>
                  <a:lnTo>
                    <a:pt x="5327" y="155456"/>
                  </a:lnTo>
                  <a:lnTo>
                    <a:pt x="20501" y="113000"/>
                  </a:lnTo>
                  <a:lnTo>
                    <a:pt x="44312" y="75549"/>
                  </a:lnTo>
                  <a:lnTo>
                    <a:pt x="75549" y="44312"/>
                  </a:lnTo>
                  <a:lnTo>
                    <a:pt x="113000" y="20501"/>
                  </a:lnTo>
                  <a:lnTo>
                    <a:pt x="155456" y="5327"/>
                  </a:lnTo>
                  <a:lnTo>
                    <a:pt x="201706" y="0"/>
                  </a:lnTo>
                  <a:lnTo>
                    <a:pt x="247955" y="5327"/>
                  </a:lnTo>
                  <a:lnTo>
                    <a:pt x="290411" y="20501"/>
                  </a:lnTo>
                  <a:lnTo>
                    <a:pt x="327862" y="44312"/>
                  </a:lnTo>
                  <a:lnTo>
                    <a:pt x="359099" y="75549"/>
                  </a:lnTo>
                  <a:lnTo>
                    <a:pt x="382910" y="113000"/>
                  </a:lnTo>
                  <a:lnTo>
                    <a:pt x="398084" y="155456"/>
                  </a:lnTo>
                  <a:lnTo>
                    <a:pt x="403412" y="201706"/>
                  </a:lnTo>
                  <a:lnTo>
                    <a:pt x="398084" y="247955"/>
                  </a:lnTo>
                  <a:lnTo>
                    <a:pt x="382910" y="290411"/>
                  </a:lnTo>
                  <a:lnTo>
                    <a:pt x="359099" y="327862"/>
                  </a:lnTo>
                  <a:lnTo>
                    <a:pt x="327862" y="359099"/>
                  </a:lnTo>
                  <a:lnTo>
                    <a:pt x="290411" y="382910"/>
                  </a:lnTo>
                  <a:lnTo>
                    <a:pt x="247955" y="398084"/>
                  </a:lnTo>
                  <a:lnTo>
                    <a:pt x="201706" y="403411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67352" y="3663302"/>
              <a:ext cx="403225" cy="401955"/>
            </a:xfrm>
            <a:custGeom>
              <a:avLst/>
              <a:gdLst/>
              <a:ahLst/>
              <a:cxnLst/>
              <a:rect l="l" t="t" r="r" b="b"/>
              <a:pathLst>
                <a:path w="403225" h="401954">
                  <a:moveTo>
                    <a:pt x="101458" y="84690"/>
                  </a:moveTo>
                  <a:lnTo>
                    <a:pt x="70852" y="49009"/>
                  </a:lnTo>
                  <a:lnTo>
                    <a:pt x="75549" y="44312"/>
                  </a:lnTo>
                  <a:lnTo>
                    <a:pt x="110066" y="22366"/>
                  </a:lnTo>
                  <a:lnTo>
                    <a:pt x="131610" y="64444"/>
                  </a:lnTo>
                  <a:lnTo>
                    <a:pt x="123634" y="68828"/>
                  </a:lnTo>
                  <a:lnTo>
                    <a:pt x="115950" y="73664"/>
                  </a:lnTo>
                  <a:lnTo>
                    <a:pt x="108558" y="78952"/>
                  </a:lnTo>
                  <a:lnTo>
                    <a:pt x="101458" y="84690"/>
                  </a:lnTo>
                  <a:close/>
                </a:path>
                <a:path w="403225" h="401954">
                  <a:moveTo>
                    <a:pt x="59137" y="143127"/>
                  </a:moveTo>
                  <a:lnTo>
                    <a:pt x="16067" y="125405"/>
                  </a:lnTo>
                  <a:lnTo>
                    <a:pt x="20501" y="113000"/>
                  </a:lnTo>
                  <a:lnTo>
                    <a:pt x="38941" y="83997"/>
                  </a:lnTo>
                  <a:lnTo>
                    <a:pt x="76817" y="111437"/>
                  </a:lnTo>
                  <a:lnTo>
                    <a:pt x="71684" y="118978"/>
                  </a:lnTo>
                  <a:lnTo>
                    <a:pt x="67026" y="126774"/>
                  </a:lnTo>
                  <a:lnTo>
                    <a:pt x="62843" y="134823"/>
                  </a:lnTo>
                  <a:lnTo>
                    <a:pt x="59137" y="143127"/>
                  </a:lnTo>
                  <a:close/>
                </a:path>
                <a:path w="403225" h="401954">
                  <a:moveTo>
                    <a:pt x="1905" y="218247"/>
                  </a:moveTo>
                  <a:lnTo>
                    <a:pt x="0" y="201706"/>
                  </a:lnTo>
                  <a:lnTo>
                    <a:pt x="3543" y="170946"/>
                  </a:lnTo>
                  <a:lnTo>
                    <a:pt x="49428" y="178010"/>
                  </a:lnTo>
                  <a:lnTo>
                    <a:pt x="48226" y="185822"/>
                  </a:lnTo>
                  <a:lnTo>
                    <a:pt x="47624" y="193720"/>
                  </a:lnTo>
                  <a:lnTo>
                    <a:pt x="47624" y="205982"/>
                  </a:lnTo>
                  <a:lnTo>
                    <a:pt x="47797" y="210237"/>
                  </a:lnTo>
                  <a:lnTo>
                    <a:pt x="48143" y="214470"/>
                  </a:lnTo>
                  <a:lnTo>
                    <a:pt x="1905" y="218247"/>
                  </a:lnTo>
                  <a:close/>
                </a:path>
                <a:path w="403225" h="401954">
                  <a:moveTo>
                    <a:pt x="31260" y="307333"/>
                  </a:moveTo>
                  <a:lnTo>
                    <a:pt x="20501" y="290411"/>
                  </a:lnTo>
                  <a:lnTo>
                    <a:pt x="11253" y="264537"/>
                  </a:lnTo>
                  <a:lnTo>
                    <a:pt x="55332" y="250003"/>
                  </a:lnTo>
                  <a:lnTo>
                    <a:pt x="58432" y="258545"/>
                  </a:lnTo>
                  <a:lnTo>
                    <a:pt x="62024" y="266867"/>
                  </a:lnTo>
                  <a:lnTo>
                    <a:pt x="66110" y="274967"/>
                  </a:lnTo>
                  <a:lnTo>
                    <a:pt x="70688" y="282847"/>
                  </a:lnTo>
                  <a:lnTo>
                    <a:pt x="31260" y="307333"/>
                  </a:lnTo>
                  <a:close/>
                </a:path>
                <a:path w="403225" h="401954">
                  <a:moveTo>
                    <a:pt x="97951" y="373341"/>
                  </a:moveTo>
                  <a:lnTo>
                    <a:pt x="75549" y="359099"/>
                  </a:lnTo>
                  <a:lnTo>
                    <a:pt x="60715" y="344265"/>
                  </a:lnTo>
                  <a:lnTo>
                    <a:pt x="93359" y="311260"/>
                  </a:lnTo>
                  <a:lnTo>
                    <a:pt x="100037" y="317489"/>
                  </a:lnTo>
                  <a:lnTo>
                    <a:pt x="107039" y="323292"/>
                  </a:lnTo>
                  <a:lnTo>
                    <a:pt x="114366" y="328667"/>
                  </a:lnTo>
                  <a:lnTo>
                    <a:pt x="122018" y="333614"/>
                  </a:lnTo>
                  <a:lnTo>
                    <a:pt x="97951" y="373341"/>
                  </a:lnTo>
                  <a:close/>
                </a:path>
                <a:path w="403225" h="401954">
                  <a:moveTo>
                    <a:pt x="187359" y="401759"/>
                  </a:moveTo>
                  <a:lnTo>
                    <a:pt x="155456" y="398084"/>
                  </a:lnTo>
                  <a:lnTo>
                    <a:pt x="140973" y="392908"/>
                  </a:lnTo>
                  <a:lnTo>
                    <a:pt x="155033" y="348604"/>
                  </a:lnTo>
                  <a:lnTo>
                    <a:pt x="163759" y="351092"/>
                  </a:lnTo>
                  <a:lnTo>
                    <a:pt x="172602" y="353053"/>
                  </a:lnTo>
                  <a:lnTo>
                    <a:pt x="181561" y="354488"/>
                  </a:lnTo>
                  <a:lnTo>
                    <a:pt x="190636" y="355397"/>
                  </a:lnTo>
                  <a:lnTo>
                    <a:pt x="187359" y="401759"/>
                  </a:lnTo>
                  <a:close/>
                </a:path>
                <a:path w="403225" h="401954">
                  <a:moveTo>
                    <a:pt x="234670" y="399614"/>
                  </a:moveTo>
                  <a:lnTo>
                    <a:pt x="227082" y="353714"/>
                  </a:lnTo>
                  <a:lnTo>
                    <a:pt x="236004" y="351967"/>
                  </a:lnTo>
                  <a:lnTo>
                    <a:pt x="244772" y="349703"/>
                  </a:lnTo>
                  <a:lnTo>
                    <a:pt x="253388" y="346920"/>
                  </a:lnTo>
                  <a:lnTo>
                    <a:pt x="261850" y="343619"/>
                  </a:lnTo>
                  <a:lnTo>
                    <a:pt x="280094" y="386597"/>
                  </a:lnTo>
                  <a:lnTo>
                    <a:pt x="247955" y="398084"/>
                  </a:lnTo>
                  <a:lnTo>
                    <a:pt x="234670" y="399614"/>
                  </a:lnTo>
                  <a:close/>
                </a:path>
                <a:path w="403225" h="401954">
                  <a:moveTo>
                    <a:pt x="321296" y="363274"/>
                  </a:moveTo>
                  <a:lnTo>
                    <a:pt x="293352" y="325583"/>
                  </a:lnTo>
                  <a:lnTo>
                    <a:pt x="300520" y="319937"/>
                  </a:lnTo>
                  <a:lnTo>
                    <a:pt x="307322" y="313899"/>
                  </a:lnTo>
                  <a:lnTo>
                    <a:pt x="313757" y="307470"/>
                  </a:lnTo>
                  <a:lnTo>
                    <a:pt x="319826" y="300649"/>
                  </a:lnTo>
                  <a:lnTo>
                    <a:pt x="355983" y="330978"/>
                  </a:lnTo>
                  <a:lnTo>
                    <a:pt x="327862" y="359099"/>
                  </a:lnTo>
                  <a:lnTo>
                    <a:pt x="321296" y="363274"/>
                  </a:lnTo>
                  <a:close/>
                </a:path>
                <a:path w="403225" h="401954">
                  <a:moveTo>
                    <a:pt x="382246" y="291455"/>
                  </a:moveTo>
                  <a:lnTo>
                    <a:pt x="339734" y="270281"/>
                  </a:lnTo>
                  <a:lnTo>
                    <a:pt x="343548" y="262022"/>
                  </a:lnTo>
                  <a:lnTo>
                    <a:pt x="346852" y="253583"/>
                  </a:lnTo>
                  <a:lnTo>
                    <a:pt x="349645" y="244965"/>
                  </a:lnTo>
                  <a:lnTo>
                    <a:pt x="351928" y="236168"/>
                  </a:lnTo>
                  <a:lnTo>
                    <a:pt x="398225" y="246732"/>
                  </a:lnTo>
                  <a:lnTo>
                    <a:pt x="398085" y="247955"/>
                  </a:lnTo>
                  <a:lnTo>
                    <a:pt x="382910" y="290411"/>
                  </a:lnTo>
                  <a:lnTo>
                    <a:pt x="382246" y="291455"/>
                  </a:lnTo>
                  <a:close/>
                </a:path>
                <a:path w="403225" h="401954">
                  <a:moveTo>
                    <a:pt x="355777" y="199972"/>
                  </a:moveTo>
                  <a:lnTo>
                    <a:pt x="355411" y="190818"/>
                  </a:lnTo>
                  <a:lnTo>
                    <a:pt x="354515" y="181759"/>
                  </a:lnTo>
                  <a:lnTo>
                    <a:pt x="353088" y="172795"/>
                  </a:lnTo>
                  <a:lnTo>
                    <a:pt x="351132" y="163925"/>
                  </a:lnTo>
                  <a:lnTo>
                    <a:pt x="396985" y="152379"/>
                  </a:lnTo>
                  <a:lnTo>
                    <a:pt x="398085" y="155456"/>
                  </a:lnTo>
                  <a:lnTo>
                    <a:pt x="403152" y="199453"/>
                  </a:lnTo>
                  <a:lnTo>
                    <a:pt x="355777" y="199972"/>
                  </a:lnTo>
                  <a:close/>
                </a:path>
                <a:path w="403225" h="401954">
                  <a:moveTo>
                    <a:pt x="338184" y="130101"/>
                  </a:moveTo>
                  <a:lnTo>
                    <a:pt x="333710" y="122171"/>
                  </a:lnTo>
                  <a:lnTo>
                    <a:pt x="328788" y="114539"/>
                  </a:lnTo>
                  <a:lnTo>
                    <a:pt x="323418" y="107204"/>
                  </a:lnTo>
                  <a:lnTo>
                    <a:pt x="317600" y="100167"/>
                  </a:lnTo>
                  <a:lnTo>
                    <a:pt x="352824" y="69273"/>
                  </a:lnTo>
                  <a:lnTo>
                    <a:pt x="359099" y="75549"/>
                  </a:lnTo>
                  <a:lnTo>
                    <a:pt x="379847" y="108183"/>
                  </a:lnTo>
                  <a:lnTo>
                    <a:pt x="338184" y="130101"/>
                  </a:lnTo>
                  <a:close/>
                </a:path>
                <a:path w="403225" h="401954">
                  <a:moveTo>
                    <a:pt x="290585" y="75823"/>
                  </a:moveTo>
                  <a:lnTo>
                    <a:pt x="282989" y="70774"/>
                  </a:lnTo>
                  <a:lnTo>
                    <a:pt x="275145" y="66204"/>
                  </a:lnTo>
                  <a:lnTo>
                    <a:pt x="267053" y="62113"/>
                  </a:lnTo>
                  <a:lnTo>
                    <a:pt x="258711" y="58500"/>
                  </a:lnTo>
                  <a:lnTo>
                    <a:pt x="275919" y="15322"/>
                  </a:lnTo>
                  <a:lnTo>
                    <a:pt x="290411" y="20501"/>
                  </a:lnTo>
                  <a:lnTo>
                    <a:pt x="317534" y="37745"/>
                  </a:lnTo>
                  <a:lnTo>
                    <a:pt x="290585" y="75823"/>
                  </a:lnTo>
                  <a:close/>
                </a:path>
                <a:path w="403225" h="401954">
                  <a:moveTo>
                    <a:pt x="165580" y="51872"/>
                  </a:moveTo>
                  <a:lnTo>
                    <a:pt x="154493" y="5671"/>
                  </a:lnTo>
                  <a:lnTo>
                    <a:pt x="155456" y="5327"/>
                  </a:lnTo>
                  <a:lnTo>
                    <a:pt x="201706" y="0"/>
                  </a:lnTo>
                  <a:lnTo>
                    <a:pt x="230257" y="3288"/>
                  </a:lnTo>
                  <a:lnTo>
                    <a:pt x="223934" y="47624"/>
                  </a:lnTo>
                  <a:lnTo>
                    <a:pt x="201705" y="47624"/>
                  </a:lnTo>
                  <a:lnTo>
                    <a:pt x="192538" y="47890"/>
                  </a:lnTo>
                  <a:lnTo>
                    <a:pt x="183461" y="48686"/>
                  </a:lnTo>
                  <a:lnTo>
                    <a:pt x="174475" y="50013"/>
                  </a:lnTo>
                  <a:lnTo>
                    <a:pt x="165580" y="51872"/>
                  </a:lnTo>
                  <a:close/>
                </a:path>
                <a:path w="403225" h="401954">
                  <a:moveTo>
                    <a:pt x="223713" y="49178"/>
                  </a:moveTo>
                  <a:lnTo>
                    <a:pt x="216450" y="48142"/>
                  </a:lnTo>
                  <a:lnTo>
                    <a:pt x="209114" y="47624"/>
                  </a:lnTo>
                  <a:lnTo>
                    <a:pt x="223934" y="47624"/>
                  </a:lnTo>
                  <a:lnTo>
                    <a:pt x="223861" y="48142"/>
                  </a:lnTo>
                  <a:lnTo>
                    <a:pt x="223783" y="48686"/>
                  </a:lnTo>
                  <a:lnTo>
                    <a:pt x="223713" y="49178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794442" y="5010156"/>
            <a:ext cx="8131175" cy="21285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251460">
              <a:lnSpc>
                <a:spcPts val="2630"/>
              </a:lnSpc>
              <a:spcBef>
                <a:spcPts val="395"/>
              </a:spcBef>
            </a:pPr>
            <a:r>
              <a:rPr sz="2400" b="1" spc="90" dirty="0">
                <a:solidFill>
                  <a:srgbClr val="5D0D12"/>
                </a:solidFill>
                <a:latin typeface="Tahoma"/>
                <a:cs typeface="Tahoma"/>
              </a:rPr>
              <a:t>Другий</a:t>
            </a:r>
            <a:r>
              <a:rPr sz="2400" b="1" spc="-85" dirty="0">
                <a:solidFill>
                  <a:srgbClr val="5D0D12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5D0D12"/>
                </a:solidFill>
                <a:latin typeface="Tahoma"/>
                <a:cs typeface="Tahoma"/>
              </a:rPr>
              <a:t>рік:</a:t>
            </a:r>
            <a:r>
              <a:rPr sz="2400" b="1" spc="-80" dirty="0">
                <a:solidFill>
                  <a:srgbClr val="5D0D12"/>
                </a:solidFill>
                <a:latin typeface="Tahoma"/>
                <a:cs typeface="Tahoma"/>
              </a:rPr>
              <a:t> </a:t>
            </a:r>
            <a:r>
              <a:rPr lang="uk-UA" sz="2400" spc="210" dirty="0">
                <a:latin typeface="Tahoma"/>
                <a:cs typeface="Tahoma"/>
              </a:rPr>
              <a:t>12</a:t>
            </a:r>
            <a:r>
              <a:rPr sz="2400" spc="-175" dirty="0">
                <a:latin typeface="Tahoma"/>
                <a:cs typeface="Tahoma"/>
              </a:rPr>
              <a:t> </a:t>
            </a:r>
            <a:r>
              <a:rPr sz="2400" spc="140" dirty="0">
                <a:latin typeface="Tahoma"/>
                <a:cs typeface="Tahoma"/>
              </a:rPr>
              <a:t>грантів</a:t>
            </a:r>
            <a:r>
              <a:rPr sz="2400" spc="-175" dirty="0">
                <a:latin typeface="Tahoma"/>
                <a:cs typeface="Tahoma"/>
              </a:rPr>
              <a:t> </a:t>
            </a:r>
            <a:r>
              <a:rPr sz="2400" spc="175" dirty="0">
                <a:latin typeface="Tahoma"/>
                <a:cs typeface="Tahoma"/>
              </a:rPr>
              <a:t>для</a:t>
            </a:r>
            <a:r>
              <a:rPr sz="2400" spc="-170" dirty="0">
                <a:latin typeface="Tahoma"/>
                <a:cs typeface="Tahoma"/>
              </a:rPr>
              <a:t> </a:t>
            </a:r>
            <a:r>
              <a:rPr sz="2400" spc="335" dirty="0">
                <a:latin typeface="Tahoma"/>
                <a:cs typeface="Tahoma"/>
              </a:rPr>
              <a:t>ВПО</a:t>
            </a:r>
            <a:r>
              <a:rPr sz="2400" spc="-175" dirty="0">
                <a:latin typeface="Tahoma"/>
                <a:cs typeface="Tahoma"/>
              </a:rPr>
              <a:t> </a:t>
            </a:r>
            <a:r>
              <a:rPr sz="2400" spc="-385" dirty="0">
                <a:latin typeface="Tahoma"/>
                <a:cs typeface="Tahoma"/>
              </a:rPr>
              <a:t>+</a:t>
            </a:r>
            <a:r>
              <a:rPr sz="2400" spc="-170" dirty="0">
                <a:latin typeface="Tahoma"/>
                <a:cs typeface="Tahoma"/>
              </a:rPr>
              <a:t> </a:t>
            </a:r>
            <a:r>
              <a:rPr sz="2400" spc="260" dirty="0">
                <a:latin typeface="Tahoma"/>
                <a:cs typeface="Tahoma"/>
              </a:rPr>
              <a:t>4</a:t>
            </a:r>
            <a:r>
              <a:rPr sz="2400" spc="-175" dirty="0">
                <a:latin typeface="Tahoma"/>
                <a:cs typeface="Tahoma"/>
              </a:rPr>
              <a:t> </a:t>
            </a:r>
            <a:r>
              <a:rPr sz="2400" spc="185" dirty="0">
                <a:latin typeface="Tahoma"/>
                <a:cs typeface="Tahoma"/>
              </a:rPr>
              <a:t>на</a:t>
            </a:r>
            <a:r>
              <a:rPr sz="2400" spc="-175" dirty="0">
                <a:latin typeface="Tahoma"/>
                <a:cs typeface="Tahoma"/>
              </a:rPr>
              <a:t> </a:t>
            </a:r>
            <a:r>
              <a:rPr sz="2400" spc="175" dirty="0">
                <a:latin typeface="Tahoma"/>
                <a:cs typeface="Tahoma"/>
              </a:rPr>
              <a:t>відновлення </a:t>
            </a:r>
            <a:r>
              <a:rPr sz="2400" spc="160" dirty="0">
                <a:latin typeface="Tahoma"/>
                <a:cs typeface="Tahoma"/>
              </a:rPr>
              <a:t>втрачено</a:t>
            </a:r>
            <a:r>
              <a:rPr sz="2400" spc="-165" dirty="0">
                <a:latin typeface="Tahoma"/>
                <a:cs typeface="Tahoma"/>
              </a:rPr>
              <a:t> </a:t>
            </a:r>
            <a:r>
              <a:rPr sz="2400" spc="175" dirty="0">
                <a:latin typeface="Tahoma"/>
                <a:cs typeface="Tahoma"/>
              </a:rPr>
              <a:t>бізнесу</a:t>
            </a:r>
            <a:r>
              <a:rPr sz="2400" spc="-160" dirty="0">
                <a:latin typeface="Tahoma"/>
                <a:cs typeface="Tahoma"/>
              </a:rPr>
              <a:t> </a:t>
            </a:r>
            <a:r>
              <a:rPr sz="2400" spc="185" dirty="0">
                <a:latin typeface="Tahoma"/>
                <a:cs typeface="Tahoma"/>
              </a:rPr>
              <a:t>в</a:t>
            </a:r>
            <a:r>
              <a:rPr sz="2400" spc="-160" dirty="0">
                <a:latin typeface="Tahoma"/>
                <a:cs typeface="Tahoma"/>
              </a:rPr>
              <a:t> </a:t>
            </a:r>
            <a:r>
              <a:rPr sz="2400" spc="140" dirty="0">
                <a:latin typeface="Tahoma"/>
                <a:cs typeface="Tahoma"/>
              </a:rPr>
              <a:t>окупації</a:t>
            </a:r>
            <a:endParaRPr sz="2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895"/>
              </a:spcBef>
            </a:pPr>
            <a:endParaRPr sz="2400" dirty="0">
              <a:latin typeface="Tahoma"/>
              <a:cs typeface="Tahoma"/>
            </a:endParaRPr>
          </a:p>
          <a:p>
            <a:pPr marL="12700" marR="5080">
              <a:lnSpc>
                <a:spcPts val="2630"/>
              </a:lnSpc>
            </a:pPr>
            <a:r>
              <a:rPr sz="2400" b="1" spc="55" dirty="0">
                <a:solidFill>
                  <a:srgbClr val="5D0D12"/>
                </a:solidFill>
                <a:latin typeface="Tahoma"/>
                <a:cs typeface="Tahoma"/>
              </a:rPr>
              <a:t>Третій</a:t>
            </a:r>
            <a:r>
              <a:rPr sz="2400" b="1" spc="-75" dirty="0">
                <a:solidFill>
                  <a:srgbClr val="5D0D12"/>
                </a:solidFill>
                <a:latin typeface="Tahoma"/>
                <a:cs typeface="Tahoma"/>
              </a:rPr>
              <a:t> </a:t>
            </a:r>
            <a:r>
              <a:rPr sz="2400" b="1" dirty="0">
                <a:solidFill>
                  <a:srgbClr val="5D0D12"/>
                </a:solidFill>
                <a:latin typeface="Tahoma"/>
                <a:cs typeface="Tahoma"/>
              </a:rPr>
              <a:t>рік:</a:t>
            </a:r>
            <a:r>
              <a:rPr sz="2400" b="1" spc="-70" dirty="0">
                <a:solidFill>
                  <a:srgbClr val="5D0D12"/>
                </a:solidFill>
                <a:latin typeface="Tahoma"/>
                <a:cs typeface="Tahoma"/>
              </a:rPr>
              <a:t> </a:t>
            </a:r>
            <a:r>
              <a:rPr lang="uk-UA" sz="2400" dirty="0">
                <a:latin typeface="Tahoma"/>
                <a:cs typeface="Tahoma"/>
              </a:rPr>
              <a:t>16</a:t>
            </a:r>
            <a:r>
              <a:rPr sz="2400" spc="-170" dirty="0">
                <a:latin typeface="Tahoma"/>
                <a:cs typeface="Tahoma"/>
              </a:rPr>
              <a:t> </a:t>
            </a:r>
            <a:r>
              <a:rPr sz="2400" spc="155" dirty="0">
                <a:latin typeface="Tahoma"/>
                <a:cs typeface="Tahoma"/>
              </a:rPr>
              <a:t>бізнес-</a:t>
            </a:r>
            <a:r>
              <a:rPr sz="2400" spc="140" dirty="0">
                <a:latin typeface="Tahoma"/>
                <a:cs typeface="Tahoma"/>
              </a:rPr>
              <a:t>грантів</a:t>
            </a:r>
            <a:r>
              <a:rPr sz="2400" spc="-165" dirty="0">
                <a:latin typeface="Tahoma"/>
                <a:cs typeface="Tahoma"/>
              </a:rPr>
              <a:t> </a:t>
            </a:r>
            <a:r>
              <a:rPr sz="2400" spc="175" dirty="0">
                <a:latin typeface="Tahoma"/>
                <a:cs typeface="Tahoma"/>
              </a:rPr>
              <a:t>для</a:t>
            </a:r>
            <a:r>
              <a:rPr sz="2400" spc="-170" dirty="0">
                <a:latin typeface="Tahoma"/>
                <a:cs typeface="Tahoma"/>
              </a:rPr>
              <a:t> </a:t>
            </a:r>
            <a:r>
              <a:rPr sz="2400" spc="335" dirty="0">
                <a:latin typeface="Tahoma"/>
                <a:cs typeface="Tahoma"/>
              </a:rPr>
              <a:t>ВПО</a:t>
            </a:r>
            <a:r>
              <a:rPr sz="2400" spc="-165" dirty="0">
                <a:latin typeface="Tahoma"/>
                <a:cs typeface="Tahoma"/>
              </a:rPr>
              <a:t> </a:t>
            </a:r>
            <a:r>
              <a:rPr lang="uk-UA" sz="2400" spc="-385" dirty="0">
                <a:latin typeface="Tahoma"/>
                <a:cs typeface="Tahoma"/>
              </a:rPr>
              <a:t>та </a:t>
            </a:r>
            <a:r>
              <a:rPr sz="2400" spc="185" dirty="0" err="1">
                <a:latin typeface="Tahoma"/>
                <a:cs typeface="Tahoma"/>
              </a:rPr>
              <a:t>на</a:t>
            </a:r>
            <a:r>
              <a:rPr sz="2400" spc="-170" dirty="0">
                <a:latin typeface="Tahoma"/>
                <a:cs typeface="Tahoma"/>
              </a:rPr>
              <a:t> </a:t>
            </a:r>
            <a:r>
              <a:rPr sz="2400" spc="195" dirty="0">
                <a:latin typeface="Tahoma"/>
                <a:cs typeface="Tahoma"/>
              </a:rPr>
              <a:t>власний </a:t>
            </a:r>
            <a:r>
              <a:rPr sz="2400" spc="185" dirty="0">
                <a:latin typeface="Tahoma"/>
                <a:cs typeface="Tahoma"/>
              </a:rPr>
              <a:t>бізнес</a:t>
            </a:r>
            <a:r>
              <a:rPr sz="2400" spc="-165" dirty="0">
                <a:latin typeface="Tahoma"/>
                <a:cs typeface="Tahoma"/>
              </a:rPr>
              <a:t> </a:t>
            </a:r>
            <a:r>
              <a:rPr sz="2400" spc="185" dirty="0">
                <a:latin typeface="Tahoma"/>
                <a:cs typeface="Tahoma"/>
              </a:rPr>
              <a:t>в</a:t>
            </a:r>
            <a:r>
              <a:rPr sz="2400" spc="-165" dirty="0">
                <a:latin typeface="Tahoma"/>
                <a:cs typeface="Tahoma"/>
              </a:rPr>
              <a:t> </a:t>
            </a:r>
            <a:r>
              <a:rPr sz="2400" spc="55" dirty="0">
                <a:latin typeface="Tahoma"/>
                <a:cs typeface="Tahoma"/>
              </a:rPr>
              <a:t>м.</a:t>
            </a:r>
            <a:r>
              <a:rPr sz="2400" spc="-160" dirty="0">
                <a:latin typeface="Tahoma"/>
                <a:cs typeface="Tahoma"/>
              </a:rPr>
              <a:t> </a:t>
            </a:r>
            <a:r>
              <a:rPr sz="2400" spc="170" dirty="0">
                <a:latin typeface="Tahoma"/>
                <a:cs typeface="Tahoma"/>
              </a:rPr>
              <a:t>Запоріжжі</a:t>
            </a:r>
            <a:endParaRPr sz="2400" dirty="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067350" y="5025940"/>
            <a:ext cx="403860" cy="403860"/>
            <a:chOff x="8067350" y="5025940"/>
            <a:chExt cx="403860" cy="403860"/>
          </a:xfrm>
        </p:grpSpPr>
        <p:sp>
          <p:nvSpPr>
            <p:cNvPr id="18" name="object 18"/>
            <p:cNvSpPr/>
            <p:nvPr/>
          </p:nvSpPr>
          <p:spPr>
            <a:xfrm>
              <a:off x="8067350" y="5025940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59" h="403860">
                  <a:moveTo>
                    <a:pt x="201706" y="403411"/>
                  </a:moveTo>
                  <a:lnTo>
                    <a:pt x="155456" y="398084"/>
                  </a:lnTo>
                  <a:lnTo>
                    <a:pt x="113000" y="382910"/>
                  </a:lnTo>
                  <a:lnTo>
                    <a:pt x="75549" y="359099"/>
                  </a:lnTo>
                  <a:lnTo>
                    <a:pt x="44312" y="327862"/>
                  </a:lnTo>
                  <a:lnTo>
                    <a:pt x="20501" y="290411"/>
                  </a:lnTo>
                  <a:lnTo>
                    <a:pt x="5327" y="247955"/>
                  </a:lnTo>
                  <a:lnTo>
                    <a:pt x="0" y="201706"/>
                  </a:lnTo>
                  <a:lnTo>
                    <a:pt x="5327" y="155456"/>
                  </a:lnTo>
                  <a:lnTo>
                    <a:pt x="20501" y="113000"/>
                  </a:lnTo>
                  <a:lnTo>
                    <a:pt x="44312" y="75549"/>
                  </a:lnTo>
                  <a:lnTo>
                    <a:pt x="75549" y="44312"/>
                  </a:lnTo>
                  <a:lnTo>
                    <a:pt x="113000" y="20501"/>
                  </a:lnTo>
                  <a:lnTo>
                    <a:pt x="155456" y="5327"/>
                  </a:lnTo>
                  <a:lnTo>
                    <a:pt x="201706" y="0"/>
                  </a:lnTo>
                  <a:lnTo>
                    <a:pt x="247955" y="5327"/>
                  </a:lnTo>
                  <a:lnTo>
                    <a:pt x="290411" y="20501"/>
                  </a:lnTo>
                  <a:lnTo>
                    <a:pt x="327862" y="44312"/>
                  </a:lnTo>
                  <a:lnTo>
                    <a:pt x="359099" y="75549"/>
                  </a:lnTo>
                  <a:lnTo>
                    <a:pt x="382910" y="113000"/>
                  </a:lnTo>
                  <a:lnTo>
                    <a:pt x="398084" y="155456"/>
                  </a:lnTo>
                  <a:lnTo>
                    <a:pt x="403412" y="201706"/>
                  </a:lnTo>
                  <a:lnTo>
                    <a:pt x="398084" y="247955"/>
                  </a:lnTo>
                  <a:lnTo>
                    <a:pt x="382910" y="290411"/>
                  </a:lnTo>
                  <a:lnTo>
                    <a:pt x="359099" y="327862"/>
                  </a:lnTo>
                  <a:lnTo>
                    <a:pt x="327862" y="359099"/>
                  </a:lnTo>
                  <a:lnTo>
                    <a:pt x="290411" y="382910"/>
                  </a:lnTo>
                  <a:lnTo>
                    <a:pt x="247955" y="398084"/>
                  </a:lnTo>
                  <a:lnTo>
                    <a:pt x="201706" y="403411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067352" y="5025940"/>
              <a:ext cx="403225" cy="401955"/>
            </a:xfrm>
            <a:custGeom>
              <a:avLst/>
              <a:gdLst/>
              <a:ahLst/>
              <a:cxnLst/>
              <a:rect l="l" t="t" r="r" b="b"/>
              <a:pathLst>
                <a:path w="403225" h="401954">
                  <a:moveTo>
                    <a:pt x="101458" y="84690"/>
                  </a:moveTo>
                  <a:lnTo>
                    <a:pt x="70852" y="49009"/>
                  </a:lnTo>
                  <a:lnTo>
                    <a:pt x="75549" y="44312"/>
                  </a:lnTo>
                  <a:lnTo>
                    <a:pt x="110066" y="22366"/>
                  </a:lnTo>
                  <a:lnTo>
                    <a:pt x="131610" y="64444"/>
                  </a:lnTo>
                  <a:lnTo>
                    <a:pt x="123634" y="68828"/>
                  </a:lnTo>
                  <a:lnTo>
                    <a:pt x="115950" y="73664"/>
                  </a:lnTo>
                  <a:lnTo>
                    <a:pt x="108558" y="78951"/>
                  </a:lnTo>
                  <a:lnTo>
                    <a:pt x="101458" y="84690"/>
                  </a:lnTo>
                  <a:close/>
                </a:path>
                <a:path w="403225" h="401954">
                  <a:moveTo>
                    <a:pt x="59137" y="143126"/>
                  </a:moveTo>
                  <a:lnTo>
                    <a:pt x="16067" y="125405"/>
                  </a:lnTo>
                  <a:lnTo>
                    <a:pt x="20501" y="113000"/>
                  </a:lnTo>
                  <a:lnTo>
                    <a:pt x="38941" y="83997"/>
                  </a:lnTo>
                  <a:lnTo>
                    <a:pt x="76817" y="111437"/>
                  </a:lnTo>
                  <a:lnTo>
                    <a:pt x="71684" y="118978"/>
                  </a:lnTo>
                  <a:lnTo>
                    <a:pt x="67026" y="126774"/>
                  </a:lnTo>
                  <a:lnTo>
                    <a:pt x="62843" y="134823"/>
                  </a:lnTo>
                  <a:lnTo>
                    <a:pt x="59137" y="143126"/>
                  </a:lnTo>
                  <a:close/>
                </a:path>
                <a:path w="403225" h="401954">
                  <a:moveTo>
                    <a:pt x="1905" y="218247"/>
                  </a:moveTo>
                  <a:lnTo>
                    <a:pt x="0" y="201706"/>
                  </a:lnTo>
                  <a:lnTo>
                    <a:pt x="3543" y="170946"/>
                  </a:lnTo>
                  <a:lnTo>
                    <a:pt x="49428" y="178010"/>
                  </a:lnTo>
                  <a:lnTo>
                    <a:pt x="48226" y="185822"/>
                  </a:lnTo>
                  <a:lnTo>
                    <a:pt x="47624" y="193720"/>
                  </a:lnTo>
                  <a:lnTo>
                    <a:pt x="47624" y="205981"/>
                  </a:lnTo>
                  <a:lnTo>
                    <a:pt x="47797" y="210237"/>
                  </a:lnTo>
                  <a:lnTo>
                    <a:pt x="48143" y="214470"/>
                  </a:lnTo>
                  <a:lnTo>
                    <a:pt x="1905" y="218247"/>
                  </a:lnTo>
                  <a:close/>
                </a:path>
                <a:path w="403225" h="401954">
                  <a:moveTo>
                    <a:pt x="31260" y="307333"/>
                  </a:moveTo>
                  <a:lnTo>
                    <a:pt x="20501" y="290411"/>
                  </a:lnTo>
                  <a:lnTo>
                    <a:pt x="11253" y="264537"/>
                  </a:lnTo>
                  <a:lnTo>
                    <a:pt x="55332" y="250003"/>
                  </a:lnTo>
                  <a:lnTo>
                    <a:pt x="58432" y="258545"/>
                  </a:lnTo>
                  <a:lnTo>
                    <a:pt x="62024" y="266867"/>
                  </a:lnTo>
                  <a:lnTo>
                    <a:pt x="66110" y="274967"/>
                  </a:lnTo>
                  <a:lnTo>
                    <a:pt x="70688" y="282847"/>
                  </a:lnTo>
                  <a:lnTo>
                    <a:pt x="31260" y="307333"/>
                  </a:lnTo>
                  <a:close/>
                </a:path>
                <a:path w="403225" h="401954">
                  <a:moveTo>
                    <a:pt x="97951" y="373341"/>
                  </a:moveTo>
                  <a:lnTo>
                    <a:pt x="75549" y="359099"/>
                  </a:lnTo>
                  <a:lnTo>
                    <a:pt x="60715" y="344265"/>
                  </a:lnTo>
                  <a:lnTo>
                    <a:pt x="93359" y="311259"/>
                  </a:lnTo>
                  <a:lnTo>
                    <a:pt x="100037" y="317489"/>
                  </a:lnTo>
                  <a:lnTo>
                    <a:pt x="107039" y="323292"/>
                  </a:lnTo>
                  <a:lnTo>
                    <a:pt x="114366" y="328667"/>
                  </a:lnTo>
                  <a:lnTo>
                    <a:pt x="122018" y="333614"/>
                  </a:lnTo>
                  <a:lnTo>
                    <a:pt x="97951" y="373341"/>
                  </a:lnTo>
                  <a:close/>
                </a:path>
                <a:path w="403225" h="401954">
                  <a:moveTo>
                    <a:pt x="187359" y="401759"/>
                  </a:moveTo>
                  <a:lnTo>
                    <a:pt x="155456" y="398084"/>
                  </a:lnTo>
                  <a:lnTo>
                    <a:pt x="140973" y="392908"/>
                  </a:lnTo>
                  <a:lnTo>
                    <a:pt x="155033" y="348604"/>
                  </a:lnTo>
                  <a:lnTo>
                    <a:pt x="163759" y="351092"/>
                  </a:lnTo>
                  <a:lnTo>
                    <a:pt x="172602" y="353053"/>
                  </a:lnTo>
                  <a:lnTo>
                    <a:pt x="181561" y="354488"/>
                  </a:lnTo>
                  <a:lnTo>
                    <a:pt x="190636" y="355397"/>
                  </a:lnTo>
                  <a:lnTo>
                    <a:pt x="187359" y="401759"/>
                  </a:lnTo>
                  <a:close/>
                </a:path>
                <a:path w="403225" h="401954">
                  <a:moveTo>
                    <a:pt x="234670" y="399614"/>
                  </a:moveTo>
                  <a:lnTo>
                    <a:pt x="227082" y="353714"/>
                  </a:lnTo>
                  <a:lnTo>
                    <a:pt x="236004" y="351967"/>
                  </a:lnTo>
                  <a:lnTo>
                    <a:pt x="244772" y="349703"/>
                  </a:lnTo>
                  <a:lnTo>
                    <a:pt x="253388" y="346920"/>
                  </a:lnTo>
                  <a:lnTo>
                    <a:pt x="261850" y="343619"/>
                  </a:lnTo>
                  <a:lnTo>
                    <a:pt x="280094" y="386597"/>
                  </a:lnTo>
                  <a:lnTo>
                    <a:pt x="247955" y="398084"/>
                  </a:lnTo>
                  <a:lnTo>
                    <a:pt x="234670" y="399614"/>
                  </a:lnTo>
                  <a:close/>
                </a:path>
                <a:path w="403225" h="401954">
                  <a:moveTo>
                    <a:pt x="321296" y="363274"/>
                  </a:moveTo>
                  <a:lnTo>
                    <a:pt x="293352" y="325583"/>
                  </a:lnTo>
                  <a:lnTo>
                    <a:pt x="300520" y="319937"/>
                  </a:lnTo>
                  <a:lnTo>
                    <a:pt x="307322" y="313899"/>
                  </a:lnTo>
                  <a:lnTo>
                    <a:pt x="313757" y="307470"/>
                  </a:lnTo>
                  <a:lnTo>
                    <a:pt x="319826" y="300649"/>
                  </a:lnTo>
                  <a:lnTo>
                    <a:pt x="355983" y="330978"/>
                  </a:lnTo>
                  <a:lnTo>
                    <a:pt x="327862" y="359099"/>
                  </a:lnTo>
                  <a:lnTo>
                    <a:pt x="321296" y="363274"/>
                  </a:lnTo>
                  <a:close/>
                </a:path>
                <a:path w="403225" h="401954">
                  <a:moveTo>
                    <a:pt x="382246" y="291455"/>
                  </a:moveTo>
                  <a:lnTo>
                    <a:pt x="339734" y="270281"/>
                  </a:lnTo>
                  <a:lnTo>
                    <a:pt x="343548" y="262022"/>
                  </a:lnTo>
                  <a:lnTo>
                    <a:pt x="346852" y="253583"/>
                  </a:lnTo>
                  <a:lnTo>
                    <a:pt x="349645" y="244965"/>
                  </a:lnTo>
                  <a:lnTo>
                    <a:pt x="351928" y="236168"/>
                  </a:lnTo>
                  <a:lnTo>
                    <a:pt x="398225" y="246732"/>
                  </a:lnTo>
                  <a:lnTo>
                    <a:pt x="398085" y="247955"/>
                  </a:lnTo>
                  <a:lnTo>
                    <a:pt x="382910" y="290411"/>
                  </a:lnTo>
                  <a:lnTo>
                    <a:pt x="382246" y="291455"/>
                  </a:lnTo>
                  <a:close/>
                </a:path>
                <a:path w="403225" h="401954">
                  <a:moveTo>
                    <a:pt x="355777" y="199972"/>
                  </a:moveTo>
                  <a:lnTo>
                    <a:pt x="355411" y="190818"/>
                  </a:lnTo>
                  <a:lnTo>
                    <a:pt x="354515" y="181759"/>
                  </a:lnTo>
                  <a:lnTo>
                    <a:pt x="353088" y="172794"/>
                  </a:lnTo>
                  <a:lnTo>
                    <a:pt x="351132" y="163925"/>
                  </a:lnTo>
                  <a:lnTo>
                    <a:pt x="396985" y="152379"/>
                  </a:lnTo>
                  <a:lnTo>
                    <a:pt x="398085" y="155456"/>
                  </a:lnTo>
                  <a:lnTo>
                    <a:pt x="403152" y="199453"/>
                  </a:lnTo>
                  <a:lnTo>
                    <a:pt x="355777" y="199972"/>
                  </a:lnTo>
                  <a:close/>
                </a:path>
                <a:path w="403225" h="401954">
                  <a:moveTo>
                    <a:pt x="338184" y="130101"/>
                  </a:moveTo>
                  <a:lnTo>
                    <a:pt x="333710" y="122171"/>
                  </a:lnTo>
                  <a:lnTo>
                    <a:pt x="328788" y="114539"/>
                  </a:lnTo>
                  <a:lnTo>
                    <a:pt x="323418" y="107204"/>
                  </a:lnTo>
                  <a:lnTo>
                    <a:pt x="317600" y="100166"/>
                  </a:lnTo>
                  <a:lnTo>
                    <a:pt x="352824" y="69273"/>
                  </a:lnTo>
                  <a:lnTo>
                    <a:pt x="359099" y="75549"/>
                  </a:lnTo>
                  <a:lnTo>
                    <a:pt x="379847" y="108183"/>
                  </a:lnTo>
                  <a:lnTo>
                    <a:pt x="338184" y="130101"/>
                  </a:lnTo>
                  <a:close/>
                </a:path>
                <a:path w="403225" h="401954">
                  <a:moveTo>
                    <a:pt x="290585" y="75823"/>
                  </a:moveTo>
                  <a:lnTo>
                    <a:pt x="282989" y="70774"/>
                  </a:lnTo>
                  <a:lnTo>
                    <a:pt x="275145" y="66204"/>
                  </a:lnTo>
                  <a:lnTo>
                    <a:pt x="267053" y="62113"/>
                  </a:lnTo>
                  <a:lnTo>
                    <a:pt x="258711" y="58500"/>
                  </a:lnTo>
                  <a:lnTo>
                    <a:pt x="275919" y="15322"/>
                  </a:lnTo>
                  <a:lnTo>
                    <a:pt x="290411" y="20501"/>
                  </a:lnTo>
                  <a:lnTo>
                    <a:pt x="317534" y="37745"/>
                  </a:lnTo>
                  <a:lnTo>
                    <a:pt x="290585" y="75823"/>
                  </a:lnTo>
                  <a:close/>
                </a:path>
                <a:path w="403225" h="401954">
                  <a:moveTo>
                    <a:pt x="165580" y="51872"/>
                  </a:moveTo>
                  <a:lnTo>
                    <a:pt x="154493" y="5671"/>
                  </a:lnTo>
                  <a:lnTo>
                    <a:pt x="155456" y="5327"/>
                  </a:lnTo>
                  <a:lnTo>
                    <a:pt x="201706" y="0"/>
                  </a:lnTo>
                  <a:lnTo>
                    <a:pt x="230257" y="3288"/>
                  </a:lnTo>
                  <a:lnTo>
                    <a:pt x="223934" y="47624"/>
                  </a:lnTo>
                  <a:lnTo>
                    <a:pt x="201705" y="47624"/>
                  </a:lnTo>
                  <a:lnTo>
                    <a:pt x="192538" y="47890"/>
                  </a:lnTo>
                  <a:lnTo>
                    <a:pt x="183461" y="48686"/>
                  </a:lnTo>
                  <a:lnTo>
                    <a:pt x="174475" y="50013"/>
                  </a:lnTo>
                  <a:lnTo>
                    <a:pt x="165580" y="51872"/>
                  </a:lnTo>
                  <a:close/>
                </a:path>
                <a:path w="403225" h="401954">
                  <a:moveTo>
                    <a:pt x="223713" y="49178"/>
                  </a:moveTo>
                  <a:lnTo>
                    <a:pt x="216450" y="48142"/>
                  </a:lnTo>
                  <a:lnTo>
                    <a:pt x="209114" y="47624"/>
                  </a:lnTo>
                  <a:lnTo>
                    <a:pt x="223934" y="47624"/>
                  </a:lnTo>
                  <a:lnTo>
                    <a:pt x="223861" y="48142"/>
                  </a:lnTo>
                  <a:lnTo>
                    <a:pt x="223783" y="48686"/>
                  </a:lnTo>
                  <a:lnTo>
                    <a:pt x="223713" y="49178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8067350" y="6429476"/>
            <a:ext cx="403860" cy="403860"/>
            <a:chOff x="8067350" y="6429476"/>
            <a:chExt cx="403860" cy="403860"/>
          </a:xfrm>
        </p:grpSpPr>
        <p:sp>
          <p:nvSpPr>
            <p:cNvPr id="21" name="object 21"/>
            <p:cNvSpPr/>
            <p:nvPr/>
          </p:nvSpPr>
          <p:spPr>
            <a:xfrm>
              <a:off x="8067350" y="6429476"/>
              <a:ext cx="403860" cy="403860"/>
            </a:xfrm>
            <a:custGeom>
              <a:avLst/>
              <a:gdLst/>
              <a:ahLst/>
              <a:cxnLst/>
              <a:rect l="l" t="t" r="r" b="b"/>
              <a:pathLst>
                <a:path w="403859" h="403859">
                  <a:moveTo>
                    <a:pt x="201706" y="403411"/>
                  </a:moveTo>
                  <a:lnTo>
                    <a:pt x="155456" y="398084"/>
                  </a:lnTo>
                  <a:lnTo>
                    <a:pt x="113000" y="382910"/>
                  </a:lnTo>
                  <a:lnTo>
                    <a:pt x="75549" y="359099"/>
                  </a:lnTo>
                  <a:lnTo>
                    <a:pt x="44312" y="327862"/>
                  </a:lnTo>
                  <a:lnTo>
                    <a:pt x="20501" y="290410"/>
                  </a:lnTo>
                  <a:lnTo>
                    <a:pt x="5327" y="247955"/>
                  </a:lnTo>
                  <a:lnTo>
                    <a:pt x="0" y="201705"/>
                  </a:lnTo>
                  <a:lnTo>
                    <a:pt x="5327" y="155456"/>
                  </a:lnTo>
                  <a:lnTo>
                    <a:pt x="20501" y="113000"/>
                  </a:lnTo>
                  <a:lnTo>
                    <a:pt x="44312" y="75549"/>
                  </a:lnTo>
                  <a:lnTo>
                    <a:pt x="75549" y="44312"/>
                  </a:lnTo>
                  <a:lnTo>
                    <a:pt x="113000" y="20501"/>
                  </a:lnTo>
                  <a:lnTo>
                    <a:pt x="155456" y="5327"/>
                  </a:lnTo>
                  <a:lnTo>
                    <a:pt x="201706" y="0"/>
                  </a:lnTo>
                  <a:lnTo>
                    <a:pt x="247955" y="5327"/>
                  </a:lnTo>
                  <a:lnTo>
                    <a:pt x="290411" y="20501"/>
                  </a:lnTo>
                  <a:lnTo>
                    <a:pt x="327862" y="44312"/>
                  </a:lnTo>
                  <a:lnTo>
                    <a:pt x="359099" y="75549"/>
                  </a:lnTo>
                  <a:lnTo>
                    <a:pt x="382910" y="113000"/>
                  </a:lnTo>
                  <a:lnTo>
                    <a:pt x="398084" y="155456"/>
                  </a:lnTo>
                  <a:lnTo>
                    <a:pt x="403412" y="201705"/>
                  </a:lnTo>
                  <a:lnTo>
                    <a:pt x="398084" y="247955"/>
                  </a:lnTo>
                  <a:lnTo>
                    <a:pt x="382910" y="290410"/>
                  </a:lnTo>
                  <a:lnTo>
                    <a:pt x="359099" y="327862"/>
                  </a:lnTo>
                  <a:lnTo>
                    <a:pt x="327862" y="359099"/>
                  </a:lnTo>
                  <a:lnTo>
                    <a:pt x="290411" y="382910"/>
                  </a:lnTo>
                  <a:lnTo>
                    <a:pt x="247955" y="398084"/>
                  </a:lnTo>
                  <a:lnTo>
                    <a:pt x="201706" y="403411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067352" y="6429476"/>
              <a:ext cx="403225" cy="401955"/>
            </a:xfrm>
            <a:custGeom>
              <a:avLst/>
              <a:gdLst/>
              <a:ahLst/>
              <a:cxnLst/>
              <a:rect l="l" t="t" r="r" b="b"/>
              <a:pathLst>
                <a:path w="403225" h="401954">
                  <a:moveTo>
                    <a:pt x="101458" y="84690"/>
                  </a:moveTo>
                  <a:lnTo>
                    <a:pt x="70852" y="49009"/>
                  </a:lnTo>
                  <a:lnTo>
                    <a:pt x="75549" y="44312"/>
                  </a:lnTo>
                  <a:lnTo>
                    <a:pt x="110067" y="22366"/>
                  </a:lnTo>
                  <a:lnTo>
                    <a:pt x="131610" y="64443"/>
                  </a:lnTo>
                  <a:lnTo>
                    <a:pt x="123634" y="68828"/>
                  </a:lnTo>
                  <a:lnTo>
                    <a:pt x="115950" y="73664"/>
                  </a:lnTo>
                  <a:lnTo>
                    <a:pt x="108558" y="78951"/>
                  </a:lnTo>
                  <a:lnTo>
                    <a:pt x="101458" y="84690"/>
                  </a:lnTo>
                  <a:close/>
                </a:path>
                <a:path w="403225" h="401954">
                  <a:moveTo>
                    <a:pt x="59137" y="143126"/>
                  </a:moveTo>
                  <a:lnTo>
                    <a:pt x="16067" y="125405"/>
                  </a:lnTo>
                  <a:lnTo>
                    <a:pt x="20501" y="113000"/>
                  </a:lnTo>
                  <a:lnTo>
                    <a:pt x="38941" y="83997"/>
                  </a:lnTo>
                  <a:lnTo>
                    <a:pt x="76817" y="111436"/>
                  </a:lnTo>
                  <a:lnTo>
                    <a:pt x="71684" y="118978"/>
                  </a:lnTo>
                  <a:lnTo>
                    <a:pt x="67026" y="126774"/>
                  </a:lnTo>
                  <a:lnTo>
                    <a:pt x="62843" y="134823"/>
                  </a:lnTo>
                  <a:lnTo>
                    <a:pt x="59137" y="143126"/>
                  </a:lnTo>
                  <a:close/>
                </a:path>
                <a:path w="403225" h="401954">
                  <a:moveTo>
                    <a:pt x="1905" y="218247"/>
                  </a:moveTo>
                  <a:lnTo>
                    <a:pt x="0" y="201705"/>
                  </a:lnTo>
                  <a:lnTo>
                    <a:pt x="3543" y="170946"/>
                  </a:lnTo>
                  <a:lnTo>
                    <a:pt x="49428" y="178010"/>
                  </a:lnTo>
                  <a:lnTo>
                    <a:pt x="48226" y="185822"/>
                  </a:lnTo>
                  <a:lnTo>
                    <a:pt x="47624" y="193720"/>
                  </a:lnTo>
                  <a:lnTo>
                    <a:pt x="47624" y="205981"/>
                  </a:lnTo>
                  <a:lnTo>
                    <a:pt x="47797" y="210237"/>
                  </a:lnTo>
                  <a:lnTo>
                    <a:pt x="48143" y="214470"/>
                  </a:lnTo>
                  <a:lnTo>
                    <a:pt x="1905" y="218247"/>
                  </a:lnTo>
                  <a:close/>
                </a:path>
                <a:path w="403225" h="401954">
                  <a:moveTo>
                    <a:pt x="31260" y="307333"/>
                  </a:moveTo>
                  <a:lnTo>
                    <a:pt x="20501" y="290410"/>
                  </a:lnTo>
                  <a:lnTo>
                    <a:pt x="11253" y="264537"/>
                  </a:lnTo>
                  <a:lnTo>
                    <a:pt x="55332" y="250003"/>
                  </a:lnTo>
                  <a:lnTo>
                    <a:pt x="58432" y="258545"/>
                  </a:lnTo>
                  <a:lnTo>
                    <a:pt x="62024" y="266867"/>
                  </a:lnTo>
                  <a:lnTo>
                    <a:pt x="66110" y="274967"/>
                  </a:lnTo>
                  <a:lnTo>
                    <a:pt x="70688" y="282847"/>
                  </a:lnTo>
                  <a:lnTo>
                    <a:pt x="31260" y="307333"/>
                  </a:lnTo>
                  <a:close/>
                </a:path>
                <a:path w="403225" h="401954">
                  <a:moveTo>
                    <a:pt x="97951" y="373341"/>
                  </a:moveTo>
                  <a:lnTo>
                    <a:pt x="75549" y="359099"/>
                  </a:lnTo>
                  <a:lnTo>
                    <a:pt x="60715" y="344265"/>
                  </a:lnTo>
                  <a:lnTo>
                    <a:pt x="93359" y="311259"/>
                  </a:lnTo>
                  <a:lnTo>
                    <a:pt x="100037" y="317489"/>
                  </a:lnTo>
                  <a:lnTo>
                    <a:pt x="107039" y="323292"/>
                  </a:lnTo>
                  <a:lnTo>
                    <a:pt x="114366" y="328667"/>
                  </a:lnTo>
                  <a:lnTo>
                    <a:pt x="122018" y="333614"/>
                  </a:lnTo>
                  <a:lnTo>
                    <a:pt x="97951" y="373341"/>
                  </a:lnTo>
                  <a:close/>
                </a:path>
                <a:path w="403225" h="401954">
                  <a:moveTo>
                    <a:pt x="187359" y="401759"/>
                  </a:moveTo>
                  <a:lnTo>
                    <a:pt x="155456" y="398084"/>
                  </a:lnTo>
                  <a:lnTo>
                    <a:pt x="140973" y="392908"/>
                  </a:lnTo>
                  <a:lnTo>
                    <a:pt x="155033" y="348604"/>
                  </a:lnTo>
                  <a:lnTo>
                    <a:pt x="163759" y="351092"/>
                  </a:lnTo>
                  <a:lnTo>
                    <a:pt x="172602" y="353053"/>
                  </a:lnTo>
                  <a:lnTo>
                    <a:pt x="181561" y="354488"/>
                  </a:lnTo>
                  <a:lnTo>
                    <a:pt x="190636" y="355397"/>
                  </a:lnTo>
                  <a:lnTo>
                    <a:pt x="187359" y="401759"/>
                  </a:lnTo>
                  <a:close/>
                </a:path>
                <a:path w="403225" h="401954">
                  <a:moveTo>
                    <a:pt x="234670" y="399614"/>
                  </a:moveTo>
                  <a:lnTo>
                    <a:pt x="227082" y="353714"/>
                  </a:lnTo>
                  <a:lnTo>
                    <a:pt x="236004" y="351967"/>
                  </a:lnTo>
                  <a:lnTo>
                    <a:pt x="244772" y="349703"/>
                  </a:lnTo>
                  <a:lnTo>
                    <a:pt x="253388" y="346920"/>
                  </a:lnTo>
                  <a:lnTo>
                    <a:pt x="261850" y="343619"/>
                  </a:lnTo>
                  <a:lnTo>
                    <a:pt x="280094" y="386597"/>
                  </a:lnTo>
                  <a:lnTo>
                    <a:pt x="247955" y="398084"/>
                  </a:lnTo>
                  <a:lnTo>
                    <a:pt x="234670" y="399614"/>
                  </a:lnTo>
                  <a:close/>
                </a:path>
                <a:path w="403225" h="401954">
                  <a:moveTo>
                    <a:pt x="321296" y="363274"/>
                  </a:moveTo>
                  <a:lnTo>
                    <a:pt x="293352" y="325583"/>
                  </a:lnTo>
                  <a:lnTo>
                    <a:pt x="300520" y="319937"/>
                  </a:lnTo>
                  <a:lnTo>
                    <a:pt x="307322" y="313899"/>
                  </a:lnTo>
                  <a:lnTo>
                    <a:pt x="313757" y="307470"/>
                  </a:lnTo>
                  <a:lnTo>
                    <a:pt x="319826" y="300649"/>
                  </a:lnTo>
                  <a:lnTo>
                    <a:pt x="355983" y="330978"/>
                  </a:lnTo>
                  <a:lnTo>
                    <a:pt x="327862" y="359099"/>
                  </a:lnTo>
                  <a:lnTo>
                    <a:pt x="321296" y="363274"/>
                  </a:lnTo>
                  <a:close/>
                </a:path>
                <a:path w="403225" h="401954">
                  <a:moveTo>
                    <a:pt x="382246" y="291455"/>
                  </a:moveTo>
                  <a:lnTo>
                    <a:pt x="339734" y="270281"/>
                  </a:lnTo>
                  <a:lnTo>
                    <a:pt x="343548" y="262022"/>
                  </a:lnTo>
                  <a:lnTo>
                    <a:pt x="346852" y="253583"/>
                  </a:lnTo>
                  <a:lnTo>
                    <a:pt x="349645" y="244965"/>
                  </a:lnTo>
                  <a:lnTo>
                    <a:pt x="351928" y="236168"/>
                  </a:lnTo>
                  <a:lnTo>
                    <a:pt x="398225" y="246732"/>
                  </a:lnTo>
                  <a:lnTo>
                    <a:pt x="398085" y="247955"/>
                  </a:lnTo>
                  <a:lnTo>
                    <a:pt x="382910" y="290410"/>
                  </a:lnTo>
                  <a:lnTo>
                    <a:pt x="382246" y="291455"/>
                  </a:lnTo>
                  <a:close/>
                </a:path>
                <a:path w="403225" h="401954">
                  <a:moveTo>
                    <a:pt x="355777" y="199972"/>
                  </a:moveTo>
                  <a:lnTo>
                    <a:pt x="355411" y="190818"/>
                  </a:lnTo>
                  <a:lnTo>
                    <a:pt x="354515" y="181759"/>
                  </a:lnTo>
                  <a:lnTo>
                    <a:pt x="353088" y="172794"/>
                  </a:lnTo>
                  <a:lnTo>
                    <a:pt x="351132" y="163925"/>
                  </a:lnTo>
                  <a:lnTo>
                    <a:pt x="396985" y="152379"/>
                  </a:lnTo>
                  <a:lnTo>
                    <a:pt x="398085" y="155456"/>
                  </a:lnTo>
                  <a:lnTo>
                    <a:pt x="403152" y="199453"/>
                  </a:lnTo>
                  <a:lnTo>
                    <a:pt x="355777" y="199972"/>
                  </a:lnTo>
                  <a:close/>
                </a:path>
                <a:path w="403225" h="401954">
                  <a:moveTo>
                    <a:pt x="338184" y="130101"/>
                  </a:moveTo>
                  <a:lnTo>
                    <a:pt x="333710" y="122171"/>
                  </a:lnTo>
                  <a:lnTo>
                    <a:pt x="328788" y="114539"/>
                  </a:lnTo>
                  <a:lnTo>
                    <a:pt x="323418" y="107204"/>
                  </a:lnTo>
                  <a:lnTo>
                    <a:pt x="317600" y="100166"/>
                  </a:lnTo>
                  <a:lnTo>
                    <a:pt x="352824" y="69273"/>
                  </a:lnTo>
                  <a:lnTo>
                    <a:pt x="359099" y="75549"/>
                  </a:lnTo>
                  <a:lnTo>
                    <a:pt x="379847" y="108183"/>
                  </a:lnTo>
                  <a:lnTo>
                    <a:pt x="338184" y="130101"/>
                  </a:lnTo>
                  <a:close/>
                </a:path>
                <a:path w="403225" h="401954">
                  <a:moveTo>
                    <a:pt x="290585" y="75823"/>
                  </a:moveTo>
                  <a:lnTo>
                    <a:pt x="282989" y="70774"/>
                  </a:lnTo>
                  <a:lnTo>
                    <a:pt x="275145" y="66204"/>
                  </a:lnTo>
                  <a:lnTo>
                    <a:pt x="267053" y="62113"/>
                  </a:lnTo>
                  <a:lnTo>
                    <a:pt x="258711" y="58500"/>
                  </a:lnTo>
                  <a:lnTo>
                    <a:pt x="275919" y="15322"/>
                  </a:lnTo>
                  <a:lnTo>
                    <a:pt x="290411" y="20501"/>
                  </a:lnTo>
                  <a:lnTo>
                    <a:pt x="317534" y="37745"/>
                  </a:lnTo>
                  <a:lnTo>
                    <a:pt x="290585" y="75823"/>
                  </a:lnTo>
                  <a:close/>
                </a:path>
                <a:path w="403225" h="401954">
                  <a:moveTo>
                    <a:pt x="165580" y="51872"/>
                  </a:moveTo>
                  <a:lnTo>
                    <a:pt x="154493" y="5671"/>
                  </a:lnTo>
                  <a:lnTo>
                    <a:pt x="155456" y="5327"/>
                  </a:lnTo>
                  <a:lnTo>
                    <a:pt x="201706" y="0"/>
                  </a:lnTo>
                  <a:lnTo>
                    <a:pt x="230257" y="3288"/>
                  </a:lnTo>
                  <a:lnTo>
                    <a:pt x="223934" y="47624"/>
                  </a:lnTo>
                  <a:lnTo>
                    <a:pt x="201705" y="47624"/>
                  </a:lnTo>
                  <a:lnTo>
                    <a:pt x="192538" y="47890"/>
                  </a:lnTo>
                  <a:lnTo>
                    <a:pt x="183461" y="48686"/>
                  </a:lnTo>
                  <a:lnTo>
                    <a:pt x="174475" y="50013"/>
                  </a:lnTo>
                  <a:lnTo>
                    <a:pt x="165580" y="51872"/>
                  </a:lnTo>
                  <a:close/>
                </a:path>
                <a:path w="403225" h="401954">
                  <a:moveTo>
                    <a:pt x="223713" y="49178"/>
                  </a:moveTo>
                  <a:lnTo>
                    <a:pt x="216450" y="48142"/>
                  </a:lnTo>
                  <a:lnTo>
                    <a:pt x="209114" y="47624"/>
                  </a:lnTo>
                  <a:lnTo>
                    <a:pt x="223934" y="47624"/>
                  </a:lnTo>
                  <a:lnTo>
                    <a:pt x="223861" y="48142"/>
                  </a:lnTo>
                  <a:lnTo>
                    <a:pt x="223783" y="48686"/>
                  </a:lnTo>
                  <a:lnTo>
                    <a:pt x="223713" y="49178"/>
                  </a:lnTo>
                  <a:close/>
                </a:path>
              </a:pathLst>
            </a:custGeom>
            <a:solidFill>
              <a:srgbClr val="5D0D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FA797293-35E7-4A1B-9E26-CA1068D0F56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43846" y="5105498"/>
            <a:ext cx="7933690" cy="0"/>
          </a:xfrm>
          <a:custGeom>
            <a:avLst/>
            <a:gdLst/>
            <a:ahLst/>
            <a:cxnLst/>
            <a:rect l="l" t="t" r="r" b="b"/>
            <a:pathLst>
              <a:path w="7933690">
                <a:moveTo>
                  <a:pt x="0" y="0"/>
                </a:moveTo>
                <a:lnTo>
                  <a:pt x="7933308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834687" y="366813"/>
            <a:ext cx="7467600" cy="9477369"/>
            <a:chOff x="10067591" y="0"/>
            <a:chExt cx="821817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08529" y="0"/>
              <a:ext cx="4476749" cy="59721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67591" y="4892367"/>
              <a:ext cx="7477123" cy="539463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62000" y="1727527"/>
            <a:ext cx="136398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ЇДАЛЬНЯ</a:t>
            </a:r>
            <a:r>
              <a:rPr sz="5400" b="1" spc="-3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</a:t>
            </a:r>
            <a:r>
              <a:rPr sz="5400" b="1" spc="19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УКРАЇНСЬКОГО</a:t>
            </a:r>
            <a:r>
              <a:rPr lang="uk-UA" sz="5400" b="1" spc="19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СМАКУ</a:t>
            </a:r>
            <a:endParaRPr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381000" y="2628900"/>
            <a:ext cx="16388080" cy="631390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150" spc="-805" dirty="0">
                <a:solidFill>
                  <a:srgbClr val="FFC3B6"/>
                </a:solidFill>
                <a:latin typeface="Tahoma"/>
                <a:cs typeface="Tahoma"/>
              </a:rPr>
              <a:t>12</a:t>
            </a:r>
            <a:r>
              <a:rPr sz="10150" spc="-415" dirty="0">
                <a:solidFill>
                  <a:srgbClr val="FFC3B6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chemeClr val="bg1"/>
                </a:solidFill>
              </a:rPr>
              <a:t>робочих</a:t>
            </a:r>
            <a:r>
              <a:rPr spc="-290" dirty="0">
                <a:solidFill>
                  <a:schemeClr val="bg1"/>
                </a:solidFill>
              </a:rPr>
              <a:t> </a:t>
            </a:r>
            <a:r>
              <a:rPr spc="55" dirty="0">
                <a:solidFill>
                  <a:schemeClr val="bg1"/>
                </a:solidFill>
              </a:rPr>
              <a:t>місць</a:t>
            </a:r>
            <a:r>
              <a:rPr spc="-290" dirty="0">
                <a:solidFill>
                  <a:schemeClr val="bg1"/>
                </a:solidFill>
              </a:rPr>
              <a:t> </a:t>
            </a:r>
            <a:r>
              <a:rPr spc="135" dirty="0">
                <a:solidFill>
                  <a:schemeClr val="bg1"/>
                </a:solidFill>
              </a:rPr>
              <a:t>ВПО</a:t>
            </a:r>
            <a:endParaRPr sz="1015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10150" dirty="0">
              <a:latin typeface="Tahoma"/>
              <a:cs typeface="Tahoma"/>
            </a:endParaRPr>
          </a:p>
          <a:p>
            <a:pPr marL="12700" marR="5080">
              <a:lnSpc>
                <a:spcPts val="3080"/>
              </a:lnSpc>
            </a:pPr>
            <a:r>
              <a:rPr dirty="0">
                <a:solidFill>
                  <a:schemeClr val="bg1"/>
                </a:solidFill>
              </a:rPr>
              <a:t>Мета</a:t>
            </a:r>
            <a:r>
              <a:rPr spc="-24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проєкту</a:t>
            </a:r>
            <a:r>
              <a:rPr spc="-245" dirty="0">
                <a:solidFill>
                  <a:schemeClr val="bg1"/>
                </a:solidFill>
              </a:rPr>
              <a:t> </a:t>
            </a:r>
            <a:r>
              <a:rPr spc="-125" dirty="0">
                <a:solidFill>
                  <a:schemeClr val="bg1"/>
                </a:solidFill>
              </a:rPr>
              <a:t>«Їдальня</a:t>
            </a:r>
            <a:r>
              <a:rPr spc="-240" dirty="0">
                <a:solidFill>
                  <a:schemeClr val="bg1"/>
                </a:solidFill>
              </a:rPr>
              <a:t> </a:t>
            </a:r>
            <a:r>
              <a:rPr spc="-35" dirty="0">
                <a:solidFill>
                  <a:schemeClr val="bg1"/>
                </a:solidFill>
              </a:rPr>
              <a:t>українського</a:t>
            </a:r>
            <a:r>
              <a:rPr spc="-245" dirty="0">
                <a:solidFill>
                  <a:schemeClr val="bg1"/>
                </a:solidFill>
              </a:rPr>
              <a:t> </a:t>
            </a:r>
            <a:r>
              <a:rPr spc="-45" dirty="0">
                <a:solidFill>
                  <a:schemeClr val="bg1"/>
                </a:solidFill>
              </a:rPr>
              <a:t>смаку» </a:t>
            </a:r>
            <a:r>
              <a:rPr spc="-395" dirty="0">
                <a:solidFill>
                  <a:schemeClr val="bg1"/>
                </a:solidFill>
              </a:rPr>
              <a:t>–</a:t>
            </a:r>
            <a:r>
              <a:rPr spc="-200" dirty="0">
                <a:solidFill>
                  <a:schemeClr val="bg1"/>
                </a:solidFill>
              </a:rPr>
              <a:t> </a:t>
            </a:r>
            <a:endParaRPr lang="uk-UA" spc="-200" dirty="0">
              <a:solidFill>
                <a:schemeClr val="bg1"/>
              </a:solidFill>
            </a:endParaRPr>
          </a:p>
          <a:p>
            <a:pPr marL="12700" marR="5080">
              <a:lnSpc>
                <a:spcPts val="3080"/>
              </a:lnSpc>
            </a:pPr>
            <a:r>
              <a:rPr dirty="0" err="1">
                <a:solidFill>
                  <a:schemeClr val="bg1"/>
                </a:solidFill>
              </a:rPr>
              <a:t>створити</a:t>
            </a:r>
            <a:r>
              <a:rPr spc="-19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доступний</a:t>
            </a:r>
            <a:r>
              <a:rPr spc="-200" dirty="0">
                <a:solidFill>
                  <a:schemeClr val="bg1"/>
                </a:solidFill>
              </a:rPr>
              <a:t> </a:t>
            </a:r>
            <a:r>
              <a:rPr spc="-45" dirty="0">
                <a:solidFill>
                  <a:schemeClr val="bg1"/>
                </a:solidFill>
              </a:rPr>
              <a:t>заклад</a:t>
            </a:r>
            <a:r>
              <a:rPr spc="-19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швидкого </a:t>
            </a:r>
            <a:r>
              <a:rPr dirty="0" err="1">
                <a:solidFill>
                  <a:schemeClr val="bg1"/>
                </a:solidFill>
              </a:rPr>
              <a:t>комплексного</a:t>
            </a:r>
            <a:r>
              <a:rPr spc="-225" dirty="0">
                <a:solidFill>
                  <a:schemeClr val="bg1"/>
                </a:solidFill>
              </a:rPr>
              <a:t> </a:t>
            </a:r>
            <a:r>
              <a:rPr spc="-45" dirty="0" err="1">
                <a:solidFill>
                  <a:schemeClr val="bg1"/>
                </a:solidFill>
              </a:rPr>
              <a:t>харчування</a:t>
            </a:r>
            <a:endParaRPr lang="uk-UA" spc="-45" dirty="0">
              <a:solidFill>
                <a:schemeClr val="bg1"/>
              </a:solidFill>
            </a:endParaRPr>
          </a:p>
          <a:p>
            <a:pPr marL="12700" marR="5080">
              <a:lnSpc>
                <a:spcPts val="3080"/>
              </a:lnSpc>
            </a:pPr>
            <a:r>
              <a:rPr dirty="0">
                <a:solidFill>
                  <a:schemeClr val="bg1"/>
                </a:solidFill>
              </a:rPr>
              <a:t>в</a:t>
            </a:r>
            <a:r>
              <a:rPr spc="-220" dirty="0">
                <a:solidFill>
                  <a:schemeClr val="bg1"/>
                </a:solidFill>
              </a:rPr>
              <a:t> </a:t>
            </a:r>
            <a:r>
              <a:rPr spc="-35" dirty="0">
                <a:solidFill>
                  <a:schemeClr val="bg1"/>
                </a:solidFill>
              </a:rPr>
              <a:t>Запоріжжі,</a:t>
            </a:r>
            <a:r>
              <a:rPr spc="-220" dirty="0">
                <a:solidFill>
                  <a:schemeClr val="bg1"/>
                </a:solidFill>
              </a:rPr>
              <a:t> </a:t>
            </a:r>
            <a:r>
              <a:rPr spc="40" dirty="0">
                <a:solidFill>
                  <a:schemeClr val="bg1"/>
                </a:solidFill>
              </a:rPr>
              <a:t>що </a:t>
            </a:r>
            <a:r>
              <a:rPr dirty="0">
                <a:solidFill>
                  <a:schemeClr val="bg1"/>
                </a:solidFill>
              </a:rPr>
              <a:t>забезпечуватиме</a:t>
            </a:r>
            <a:r>
              <a:rPr spc="-22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якісні</a:t>
            </a:r>
            <a:r>
              <a:rPr spc="-215" dirty="0">
                <a:solidFill>
                  <a:schemeClr val="bg1"/>
                </a:solidFill>
              </a:rPr>
              <a:t> </a:t>
            </a:r>
            <a:r>
              <a:rPr spc="-30" dirty="0">
                <a:solidFill>
                  <a:schemeClr val="bg1"/>
                </a:solidFill>
              </a:rPr>
              <a:t>гарячі</a:t>
            </a:r>
            <a:r>
              <a:rPr spc="-215"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обіди</a:t>
            </a:r>
            <a:r>
              <a:rPr spc="-215" dirty="0">
                <a:solidFill>
                  <a:schemeClr val="bg1"/>
                </a:solidFill>
              </a:rPr>
              <a:t> </a:t>
            </a:r>
            <a:endParaRPr lang="uk-UA" spc="-215" dirty="0">
              <a:solidFill>
                <a:schemeClr val="bg1"/>
              </a:solidFill>
            </a:endParaRPr>
          </a:p>
          <a:p>
            <a:pPr marL="12700" marR="5080">
              <a:lnSpc>
                <a:spcPts val="3080"/>
              </a:lnSpc>
            </a:pPr>
            <a:r>
              <a:rPr spc="-25" dirty="0" err="1">
                <a:solidFill>
                  <a:schemeClr val="bg1"/>
                </a:solidFill>
              </a:rPr>
              <a:t>для</a:t>
            </a:r>
            <a:r>
              <a:rPr spc="-25" dirty="0">
                <a:solidFill>
                  <a:schemeClr val="bg1"/>
                </a:solidFill>
              </a:rPr>
              <a:t> </a:t>
            </a:r>
            <a:r>
              <a:rPr spc="-40" dirty="0">
                <a:solidFill>
                  <a:schemeClr val="bg1"/>
                </a:solidFill>
              </a:rPr>
              <a:t>населення,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підтримуватиме</a:t>
            </a:r>
            <a:r>
              <a:rPr spc="-35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соціально </a:t>
            </a:r>
            <a:r>
              <a:rPr dirty="0">
                <a:solidFill>
                  <a:schemeClr val="bg1"/>
                </a:solidFill>
              </a:rPr>
              <a:t>вразливі</a:t>
            </a:r>
            <a:r>
              <a:rPr spc="-254" dirty="0">
                <a:solidFill>
                  <a:schemeClr val="bg1"/>
                </a:solidFill>
              </a:rPr>
              <a:t> </a:t>
            </a:r>
            <a:r>
              <a:rPr spc="-45" dirty="0" err="1">
                <a:solidFill>
                  <a:schemeClr val="bg1"/>
                </a:solidFill>
              </a:rPr>
              <a:t>категорії</a:t>
            </a:r>
            <a:r>
              <a:rPr spc="-250" dirty="0">
                <a:solidFill>
                  <a:schemeClr val="bg1"/>
                </a:solidFill>
              </a:rPr>
              <a:t> </a:t>
            </a:r>
            <a:endParaRPr lang="uk-UA" spc="-250" dirty="0">
              <a:solidFill>
                <a:schemeClr val="bg1"/>
              </a:solidFill>
            </a:endParaRPr>
          </a:p>
          <a:p>
            <a:pPr marL="12700" marR="5080">
              <a:lnSpc>
                <a:spcPts val="3080"/>
              </a:lnSpc>
            </a:pPr>
            <a:r>
              <a:rPr spc="-90" dirty="0" err="1">
                <a:solidFill>
                  <a:schemeClr val="bg1"/>
                </a:solidFill>
              </a:rPr>
              <a:t>та</a:t>
            </a:r>
            <a:r>
              <a:rPr spc="-250" dirty="0">
                <a:solidFill>
                  <a:schemeClr val="bg1"/>
                </a:solidFill>
              </a:rPr>
              <a:t> </a:t>
            </a:r>
            <a:r>
              <a:rPr spc="55" dirty="0">
                <a:solidFill>
                  <a:schemeClr val="bg1"/>
                </a:solidFill>
              </a:rPr>
              <a:t>сприятиме </a:t>
            </a:r>
            <a:r>
              <a:rPr dirty="0">
                <a:solidFill>
                  <a:schemeClr val="bg1"/>
                </a:solidFill>
              </a:rPr>
              <a:t>економічному</a:t>
            </a:r>
            <a:r>
              <a:rPr spc="3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відновленню</a:t>
            </a:r>
            <a:r>
              <a:rPr spc="4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регіону.</a:t>
            </a:r>
          </a:p>
          <a:p>
            <a:pPr>
              <a:lnSpc>
                <a:spcPct val="100000"/>
              </a:lnSpc>
              <a:spcBef>
                <a:spcPts val="2355"/>
              </a:spcBef>
            </a:pPr>
            <a:endParaRPr spc="-10" dirty="0">
              <a:solidFill>
                <a:schemeClr val="bg1"/>
              </a:solidFill>
            </a:endParaRPr>
          </a:p>
          <a:p>
            <a:pPr marL="12700">
              <a:lnSpc>
                <a:spcPct val="100000"/>
              </a:lnSpc>
            </a:pPr>
            <a:r>
              <a:rPr spc="-45" dirty="0">
                <a:solidFill>
                  <a:schemeClr val="bg1"/>
                </a:solidFill>
              </a:rPr>
              <a:t>м.Запоріжжя,</a:t>
            </a:r>
            <a:r>
              <a:rPr spc="-260" dirty="0">
                <a:solidFill>
                  <a:schemeClr val="bg1"/>
                </a:solidFill>
              </a:rPr>
              <a:t> </a:t>
            </a:r>
            <a:r>
              <a:rPr spc="-85" dirty="0">
                <a:solidFill>
                  <a:schemeClr val="bg1"/>
                </a:solidFill>
              </a:rPr>
              <a:t>пр.</a:t>
            </a:r>
            <a:r>
              <a:rPr spc="-254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Соборний,</a:t>
            </a:r>
            <a:r>
              <a:rPr spc="-260" dirty="0">
                <a:solidFill>
                  <a:schemeClr val="bg1"/>
                </a:solidFill>
              </a:rPr>
              <a:t> </a:t>
            </a:r>
            <a:r>
              <a:rPr spc="-120" dirty="0">
                <a:solidFill>
                  <a:schemeClr val="bg1"/>
                </a:solidFill>
              </a:rPr>
              <a:t>буд.</a:t>
            </a:r>
            <a:r>
              <a:rPr spc="-254" dirty="0">
                <a:solidFill>
                  <a:schemeClr val="bg1"/>
                </a:solidFill>
              </a:rPr>
              <a:t> </a:t>
            </a:r>
            <a:r>
              <a:rPr spc="-420" dirty="0">
                <a:solidFill>
                  <a:schemeClr val="bg1"/>
                </a:solidFill>
              </a:rPr>
              <a:t>175</a:t>
            </a: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15DD7679-4864-4D81-BA86-8823E6E4C4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895600" y="-53872"/>
            <a:ext cx="16256000" cy="1240740"/>
          </a:xfrm>
          <a:prstGeom prst="rect">
            <a:avLst/>
          </a:prstGeom>
        </p:spPr>
        <p:txBody>
          <a:bodyPr vert="horz" wrap="square" lIns="0" tIns="314341" rIns="0" bIns="0" rtlCol="0">
            <a:spAutoFit/>
          </a:bodyPr>
          <a:lstStyle/>
          <a:p>
            <a:pPr marL="3602354">
              <a:lnSpc>
                <a:spcPct val="100000"/>
              </a:lnSpc>
              <a:spcBef>
                <a:spcPts val="100"/>
              </a:spcBef>
            </a:pPr>
            <a:r>
              <a:rPr sz="6000" b="0" dirty="0">
                <a:solidFill>
                  <a:srgbClr val="FFFFFF"/>
                </a:solidFill>
                <a:latin typeface="Times New Roman"/>
                <a:cs typeface="Times New Roman"/>
              </a:rPr>
              <a:t>ВІДНОВЛЕНІ ПІДПРИЄМСТВА</a:t>
            </a:r>
            <a:r>
              <a:rPr lang="uk-UA" sz="6000" b="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6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21AAC1BB-F1C4-4CB2-AFF2-6C546F8340D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09560" y="5891093"/>
            <a:ext cx="7677149" cy="439590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200151" y="4825360"/>
            <a:ext cx="716280" cy="665480"/>
          </a:xfrm>
          <a:custGeom>
            <a:avLst/>
            <a:gdLst/>
            <a:ahLst/>
            <a:cxnLst/>
            <a:rect l="l" t="t" r="r" b="b"/>
            <a:pathLst>
              <a:path w="716279" h="665479">
                <a:moveTo>
                  <a:pt x="447554" y="664070"/>
                </a:moveTo>
                <a:lnTo>
                  <a:pt x="392458" y="637649"/>
                </a:lnTo>
                <a:lnTo>
                  <a:pt x="341208" y="609288"/>
                </a:lnTo>
                <a:lnTo>
                  <a:pt x="292255" y="581105"/>
                </a:lnTo>
                <a:lnTo>
                  <a:pt x="245930" y="553020"/>
                </a:lnTo>
                <a:lnTo>
                  <a:pt x="202564" y="524951"/>
                </a:lnTo>
                <a:lnTo>
                  <a:pt x="162488" y="496821"/>
                </a:lnTo>
                <a:lnTo>
                  <a:pt x="126033" y="468549"/>
                </a:lnTo>
                <a:lnTo>
                  <a:pt x="93528" y="440054"/>
                </a:lnTo>
                <a:lnTo>
                  <a:pt x="65306" y="411258"/>
                </a:lnTo>
                <a:lnTo>
                  <a:pt x="23030" y="352440"/>
                </a:lnTo>
                <a:lnTo>
                  <a:pt x="1851" y="291456"/>
                </a:lnTo>
                <a:lnTo>
                  <a:pt x="0" y="259952"/>
                </a:lnTo>
                <a:lnTo>
                  <a:pt x="4415" y="227667"/>
                </a:lnTo>
                <a:lnTo>
                  <a:pt x="33369" y="160434"/>
                </a:lnTo>
                <a:lnTo>
                  <a:pt x="59148" y="128924"/>
                </a:lnTo>
                <a:lnTo>
                  <a:pt x="124991" y="95766"/>
                </a:lnTo>
                <a:lnTo>
                  <a:pt x="162522" y="93382"/>
                </a:lnTo>
                <a:lnTo>
                  <a:pt x="201440" y="99972"/>
                </a:lnTo>
                <a:lnTo>
                  <a:pt x="240477" y="115166"/>
                </a:lnTo>
                <a:lnTo>
                  <a:pt x="278370" y="138599"/>
                </a:lnTo>
                <a:lnTo>
                  <a:pt x="313851" y="169901"/>
                </a:lnTo>
                <a:lnTo>
                  <a:pt x="345655" y="208705"/>
                </a:lnTo>
                <a:lnTo>
                  <a:pt x="357564" y="163009"/>
                </a:lnTo>
                <a:lnTo>
                  <a:pt x="375101" y="121161"/>
                </a:lnTo>
                <a:lnTo>
                  <a:pt x="397638" y="84038"/>
                </a:lnTo>
                <a:lnTo>
                  <a:pt x="424542" y="52517"/>
                </a:lnTo>
                <a:lnTo>
                  <a:pt x="455183" y="27475"/>
                </a:lnTo>
                <a:lnTo>
                  <a:pt x="488931" y="9790"/>
                </a:lnTo>
                <a:lnTo>
                  <a:pt x="563226" y="0"/>
                </a:lnTo>
                <a:lnTo>
                  <a:pt x="602512" y="9649"/>
                </a:lnTo>
                <a:lnTo>
                  <a:pt x="642382" y="30163"/>
                </a:lnTo>
                <a:lnTo>
                  <a:pt x="716026" y="197924"/>
                </a:lnTo>
                <a:lnTo>
                  <a:pt x="636811" y="408988"/>
                </a:lnTo>
                <a:lnTo>
                  <a:pt x="511204" y="589665"/>
                </a:lnTo>
                <a:lnTo>
                  <a:pt x="447554" y="664070"/>
                </a:lnTo>
                <a:close/>
              </a:path>
            </a:pathLst>
          </a:custGeom>
          <a:solidFill>
            <a:srgbClr val="E3AF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7436" y="5791036"/>
            <a:ext cx="7933690" cy="0"/>
          </a:xfrm>
          <a:custGeom>
            <a:avLst/>
            <a:gdLst/>
            <a:ahLst/>
            <a:cxnLst/>
            <a:rect l="l" t="t" r="r" b="b"/>
            <a:pathLst>
              <a:path w="7933690">
                <a:moveTo>
                  <a:pt x="0" y="0"/>
                </a:moveTo>
                <a:lnTo>
                  <a:pt x="7933308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56362" y="775161"/>
            <a:ext cx="6829425" cy="46767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328717" y="4817100"/>
            <a:ext cx="36290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робочих</a:t>
            </a:r>
            <a:r>
              <a:rPr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65" dirty="0">
                <a:solidFill>
                  <a:srgbClr val="FFFFFF"/>
                </a:solidFill>
                <a:latin typeface="Verdana"/>
                <a:cs typeface="Verdana"/>
              </a:rPr>
              <a:t>місця</a:t>
            </a:r>
            <a:r>
              <a:rPr sz="28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35" dirty="0">
                <a:solidFill>
                  <a:srgbClr val="FFFFFF"/>
                </a:solidFill>
                <a:latin typeface="Verdana"/>
                <a:cs typeface="Verdana"/>
              </a:rPr>
              <a:t>ВПО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6000" y="3956853"/>
            <a:ext cx="890905" cy="1577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150" spc="1220" dirty="0">
                <a:solidFill>
                  <a:srgbClr val="FFC3B6"/>
                </a:solidFill>
                <a:latin typeface="Tahoma"/>
                <a:cs typeface="Tahoma"/>
              </a:rPr>
              <a:t>4</a:t>
            </a:r>
            <a:endParaRPr sz="101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6000" y="8796050"/>
            <a:ext cx="6882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10" dirty="0">
                <a:solidFill>
                  <a:srgbClr val="FFFFFF"/>
                </a:solidFill>
                <a:latin typeface="Verdana"/>
                <a:cs typeface="Verdana"/>
              </a:rPr>
              <a:t>м.</a:t>
            </a:r>
            <a:r>
              <a:rPr sz="2800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0" dirty="0">
                <a:solidFill>
                  <a:srgbClr val="FFFFFF"/>
                </a:solidFill>
                <a:latin typeface="Verdana"/>
                <a:cs typeface="Verdana"/>
              </a:rPr>
              <a:t>Запоріжжя,</a:t>
            </a:r>
            <a:r>
              <a:rPr sz="28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5" dirty="0">
                <a:solidFill>
                  <a:srgbClr val="FFFFFF"/>
                </a:solidFill>
                <a:latin typeface="Verdana"/>
                <a:cs typeface="Verdana"/>
              </a:rPr>
              <a:t>пр.</a:t>
            </a:r>
            <a:r>
              <a:rPr sz="28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Соборний,</a:t>
            </a:r>
            <a:r>
              <a:rPr sz="28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20" dirty="0">
                <a:solidFill>
                  <a:srgbClr val="FFFFFF"/>
                </a:solidFill>
                <a:latin typeface="Verdana"/>
                <a:cs typeface="Verdana"/>
              </a:rPr>
              <a:t>буд.</a:t>
            </a:r>
            <a:r>
              <a:rPr sz="28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380" dirty="0">
                <a:solidFill>
                  <a:srgbClr val="FFFFFF"/>
                </a:solidFill>
                <a:latin typeface="Verdana"/>
                <a:cs typeface="Verdana"/>
              </a:rPr>
              <a:t>110А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6000" y="5969186"/>
            <a:ext cx="7543800" cy="162369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грантовий</a:t>
            </a:r>
            <a:r>
              <a:rPr sz="28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бізнес</a:t>
            </a:r>
            <a:r>
              <a:rPr sz="28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80" dirty="0">
                <a:solidFill>
                  <a:srgbClr val="FFFFFF"/>
                </a:solidFill>
                <a:latin typeface="Verdana"/>
                <a:cs typeface="Verdana"/>
              </a:rPr>
              <a:t>проєкт,</a:t>
            </a:r>
            <a:r>
              <a:rPr sz="28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відновлення</a:t>
            </a:r>
            <a:r>
              <a:rPr sz="28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Verdana"/>
                <a:cs typeface="Verdana"/>
              </a:rPr>
              <a:t>з </a:t>
            </a:r>
            <a:r>
              <a:rPr sz="2800" spc="-45" dirty="0">
                <a:solidFill>
                  <a:srgbClr val="FFFFFF"/>
                </a:solidFill>
                <a:latin typeface="Verdana"/>
                <a:cs typeface="Verdana"/>
              </a:rPr>
              <a:t>нуля</a:t>
            </a:r>
            <a:r>
              <a:rPr sz="28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втраченого</a:t>
            </a:r>
            <a:r>
              <a:rPr sz="28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8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тимчасово</a:t>
            </a:r>
            <a:r>
              <a:rPr sz="28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окупованій </a:t>
            </a:r>
            <a:r>
              <a:rPr sz="2800" spc="-105" dirty="0">
                <a:solidFill>
                  <a:srgbClr val="FFFFFF"/>
                </a:solidFill>
                <a:latin typeface="Verdana"/>
                <a:cs typeface="Verdana"/>
              </a:rPr>
              <a:t>смт.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Кирилівці</a:t>
            </a:r>
            <a:r>
              <a:rPr sz="28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дитячого</a:t>
            </a:r>
            <a:r>
              <a:rPr sz="28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табору</a:t>
            </a:r>
            <a:endParaRPr sz="2800">
              <a:latin typeface="Verdana"/>
              <a:cs typeface="Verdana"/>
            </a:endParaRPr>
          </a:p>
          <a:p>
            <a:pPr marL="12700">
              <a:lnSpc>
                <a:spcPts val="3010"/>
              </a:lnSpc>
            </a:pPr>
            <a:r>
              <a:rPr sz="2800" b="1" dirty="0">
                <a:solidFill>
                  <a:srgbClr val="FFFFFF"/>
                </a:solidFill>
                <a:latin typeface="Tahoma"/>
                <a:cs typeface="Tahoma"/>
              </a:rPr>
              <a:t>«Лазурна</a:t>
            </a:r>
            <a:r>
              <a:rPr sz="2800" b="1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ahoma"/>
                <a:cs typeface="Tahoma"/>
              </a:rPr>
              <a:t>райдуга»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D7CD9701-F559-4833-BBDF-5D1B5471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1" y="2222128"/>
            <a:ext cx="16032217" cy="738664"/>
          </a:xfrm>
        </p:spPr>
        <p:txBody>
          <a:bodyPr/>
          <a:lstStyle/>
          <a:p>
            <a:r>
              <a:rPr lang="uk-U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ДИТЯЧИЙ ОСВІТНІЙ КОВОРКІНГ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5DACFB34-BA1E-43BD-8C3B-8E24830210E4}"/>
              </a:ext>
            </a:extLst>
          </p:cNvPr>
          <p:cNvSpPr txBox="1">
            <a:spLocks/>
          </p:cNvSpPr>
          <p:nvPr/>
        </p:nvSpPr>
        <p:spPr>
          <a:xfrm>
            <a:off x="-3340100" y="20940"/>
            <a:ext cx="16256000" cy="1240740"/>
          </a:xfrm>
          <a:prstGeom prst="rect">
            <a:avLst/>
          </a:prstGeom>
        </p:spPr>
        <p:txBody>
          <a:bodyPr vert="horz" wrap="square" lIns="0" tIns="314341" rIns="0" bIns="0" rtlCol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3602354">
              <a:spcBef>
                <a:spcPts val="100"/>
              </a:spcBef>
            </a:pPr>
            <a:r>
              <a:rPr lang="uk-UA" sz="6000" b="0" dirty="0">
                <a:solidFill>
                  <a:srgbClr val="FFFFFF"/>
                </a:solidFill>
                <a:latin typeface="Times New Roman"/>
                <a:cs typeface="Times New Roman"/>
              </a:rPr>
              <a:t>ВІДНОВЛЕНІ ПІДПРИЄМСТВА:</a:t>
            </a:r>
            <a:endParaRPr lang="uk-UA" sz="6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C7E0BEBB-7923-42F6-973F-E9513A93D44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1043846" y="5105498"/>
            <a:ext cx="7933690" cy="0"/>
          </a:xfrm>
          <a:custGeom>
            <a:avLst/>
            <a:gdLst/>
            <a:ahLst/>
            <a:cxnLst/>
            <a:rect l="l" t="t" r="r" b="b"/>
            <a:pathLst>
              <a:path w="7933690">
                <a:moveTo>
                  <a:pt x="0" y="0"/>
                </a:moveTo>
                <a:lnTo>
                  <a:pt x="7933308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6440" y="3963330"/>
            <a:ext cx="8429624" cy="632366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85800" y="1937872"/>
            <a:ext cx="1493582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254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КОНФЕРЕНЦ-</a:t>
            </a:r>
            <a:r>
              <a:rPr sz="6000" b="1" spc="2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ЗАЛ</a:t>
            </a:r>
            <a:r>
              <a:rPr lang="uk-UA" sz="6000" b="1" spc="2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«ПІД КЛЮЧ»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0485" y="4147031"/>
            <a:ext cx="34251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робоче</a:t>
            </a:r>
            <a:r>
              <a:rPr sz="28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75" dirty="0">
                <a:solidFill>
                  <a:srgbClr val="FFFFFF"/>
                </a:solidFill>
                <a:latin typeface="Verdana"/>
                <a:cs typeface="Verdana"/>
              </a:rPr>
              <a:t>місце</a:t>
            </a:r>
            <a:r>
              <a:rPr sz="28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35" dirty="0">
                <a:solidFill>
                  <a:srgbClr val="FFFFFF"/>
                </a:solidFill>
                <a:latin typeface="Verdana"/>
                <a:cs typeface="Verdana"/>
              </a:rPr>
              <a:t>ВПО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6384" y="3267734"/>
            <a:ext cx="504190" cy="15779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150" spc="-1825" dirty="0">
                <a:solidFill>
                  <a:srgbClr val="FFC3B6"/>
                </a:solidFill>
                <a:latin typeface="Tahoma"/>
                <a:cs typeface="Tahoma"/>
              </a:rPr>
              <a:t>1</a:t>
            </a:r>
            <a:endParaRPr sz="101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6384" y="5283648"/>
            <a:ext cx="8009890" cy="162369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266700">
              <a:lnSpc>
                <a:spcPts val="3080"/>
              </a:lnSpc>
              <a:spcBef>
                <a:spcPts val="434"/>
              </a:spcBef>
            </a:pPr>
            <a:r>
              <a:rPr sz="2800" spc="45" dirty="0">
                <a:solidFill>
                  <a:srgbClr val="FFFFFF"/>
                </a:solidFill>
                <a:latin typeface="Verdana"/>
                <a:cs typeface="Verdana"/>
              </a:rPr>
              <a:t>Надаємо</a:t>
            </a:r>
            <a:r>
              <a:rPr sz="28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8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погодинну</a:t>
            </a:r>
            <a:r>
              <a:rPr sz="28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оренду</a:t>
            </a:r>
            <a:r>
              <a:rPr sz="28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конференц- </a:t>
            </a:r>
            <a:r>
              <a:rPr sz="2800" spc="-140" dirty="0">
                <a:solidFill>
                  <a:srgbClr val="FFFFFF"/>
                </a:solidFill>
                <a:latin typeface="Verdana"/>
                <a:cs typeface="Verdana"/>
              </a:rPr>
              <a:t>зал,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для</a:t>
            </a:r>
            <a:r>
              <a:rPr sz="28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проведення</a:t>
            </a:r>
            <a:r>
              <a:rPr sz="28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конференцій, </a:t>
            </a: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семінарів,</a:t>
            </a:r>
            <a:r>
              <a:rPr sz="28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тренінгів</a:t>
            </a:r>
            <a:r>
              <a:rPr sz="28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та</a:t>
            </a:r>
            <a:r>
              <a:rPr sz="28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інших</a:t>
            </a:r>
            <a:r>
              <a:rPr sz="28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заходів.</a:t>
            </a:r>
            <a:endParaRPr sz="2800">
              <a:latin typeface="Verdana"/>
              <a:cs typeface="Verdana"/>
            </a:endParaRPr>
          </a:p>
          <a:p>
            <a:pPr marL="12700">
              <a:lnSpc>
                <a:spcPts val="3010"/>
              </a:lnSpc>
            </a:pPr>
            <a:r>
              <a:rPr sz="2800" spc="-20" dirty="0">
                <a:solidFill>
                  <a:srgbClr val="FFFFFF"/>
                </a:solidFill>
                <a:latin typeface="Verdana"/>
                <a:cs typeface="Verdana"/>
              </a:rPr>
              <a:t>Додатково</a:t>
            </a:r>
            <a:r>
              <a:rPr sz="28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FFFFFF"/>
                </a:solidFill>
                <a:latin typeface="Verdana"/>
                <a:cs typeface="Verdana"/>
              </a:rPr>
              <a:t>робимо</a:t>
            </a:r>
            <a:r>
              <a:rPr sz="28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кейтерінг</a:t>
            </a:r>
            <a:r>
              <a:rPr sz="28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90" dirty="0">
                <a:solidFill>
                  <a:srgbClr val="FFFFFF"/>
                </a:solidFill>
                <a:latin typeface="Verdana"/>
                <a:cs typeface="Verdana"/>
              </a:rPr>
              <a:t>та</a:t>
            </a:r>
            <a:r>
              <a:rPr sz="28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75" dirty="0">
                <a:solidFill>
                  <a:srgbClr val="FFFFFF"/>
                </a:solidFill>
                <a:latin typeface="Verdana"/>
                <a:cs typeface="Verdana"/>
              </a:rPr>
              <a:t>кава</a:t>
            </a:r>
            <a:r>
              <a:rPr sz="28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брейк.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4EB047EE-97D2-40AA-A293-576E136884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590800" y="-56542"/>
            <a:ext cx="16256000" cy="1240740"/>
          </a:xfrm>
          <a:prstGeom prst="rect">
            <a:avLst/>
          </a:prstGeom>
        </p:spPr>
        <p:txBody>
          <a:bodyPr vert="horz" wrap="square" lIns="0" tIns="314341" rIns="0" bIns="0" rtlCol="0">
            <a:spAutoFit/>
          </a:bodyPr>
          <a:lstStyle/>
          <a:p>
            <a:pPr marL="3602354">
              <a:lnSpc>
                <a:spcPct val="100000"/>
              </a:lnSpc>
              <a:spcBef>
                <a:spcPts val="100"/>
              </a:spcBef>
            </a:pPr>
            <a:r>
              <a:rPr sz="6000" b="0" dirty="0">
                <a:solidFill>
                  <a:srgbClr val="FFFFFF"/>
                </a:solidFill>
                <a:latin typeface="Times New Roman"/>
                <a:cs typeface="Times New Roman"/>
              </a:rPr>
              <a:t>ВІДНОВЛЕНІ ПІДПРИЄМСТВА</a:t>
            </a:r>
            <a:r>
              <a:rPr lang="uk-UA" sz="6000" b="0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6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4870" y="4905317"/>
            <a:ext cx="7948307" cy="510041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9840595"/>
            <a:chOff x="0" y="0"/>
            <a:chExt cx="18288000" cy="9840595"/>
          </a:xfrm>
        </p:grpSpPr>
        <p:sp>
          <p:nvSpPr>
            <p:cNvPr id="4" name="object 4"/>
            <p:cNvSpPr/>
            <p:nvPr/>
          </p:nvSpPr>
          <p:spPr>
            <a:xfrm>
              <a:off x="474008" y="257828"/>
              <a:ext cx="17335500" cy="9563100"/>
            </a:xfrm>
            <a:custGeom>
              <a:avLst/>
              <a:gdLst/>
              <a:ahLst/>
              <a:cxnLst/>
              <a:rect l="l" t="t" r="r" b="b"/>
              <a:pathLst>
                <a:path w="17335500" h="9563100">
                  <a:moveTo>
                    <a:pt x="17335498" y="9143744"/>
                  </a:moveTo>
                  <a:lnTo>
                    <a:pt x="17318958" y="9223070"/>
                  </a:lnTo>
                  <a:lnTo>
                    <a:pt x="17302978" y="9267687"/>
                  </a:lnTo>
                  <a:lnTo>
                    <a:pt x="17282729" y="9310536"/>
                  </a:lnTo>
                  <a:lnTo>
                    <a:pt x="17258340" y="9351298"/>
                  </a:lnTo>
                  <a:lnTo>
                    <a:pt x="17229945" y="9389653"/>
                  </a:lnTo>
                  <a:lnTo>
                    <a:pt x="17197676" y="9425284"/>
                  </a:lnTo>
                  <a:lnTo>
                    <a:pt x="17162045" y="9457553"/>
                  </a:lnTo>
                  <a:lnTo>
                    <a:pt x="17123690" y="9485948"/>
                  </a:lnTo>
                  <a:lnTo>
                    <a:pt x="17082928" y="9510337"/>
                  </a:lnTo>
                  <a:lnTo>
                    <a:pt x="17040080" y="9530587"/>
                  </a:lnTo>
                  <a:lnTo>
                    <a:pt x="16995462" y="9546566"/>
                  </a:lnTo>
                  <a:lnTo>
                    <a:pt x="16949394" y="9558144"/>
                  </a:lnTo>
                  <a:lnTo>
                    <a:pt x="16916186" y="9563098"/>
                  </a:lnTo>
                </a:path>
                <a:path w="17335500" h="9563100">
                  <a:moveTo>
                    <a:pt x="423777" y="9563098"/>
                  </a:moveTo>
                  <a:lnTo>
                    <a:pt x="344500" y="9546566"/>
                  </a:lnTo>
                  <a:lnTo>
                    <a:pt x="299883" y="9530586"/>
                  </a:lnTo>
                  <a:lnTo>
                    <a:pt x="257034" y="9510336"/>
                  </a:lnTo>
                  <a:lnTo>
                    <a:pt x="216273" y="9485948"/>
                  </a:lnTo>
                  <a:lnTo>
                    <a:pt x="177917" y="9457553"/>
                  </a:lnTo>
                  <a:lnTo>
                    <a:pt x="142286" y="9425284"/>
                  </a:lnTo>
                  <a:lnTo>
                    <a:pt x="110017" y="9389653"/>
                  </a:lnTo>
                  <a:lnTo>
                    <a:pt x="81622" y="9351297"/>
                  </a:lnTo>
                  <a:lnTo>
                    <a:pt x="57234" y="9310536"/>
                  </a:lnTo>
                  <a:lnTo>
                    <a:pt x="36984" y="9267687"/>
                  </a:lnTo>
                  <a:lnTo>
                    <a:pt x="21004" y="9223070"/>
                  </a:lnTo>
                  <a:lnTo>
                    <a:pt x="9427" y="9177002"/>
                  </a:lnTo>
                  <a:lnTo>
                    <a:pt x="2384" y="9129802"/>
                  </a:lnTo>
                  <a:lnTo>
                    <a:pt x="0" y="9081790"/>
                  </a:lnTo>
                  <a:lnTo>
                    <a:pt x="0" y="485773"/>
                  </a:lnTo>
                  <a:lnTo>
                    <a:pt x="2384" y="437761"/>
                  </a:lnTo>
                  <a:lnTo>
                    <a:pt x="9427" y="390561"/>
                  </a:lnTo>
                  <a:lnTo>
                    <a:pt x="21004" y="344493"/>
                  </a:lnTo>
                  <a:lnTo>
                    <a:pt x="36984" y="299876"/>
                  </a:lnTo>
                  <a:lnTo>
                    <a:pt x="57234" y="257027"/>
                  </a:lnTo>
                  <a:lnTo>
                    <a:pt x="81622" y="216266"/>
                  </a:lnTo>
                  <a:lnTo>
                    <a:pt x="110017" y="177910"/>
                  </a:lnTo>
                  <a:lnTo>
                    <a:pt x="142287" y="142279"/>
                  </a:lnTo>
                  <a:lnTo>
                    <a:pt x="177918" y="110010"/>
                  </a:lnTo>
                  <a:lnTo>
                    <a:pt x="216273" y="81615"/>
                  </a:lnTo>
                  <a:lnTo>
                    <a:pt x="257034" y="57227"/>
                  </a:lnTo>
                  <a:lnTo>
                    <a:pt x="299883" y="36977"/>
                  </a:lnTo>
                  <a:lnTo>
                    <a:pt x="344501" y="20997"/>
                  </a:lnTo>
                  <a:lnTo>
                    <a:pt x="390568" y="9420"/>
                  </a:lnTo>
                  <a:lnTo>
                    <a:pt x="437768" y="2377"/>
                  </a:lnTo>
                  <a:lnTo>
                    <a:pt x="485781" y="0"/>
                  </a:lnTo>
                  <a:lnTo>
                    <a:pt x="16854181" y="0"/>
                  </a:lnTo>
                  <a:lnTo>
                    <a:pt x="16902194" y="2376"/>
                  </a:lnTo>
                  <a:lnTo>
                    <a:pt x="16949394" y="9420"/>
                  </a:lnTo>
                  <a:lnTo>
                    <a:pt x="16995462" y="20997"/>
                  </a:lnTo>
                  <a:lnTo>
                    <a:pt x="17040079" y="36977"/>
                  </a:lnTo>
                  <a:lnTo>
                    <a:pt x="17082928" y="57227"/>
                  </a:lnTo>
                  <a:lnTo>
                    <a:pt x="17123690" y="81615"/>
                  </a:lnTo>
                  <a:lnTo>
                    <a:pt x="17162045" y="110010"/>
                  </a:lnTo>
                  <a:lnTo>
                    <a:pt x="17197676" y="142279"/>
                  </a:lnTo>
                  <a:lnTo>
                    <a:pt x="17229945" y="177910"/>
                  </a:lnTo>
                  <a:lnTo>
                    <a:pt x="17258340" y="216266"/>
                  </a:lnTo>
                  <a:lnTo>
                    <a:pt x="17282728" y="257027"/>
                  </a:lnTo>
                  <a:lnTo>
                    <a:pt x="17302978" y="299876"/>
                  </a:lnTo>
                  <a:lnTo>
                    <a:pt x="17318958" y="344493"/>
                  </a:lnTo>
                  <a:lnTo>
                    <a:pt x="17330535" y="390561"/>
                  </a:lnTo>
                  <a:lnTo>
                    <a:pt x="17335498" y="423820"/>
                  </a:lnTo>
                </a:path>
              </a:pathLst>
            </a:custGeom>
            <a:ln w="38099">
              <a:solidFill>
                <a:srgbClr val="5C24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50"/>
              <a:ext cx="5166995" cy="3970654"/>
            </a:xfrm>
            <a:custGeom>
              <a:avLst/>
              <a:gdLst/>
              <a:ahLst/>
              <a:cxnLst/>
              <a:rect l="l" t="t" r="r" b="b"/>
              <a:pathLst>
                <a:path w="5166995" h="3970654">
                  <a:moveTo>
                    <a:pt x="0" y="3970339"/>
                  </a:moveTo>
                  <a:lnTo>
                    <a:pt x="0" y="0"/>
                  </a:lnTo>
                  <a:lnTo>
                    <a:pt x="5103897" y="638"/>
                  </a:lnTo>
                  <a:lnTo>
                    <a:pt x="5146777" y="1621"/>
                  </a:lnTo>
                  <a:lnTo>
                    <a:pt x="5165911" y="8940"/>
                  </a:lnTo>
                  <a:lnTo>
                    <a:pt x="5166558" y="29148"/>
                  </a:lnTo>
                  <a:lnTo>
                    <a:pt x="5153973" y="68798"/>
                  </a:lnTo>
                  <a:lnTo>
                    <a:pt x="5136410" y="117781"/>
                  </a:lnTo>
                  <a:lnTo>
                    <a:pt x="5117296" y="165590"/>
                  </a:lnTo>
                  <a:lnTo>
                    <a:pt x="5096633" y="212226"/>
                  </a:lnTo>
                  <a:lnTo>
                    <a:pt x="5074423" y="257691"/>
                  </a:lnTo>
                  <a:lnTo>
                    <a:pt x="5050669" y="301987"/>
                  </a:lnTo>
                  <a:lnTo>
                    <a:pt x="5025374" y="345115"/>
                  </a:lnTo>
                  <a:lnTo>
                    <a:pt x="4998538" y="387076"/>
                  </a:lnTo>
                  <a:lnTo>
                    <a:pt x="4970165" y="427873"/>
                  </a:lnTo>
                  <a:lnTo>
                    <a:pt x="4940257" y="467505"/>
                  </a:lnTo>
                  <a:lnTo>
                    <a:pt x="4908816" y="505976"/>
                  </a:lnTo>
                  <a:lnTo>
                    <a:pt x="4875844" y="543287"/>
                  </a:lnTo>
                  <a:lnTo>
                    <a:pt x="4841344" y="579438"/>
                  </a:lnTo>
                  <a:lnTo>
                    <a:pt x="4805318" y="614432"/>
                  </a:lnTo>
                  <a:lnTo>
                    <a:pt x="4767768" y="648270"/>
                  </a:lnTo>
                  <a:lnTo>
                    <a:pt x="4728697" y="680953"/>
                  </a:lnTo>
                  <a:lnTo>
                    <a:pt x="4688107" y="712483"/>
                  </a:lnTo>
                  <a:lnTo>
                    <a:pt x="4645999" y="742862"/>
                  </a:lnTo>
                  <a:lnTo>
                    <a:pt x="4603989" y="770519"/>
                  </a:lnTo>
                  <a:lnTo>
                    <a:pt x="4561002" y="795789"/>
                  </a:lnTo>
                  <a:lnTo>
                    <a:pt x="4517078" y="818709"/>
                  </a:lnTo>
                  <a:lnTo>
                    <a:pt x="4472253" y="839318"/>
                  </a:lnTo>
                  <a:lnTo>
                    <a:pt x="4426565" y="857654"/>
                  </a:lnTo>
                  <a:lnTo>
                    <a:pt x="4380051" y="873756"/>
                  </a:lnTo>
                  <a:lnTo>
                    <a:pt x="4332749" y="887662"/>
                  </a:lnTo>
                  <a:lnTo>
                    <a:pt x="4284697" y="899409"/>
                  </a:lnTo>
                  <a:lnTo>
                    <a:pt x="4235932" y="909038"/>
                  </a:lnTo>
                  <a:lnTo>
                    <a:pt x="4186491" y="916585"/>
                  </a:lnTo>
                  <a:lnTo>
                    <a:pt x="4134070" y="922700"/>
                  </a:lnTo>
                  <a:lnTo>
                    <a:pt x="4081638" y="927346"/>
                  </a:lnTo>
                  <a:lnTo>
                    <a:pt x="4029199" y="930548"/>
                  </a:lnTo>
                  <a:lnTo>
                    <a:pt x="3976757" y="932334"/>
                  </a:lnTo>
                  <a:lnTo>
                    <a:pt x="3924316" y="932731"/>
                  </a:lnTo>
                  <a:lnTo>
                    <a:pt x="3871881" y="931765"/>
                  </a:lnTo>
                  <a:lnTo>
                    <a:pt x="3819456" y="929462"/>
                  </a:lnTo>
                  <a:lnTo>
                    <a:pt x="3767046" y="925851"/>
                  </a:lnTo>
                  <a:lnTo>
                    <a:pt x="3714654" y="920957"/>
                  </a:lnTo>
                  <a:lnTo>
                    <a:pt x="3662286" y="914807"/>
                  </a:lnTo>
                  <a:lnTo>
                    <a:pt x="3609945" y="907428"/>
                  </a:lnTo>
                  <a:lnTo>
                    <a:pt x="3575644" y="903118"/>
                  </a:lnTo>
                  <a:lnTo>
                    <a:pt x="3541156" y="900125"/>
                  </a:lnTo>
                  <a:lnTo>
                    <a:pt x="3506583" y="897689"/>
                  </a:lnTo>
                  <a:lnTo>
                    <a:pt x="3472028" y="895047"/>
                  </a:lnTo>
                  <a:lnTo>
                    <a:pt x="3464054" y="887666"/>
                  </a:lnTo>
                  <a:lnTo>
                    <a:pt x="3455803" y="884940"/>
                  </a:lnTo>
                  <a:lnTo>
                    <a:pt x="3447286" y="886832"/>
                  </a:lnTo>
                  <a:lnTo>
                    <a:pt x="3438515" y="893307"/>
                  </a:lnTo>
                  <a:lnTo>
                    <a:pt x="3388855" y="886003"/>
                  </a:lnTo>
                  <a:lnTo>
                    <a:pt x="3339081" y="883771"/>
                  </a:lnTo>
                  <a:lnTo>
                    <a:pt x="3289222" y="885082"/>
                  </a:lnTo>
                  <a:lnTo>
                    <a:pt x="3239309" y="888406"/>
                  </a:lnTo>
                  <a:lnTo>
                    <a:pt x="3229632" y="885619"/>
                  </a:lnTo>
                  <a:lnTo>
                    <a:pt x="3220426" y="885262"/>
                  </a:lnTo>
                  <a:lnTo>
                    <a:pt x="3211848" y="888170"/>
                  </a:lnTo>
                  <a:lnTo>
                    <a:pt x="3204056" y="895176"/>
                  </a:lnTo>
                  <a:lnTo>
                    <a:pt x="3150834" y="901243"/>
                  </a:lnTo>
                  <a:lnTo>
                    <a:pt x="3099603" y="909938"/>
                  </a:lnTo>
                  <a:lnTo>
                    <a:pt x="3050371" y="921280"/>
                  </a:lnTo>
                  <a:lnTo>
                    <a:pt x="3003147" y="935285"/>
                  </a:lnTo>
                  <a:lnTo>
                    <a:pt x="2957939" y="951968"/>
                  </a:lnTo>
                  <a:lnTo>
                    <a:pt x="2914755" y="971346"/>
                  </a:lnTo>
                  <a:lnTo>
                    <a:pt x="2873603" y="993436"/>
                  </a:lnTo>
                  <a:lnTo>
                    <a:pt x="2834493" y="1018255"/>
                  </a:lnTo>
                  <a:lnTo>
                    <a:pt x="2797431" y="1045817"/>
                  </a:lnTo>
                  <a:lnTo>
                    <a:pt x="2762427" y="1076140"/>
                  </a:lnTo>
                  <a:lnTo>
                    <a:pt x="2729488" y="1109240"/>
                  </a:lnTo>
                  <a:lnTo>
                    <a:pt x="2698623" y="1145134"/>
                  </a:lnTo>
                  <a:lnTo>
                    <a:pt x="2669841" y="1183838"/>
                  </a:lnTo>
                  <a:lnTo>
                    <a:pt x="2643148" y="1225368"/>
                  </a:lnTo>
                  <a:lnTo>
                    <a:pt x="2618554" y="1269740"/>
                  </a:lnTo>
                  <a:lnTo>
                    <a:pt x="2596067" y="1316972"/>
                  </a:lnTo>
                  <a:lnTo>
                    <a:pt x="2575696" y="1367079"/>
                  </a:lnTo>
                  <a:lnTo>
                    <a:pt x="2557349" y="1416515"/>
                  </a:lnTo>
                  <a:lnTo>
                    <a:pt x="2520982" y="1515567"/>
                  </a:lnTo>
                  <a:lnTo>
                    <a:pt x="2502602" y="1565022"/>
                  </a:lnTo>
                  <a:lnTo>
                    <a:pt x="2483851" y="1614324"/>
                  </a:lnTo>
                  <a:lnTo>
                    <a:pt x="2464549" y="1663392"/>
                  </a:lnTo>
                  <a:lnTo>
                    <a:pt x="2444516" y="1712147"/>
                  </a:lnTo>
                  <a:lnTo>
                    <a:pt x="2423573" y="1760509"/>
                  </a:lnTo>
                  <a:lnTo>
                    <a:pt x="2401539" y="1808398"/>
                  </a:lnTo>
                  <a:lnTo>
                    <a:pt x="2378235" y="1855733"/>
                  </a:lnTo>
                  <a:lnTo>
                    <a:pt x="2353482" y="1902435"/>
                  </a:lnTo>
                  <a:lnTo>
                    <a:pt x="2328513" y="1945724"/>
                  </a:lnTo>
                  <a:lnTo>
                    <a:pt x="2301929" y="1987400"/>
                  </a:lnTo>
                  <a:lnTo>
                    <a:pt x="2273475" y="2027147"/>
                  </a:lnTo>
                  <a:lnTo>
                    <a:pt x="2242894" y="2064651"/>
                  </a:lnTo>
                  <a:lnTo>
                    <a:pt x="2209933" y="2099599"/>
                  </a:lnTo>
                  <a:lnTo>
                    <a:pt x="2174337" y="2131675"/>
                  </a:lnTo>
                  <a:lnTo>
                    <a:pt x="2135851" y="2160567"/>
                  </a:lnTo>
                  <a:lnTo>
                    <a:pt x="2094220" y="2185959"/>
                  </a:lnTo>
                  <a:lnTo>
                    <a:pt x="2049189" y="2207538"/>
                  </a:lnTo>
                  <a:lnTo>
                    <a:pt x="2000504" y="2224990"/>
                  </a:lnTo>
                  <a:lnTo>
                    <a:pt x="1947205" y="2237704"/>
                  </a:lnTo>
                  <a:lnTo>
                    <a:pt x="1893447" y="2244618"/>
                  </a:lnTo>
                  <a:lnTo>
                    <a:pt x="1839285" y="2246942"/>
                  </a:lnTo>
                  <a:lnTo>
                    <a:pt x="1784770" y="2245885"/>
                  </a:lnTo>
                  <a:lnTo>
                    <a:pt x="1729954" y="2242659"/>
                  </a:lnTo>
                  <a:lnTo>
                    <a:pt x="1678827" y="2237676"/>
                  </a:lnTo>
                  <a:lnTo>
                    <a:pt x="1628198" y="2230343"/>
                  </a:lnTo>
                  <a:lnTo>
                    <a:pt x="1577972" y="2221116"/>
                  </a:lnTo>
                  <a:lnTo>
                    <a:pt x="1528053" y="2210450"/>
                  </a:lnTo>
                  <a:lnTo>
                    <a:pt x="1478344" y="2198801"/>
                  </a:lnTo>
                  <a:lnTo>
                    <a:pt x="1379173" y="2174373"/>
                  </a:lnTo>
                  <a:lnTo>
                    <a:pt x="1329517" y="2162505"/>
                  </a:lnTo>
                  <a:lnTo>
                    <a:pt x="1279687" y="2151475"/>
                  </a:lnTo>
                  <a:lnTo>
                    <a:pt x="1229586" y="2141739"/>
                  </a:lnTo>
                  <a:lnTo>
                    <a:pt x="1178558" y="2136159"/>
                  </a:lnTo>
                  <a:lnTo>
                    <a:pt x="1135457" y="2139611"/>
                  </a:lnTo>
                  <a:lnTo>
                    <a:pt x="1099370" y="2152887"/>
                  </a:lnTo>
                  <a:lnTo>
                    <a:pt x="1069385" y="2176776"/>
                  </a:lnTo>
                  <a:lnTo>
                    <a:pt x="1044587" y="2212069"/>
                  </a:lnTo>
                  <a:lnTo>
                    <a:pt x="1024064" y="2259554"/>
                  </a:lnTo>
                  <a:lnTo>
                    <a:pt x="1008401" y="2307315"/>
                  </a:lnTo>
                  <a:lnTo>
                    <a:pt x="994253" y="2355425"/>
                  </a:lnTo>
                  <a:lnTo>
                    <a:pt x="981425" y="2403838"/>
                  </a:lnTo>
                  <a:lnTo>
                    <a:pt x="969719" y="2452510"/>
                  </a:lnTo>
                  <a:lnTo>
                    <a:pt x="958938" y="2501394"/>
                  </a:lnTo>
                  <a:lnTo>
                    <a:pt x="948884" y="2550446"/>
                  </a:lnTo>
                  <a:lnTo>
                    <a:pt x="939362" y="2599622"/>
                  </a:lnTo>
                  <a:lnTo>
                    <a:pt x="930174" y="2648875"/>
                  </a:lnTo>
                  <a:lnTo>
                    <a:pt x="912013" y="2747434"/>
                  </a:lnTo>
                  <a:lnTo>
                    <a:pt x="884330" y="2891911"/>
                  </a:lnTo>
                  <a:lnTo>
                    <a:pt x="874960" y="2939465"/>
                  </a:lnTo>
                  <a:lnTo>
                    <a:pt x="865133" y="2986867"/>
                  </a:lnTo>
                  <a:lnTo>
                    <a:pt x="854614" y="3034041"/>
                  </a:lnTo>
                  <a:lnTo>
                    <a:pt x="843166" y="3080909"/>
                  </a:lnTo>
                  <a:lnTo>
                    <a:pt x="830553" y="3127395"/>
                  </a:lnTo>
                  <a:lnTo>
                    <a:pt x="816538" y="3173424"/>
                  </a:lnTo>
                  <a:lnTo>
                    <a:pt x="800884" y="3218918"/>
                  </a:lnTo>
                  <a:lnTo>
                    <a:pt x="783357" y="3263802"/>
                  </a:lnTo>
                  <a:lnTo>
                    <a:pt x="763718" y="3307998"/>
                  </a:lnTo>
                  <a:lnTo>
                    <a:pt x="741733" y="3351431"/>
                  </a:lnTo>
                  <a:lnTo>
                    <a:pt x="717164" y="3394023"/>
                  </a:lnTo>
                  <a:lnTo>
                    <a:pt x="689776" y="3435699"/>
                  </a:lnTo>
                  <a:lnTo>
                    <a:pt x="660243" y="3476154"/>
                  </a:lnTo>
                  <a:lnTo>
                    <a:pt x="629351" y="3515229"/>
                  </a:lnTo>
                  <a:lnTo>
                    <a:pt x="597103" y="3552916"/>
                  </a:lnTo>
                  <a:lnTo>
                    <a:pt x="563506" y="3589207"/>
                  </a:lnTo>
                  <a:lnTo>
                    <a:pt x="528565" y="3624093"/>
                  </a:lnTo>
                  <a:lnTo>
                    <a:pt x="492286" y="3657566"/>
                  </a:lnTo>
                  <a:lnTo>
                    <a:pt x="454672" y="3689617"/>
                  </a:lnTo>
                  <a:lnTo>
                    <a:pt x="415731" y="3720238"/>
                  </a:lnTo>
                  <a:lnTo>
                    <a:pt x="375467" y="3749420"/>
                  </a:lnTo>
                  <a:lnTo>
                    <a:pt x="334427" y="3777478"/>
                  </a:lnTo>
                  <a:lnTo>
                    <a:pt x="293013" y="3804813"/>
                  </a:lnTo>
                  <a:lnTo>
                    <a:pt x="251217" y="3831406"/>
                  </a:lnTo>
                  <a:lnTo>
                    <a:pt x="209030" y="3857237"/>
                  </a:lnTo>
                  <a:lnTo>
                    <a:pt x="166443" y="3882287"/>
                  </a:lnTo>
                  <a:lnTo>
                    <a:pt x="123448" y="3906538"/>
                  </a:lnTo>
                  <a:lnTo>
                    <a:pt x="80037" y="3929970"/>
                  </a:lnTo>
                  <a:lnTo>
                    <a:pt x="36200" y="3952564"/>
                  </a:lnTo>
                  <a:lnTo>
                    <a:pt x="0" y="3970339"/>
                  </a:lnTo>
                  <a:close/>
                </a:path>
              </a:pathLst>
            </a:custGeom>
            <a:solidFill>
              <a:srgbClr val="DEB0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65" y="0"/>
              <a:ext cx="18286730" cy="4356735"/>
            </a:xfrm>
            <a:custGeom>
              <a:avLst/>
              <a:gdLst/>
              <a:ahLst/>
              <a:cxnLst/>
              <a:rect l="l" t="t" r="r" b="b"/>
              <a:pathLst>
                <a:path w="18286730" h="4356735">
                  <a:moveTo>
                    <a:pt x="371856" y="2739580"/>
                  </a:moveTo>
                  <a:lnTo>
                    <a:pt x="369671" y="2726347"/>
                  </a:lnTo>
                  <a:lnTo>
                    <a:pt x="364934" y="2713812"/>
                  </a:lnTo>
                  <a:lnTo>
                    <a:pt x="357835" y="2702433"/>
                  </a:lnTo>
                  <a:lnTo>
                    <a:pt x="0" y="2344001"/>
                  </a:lnTo>
                  <a:lnTo>
                    <a:pt x="0" y="2536494"/>
                  </a:lnTo>
                  <a:lnTo>
                    <a:pt x="258940" y="2795460"/>
                  </a:lnTo>
                  <a:lnTo>
                    <a:pt x="294932" y="2811856"/>
                  </a:lnTo>
                  <a:lnTo>
                    <a:pt x="308279" y="2812288"/>
                  </a:lnTo>
                  <a:lnTo>
                    <a:pt x="321449" y="2810103"/>
                  </a:lnTo>
                  <a:lnTo>
                    <a:pt x="355003" y="2789136"/>
                  </a:lnTo>
                  <a:lnTo>
                    <a:pt x="371424" y="2752979"/>
                  </a:lnTo>
                  <a:lnTo>
                    <a:pt x="371856" y="2739580"/>
                  </a:lnTo>
                  <a:close/>
                </a:path>
                <a:path w="18286730" h="4356735">
                  <a:moveTo>
                    <a:pt x="427736" y="3283039"/>
                  </a:moveTo>
                  <a:lnTo>
                    <a:pt x="425538" y="3269805"/>
                  </a:lnTo>
                  <a:lnTo>
                    <a:pt x="420814" y="3257270"/>
                  </a:lnTo>
                  <a:lnTo>
                    <a:pt x="413715" y="3245891"/>
                  </a:lnTo>
                  <a:lnTo>
                    <a:pt x="0" y="2831579"/>
                  </a:lnTo>
                  <a:lnTo>
                    <a:pt x="0" y="3024086"/>
                  </a:lnTo>
                  <a:lnTo>
                    <a:pt x="314820" y="3338919"/>
                  </a:lnTo>
                  <a:lnTo>
                    <a:pt x="350799" y="3355314"/>
                  </a:lnTo>
                  <a:lnTo>
                    <a:pt x="364147" y="3355746"/>
                  </a:lnTo>
                  <a:lnTo>
                    <a:pt x="377329" y="3353562"/>
                  </a:lnTo>
                  <a:lnTo>
                    <a:pt x="410883" y="3332594"/>
                  </a:lnTo>
                  <a:lnTo>
                    <a:pt x="427291" y="3296437"/>
                  </a:lnTo>
                  <a:lnTo>
                    <a:pt x="427736" y="3283039"/>
                  </a:lnTo>
                  <a:close/>
                </a:path>
                <a:path w="18286730" h="4356735">
                  <a:moveTo>
                    <a:pt x="827138" y="2716885"/>
                  </a:moveTo>
                  <a:lnTo>
                    <a:pt x="824953" y="2703652"/>
                  </a:lnTo>
                  <a:lnTo>
                    <a:pt x="820216" y="2691104"/>
                  </a:lnTo>
                  <a:lnTo>
                    <a:pt x="813117" y="2679738"/>
                  </a:lnTo>
                  <a:lnTo>
                    <a:pt x="0" y="1866011"/>
                  </a:lnTo>
                  <a:lnTo>
                    <a:pt x="0" y="2058517"/>
                  </a:lnTo>
                  <a:lnTo>
                    <a:pt x="714222" y="2772765"/>
                  </a:lnTo>
                  <a:lnTo>
                    <a:pt x="750214" y="2789148"/>
                  </a:lnTo>
                  <a:lnTo>
                    <a:pt x="763562" y="2789593"/>
                  </a:lnTo>
                  <a:lnTo>
                    <a:pt x="776732" y="2787396"/>
                  </a:lnTo>
                  <a:lnTo>
                    <a:pt x="810285" y="2766428"/>
                  </a:lnTo>
                  <a:lnTo>
                    <a:pt x="826706" y="2730284"/>
                  </a:lnTo>
                  <a:lnTo>
                    <a:pt x="827138" y="2716885"/>
                  </a:lnTo>
                  <a:close/>
                </a:path>
                <a:path w="18286730" h="4356735">
                  <a:moveTo>
                    <a:pt x="884643" y="315937"/>
                  </a:moveTo>
                  <a:lnTo>
                    <a:pt x="882218" y="302793"/>
                  </a:lnTo>
                  <a:lnTo>
                    <a:pt x="877265" y="290398"/>
                  </a:lnTo>
                  <a:lnTo>
                    <a:pt x="869975" y="279196"/>
                  </a:lnTo>
                  <a:lnTo>
                    <a:pt x="591121" y="0"/>
                  </a:lnTo>
                  <a:lnTo>
                    <a:pt x="399097" y="0"/>
                  </a:lnTo>
                  <a:lnTo>
                    <a:pt x="774090" y="373303"/>
                  </a:lnTo>
                  <a:lnTo>
                    <a:pt x="785101" y="380707"/>
                  </a:lnTo>
                  <a:lnTo>
                    <a:pt x="797458" y="385864"/>
                  </a:lnTo>
                  <a:lnTo>
                    <a:pt x="810450" y="388505"/>
                  </a:lnTo>
                  <a:lnTo>
                    <a:pt x="823899" y="388480"/>
                  </a:lnTo>
                  <a:lnTo>
                    <a:pt x="860577" y="373278"/>
                  </a:lnTo>
                  <a:lnTo>
                    <a:pt x="884453" y="329285"/>
                  </a:lnTo>
                  <a:lnTo>
                    <a:pt x="884643" y="315937"/>
                  </a:lnTo>
                  <a:close/>
                </a:path>
                <a:path w="18286730" h="4356735">
                  <a:moveTo>
                    <a:pt x="915339" y="2221331"/>
                  </a:moveTo>
                  <a:lnTo>
                    <a:pt x="913041" y="2207806"/>
                  </a:lnTo>
                  <a:lnTo>
                    <a:pt x="908088" y="2195017"/>
                  </a:lnTo>
                  <a:lnTo>
                    <a:pt x="900684" y="2183460"/>
                  </a:lnTo>
                  <a:lnTo>
                    <a:pt x="0" y="1284147"/>
                  </a:lnTo>
                  <a:lnTo>
                    <a:pt x="0" y="1478394"/>
                  </a:lnTo>
                  <a:lnTo>
                    <a:pt x="801560" y="2278138"/>
                  </a:lnTo>
                  <a:lnTo>
                    <a:pt x="837552" y="2294229"/>
                  </a:lnTo>
                  <a:lnTo>
                    <a:pt x="850849" y="2294661"/>
                  </a:lnTo>
                  <a:lnTo>
                    <a:pt x="863981" y="2292515"/>
                  </a:lnTo>
                  <a:lnTo>
                    <a:pt x="897724" y="2271852"/>
                  </a:lnTo>
                  <a:lnTo>
                    <a:pt x="914882" y="2235047"/>
                  </a:lnTo>
                  <a:lnTo>
                    <a:pt x="915339" y="2221331"/>
                  </a:lnTo>
                  <a:close/>
                </a:path>
                <a:path w="18286730" h="4356735">
                  <a:moveTo>
                    <a:pt x="958100" y="1334884"/>
                  </a:moveTo>
                  <a:lnTo>
                    <a:pt x="955903" y="1321650"/>
                  </a:lnTo>
                  <a:lnTo>
                    <a:pt x="951166" y="1309116"/>
                  </a:lnTo>
                  <a:lnTo>
                    <a:pt x="944079" y="1297736"/>
                  </a:lnTo>
                  <a:lnTo>
                    <a:pt x="0" y="353060"/>
                  </a:lnTo>
                  <a:lnTo>
                    <a:pt x="0" y="545566"/>
                  </a:lnTo>
                  <a:lnTo>
                    <a:pt x="845185" y="1390764"/>
                  </a:lnTo>
                  <a:lnTo>
                    <a:pt x="881164" y="1407147"/>
                  </a:lnTo>
                  <a:lnTo>
                    <a:pt x="894511" y="1407591"/>
                  </a:lnTo>
                  <a:lnTo>
                    <a:pt x="907694" y="1405407"/>
                  </a:lnTo>
                  <a:lnTo>
                    <a:pt x="941247" y="1384439"/>
                  </a:lnTo>
                  <a:lnTo>
                    <a:pt x="957656" y="1348282"/>
                  </a:lnTo>
                  <a:lnTo>
                    <a:pt x="958100" y="1334884"/>
                  </a:lnTo>
                  <a:close/>
                </a:path>
                <a:path w="18286730" h="4356735">
                  <a:moveTo>
                    <a:pt x="1336548" y="2164257"/>
                  </a:moveTo>
                  <a:lnTo>
                    <a:pt x="1334363" y="2151024"/>
                  </a:lnTo>
                  <a:lnTo>
                    <a:pt x="1329626" y="2138489"/>
                  </a:lnTo>
                  <a:lnTo>
                    <a:pt x="1322527" y="2127110"/>
                  </a:lnTo>
                  <a:lnTo>
                    <a:pt x="0" y="803973"/>
                  </a:lnTo>
                  <a:lnTo>
                    <a:pt x="0" y="998232"/>
                  </a:lnTo>
                  <a:lnTo>
                    <a:pt x="1222235" y="2216975"/>
                  </a:lnTo>
                  <a:lnTo>
                    <a:pt x="1268514" y="2236609"/>
                  </a:lnTo>
                  <a:lnTo>
                    <a:pt x="1281747" y="2235390"/>
                  </a:lnTo>
                  <a:lnTo>
                    <a:pt x="1316520" y="2216975"/>
                  </a:lnTo>
                  <a:lnTo>
                    <a:pt x="1336116" y="2177656"/>
                  </a:lnTo>
                  <a:lnTo>
                    <a:pt x="1336548" y="2164257"/>
                  </a:lnTo>
                  <a:close/>
                </a:path>
                <a:path w="18286730" h="4356735">
                  <a:moveTo>
                    <a:pt x="1657413" y="1566570"/>
                  </a:moveTo>
                  <a:lnTo>
                    <a:pt x="1655114" y="1553032"/>
                  </a:lnTo>
                  <a:lnTo>
                    <a:pt x="1650161" y="1540243"/>
                  </a:lnTo>
                  <a:lnTo>
                    <a:pt x="1642757" y="1528699"/>
                  </a:lnTo>
                  <a:lnTo>
                    <a:pt x="112826" y="0"/>
                  </a:lnTo>
                  <a:lnTo>
                    <a:pt x="0" y="0"/>
                  </a:lnTo>
                  <a:lnTo>
                    <a:pt x="0" y="81546"/>
                  </a:lnTo>
                  <a:lnTo>
                    <a:pt x="1543596" y="1623428"/>
                  </a:lnTo>
                  <a:lnTo>
                    <a:pt x="1554429" y="1631238"/>
                  </a:lnTo>
                  <a:lnTo>
                    <a:pt x="1566583" y="1636763"/>
                  </a:lnTo>
                  <a:lnTo>
                    <a:pt x="1579587" y="1639811"/>
                  </a:lnTo>
                  <a:lnTo>
                    <a:pt x="1592935" y="1640255"/>
                  </a:lnTo>
                  <a:lnTo>
                    <a:pt x="1606105" y="1638058"/>
                  </a:lnTo>
                  <a:lnTo>
                    <a:pt x="1639798" y="1617078"/>
                  </a:lnTo>
                  <a:lnTo>
                    <a:pt x="1656956" y="1580273"/>
                  </a:lnTo>
                  <a:lnTo>
                    <a:pt x="1657413" y="1566570"/>
                  </a:lnTo>
                  <a:close/>
                </a:path>
                <a:path w="18286730" h="4356735">
                  <a:moveTo>
                    <a:pt x="1679676" y="649884"/>
                  </a:moveTo>
                  <a:lnTo>
                    <a:pt x="1677377" y="636358"/>
                  </a:lnTo>
                  <a:lnTo>
                    <a:pt x="1672424" y="623570"/>
                  </a:lnTo>
                  <a:lnTo>
                    <a:pt x="1665008" y="612013"/>
                  </a:lnTo>
                  <a:lnTo>
                    <a:pt x="1053388" y="0"/>
                  </a:lnTo>
                  <a:lnTo>
                    <a:pt x="859878" y="0"/>
                  </a:lnTo>
                  <a:lnTo>
                    <a:pt x="1565859" y="706755"/>
                  </a:lnTo>
                  <a:lnTo>
                    <a:pt x="1601851" y="723138"/>
                  </a:lnTo>
                  <a:lnTo>
                    <a:pt x="1615198" y="723569"/>
                  </a:lnTo>
                  <a:lnTo>
                    <a:pt x="1628368" y="721385"/>
                  </a:lnTo>
                  <a:lnTo>
                    <a:pt x="1662061" y="700405"/>
                  </a:lnTo>
                  <a:lnTo>
                    <a:pt x="1679206" y="663600"/>
                  </a:lnTo>
                  <a:lnTo>
                    <a:pt x="1679676" y="649884"/>
                  </a:lnTo>
                  <a:close/>
                </a:path>
                <a:path w="18286730" h="4356735">
                  <a:moveTo>
                    <a:pt x="2353970" y="837476"/>
                  </a:moveTo>
                  <a:lnTo>
                    <a:pt x="2345753" y="797674"/>
                  </a:lnTo>
                  <a:lnTo>
                    <a:pt x="1551457" y="0"/>
                  </a:lnTo>
                  <a:lnTo>
                    <a:pt x="1359179" y="0"/>
                  </a:lnTo>
                  <a:lnTo>
                    <a:pt x="2242020" y="881354"/>
                  </a:lnTo>
                  <a:lnTo>
                    <a:pt x="2278011" y="897737"/>
                  </a:lnTo>
                  <a:lnTo>
                    <a:pt x="2291359" y="898182"/>
                  </a:lnTo>
                  <a:lnTo>
                    <a:pt x="2304529" y="895997"/>
                  </a:lnTo>
                  <a:lnTo>
                    <a:pt x="2338108" y="874890"/>
                  </a:lnTo>
                  <a:lnTo>
                    <a:pt x="2353970" y="837476"/>
                  </a:lnTo>
                  <a:close/>
                </a:path>
                <a:path w="18286730" h="4356735">
                  <a:moveTo>
                    <a:pt x="2397620" y="270014"/>
                  </a:moveTo>
                  <a:lnTo>
                    <a:pt x="2389403" y="230212"/>
                  </a:lnTo>
                  <a:lnTo>
                    <a:pt x="2162568" y="0"/>
                  </a:lnTo>
                  <a:lnTo>
                    <a:pt x="1970595" y="0"/>
                  </a:lnTo>
                  <a:lnTo>
                    <a:pt x="2285669" y="313893"/>
                  </a:lnTo>
                  <a:lnTo>
                    <a:pt x="2321661" y="330276"/>
                  </a:lnTo>
                  <a:lnTo>
                    <a:pt x="2335009" y="330708"/>
                  </a:lnTo>
                  <a:lnTo>
                    <a:pt x="2348179" y="328523"/>
                  </a:lnTo>
                  <a:lnTo>
                    <a:pt x="2381758" y="307428"/>
                  </a:lnTo>
                  <a:lnTo>
                    <a:pt x="2397620" y="270014"/>
                  </a:lnTo>
                  <a:close/>
                </a:path>
                <a:path w="18286730" h="4356735">
                  <a:moveTo>
                    <a:pt x="18286222" y="12"/>
                  </a:moveTo>
                  <a:lnTo>
                    <a:pt x="13347497" y="12"/>
                  </a:lnTo>
                  <a:lnTo>
                    <a:pt x="13378167" y="25412"/>
                  </a:lnTo>
                  <a:lnTo>
                    <a:pt x="13410044" y="50812"/>
                  </a:lnTo>
                  <a:lnTo>
                    <a:pt x="13443064" y="76212"/>
                  </a:lnTo>
                  <a:lnTo>
                    <a:pt x="13477177" y="101612"/>
                  </a:lnTo>
                  <a:lnTo>
                    <a:pt x="13512343" y="127012"/>
                  </a:lnTo>
                  <a:lnTo>
                    <a:pt x="13585609" y="152412"/>
                  </a:lnTo>
                  <a:lnTo>
                    <a:pt x="13662470" y="177812"/>
                  </a:lnTo>
                  <a:lnTo>
                    <a:pt x="13783551" y="215912"/>
                  </a:lnTo>
                  <a:lnTo>
                    <a:pt x="13825271" y="215912"/>
                  </a:lnTo>
                  <a:lnTo>
                    <a:pt x="13867575" y="228612"/>
                  </a:lnTo>
                  <a:lnTo>
                    <a:pt x="13910412" y="228612"/>
                  </a:lnTo>
                  <a:lnTo>
                    <a:pt x="13953731" y="241312"/>
                  </a:lnTo>
                  <a:lnTo>
                    <a:pt x="14130896" y="241312"/>
                  </a:lnTo>
                  <a:lnTo>
                    <a:pt x="14175893" y="254012"/>
                  </a:lnTo>
                  <a:lnTo>
                    <a:pt x="14538160" y="254012"/>
                  </a:lnTo>
                  <a:lnTo>
                    <a:pt x="14582966" y="266712"/>
                  </a:lnTo>
                  <a:lnTo>
                    <a:pt x="14671688" y="266712"/>
                  </a:lnTo>
                  <a:lnTo>
                    <a:pt x="14715516" y="279412"/>
                  </a:lnTo>
                  <a:lnTo>
                    <a:pt x="14758912" y="279412"/>
                  </a:lnTo>
                  <a:lnTo>
                    <a:pt x="14801825" y="292112"/>
                  </a:lnTo>
                  <a:lnTo>
                    <a:pt x="14844205" y="292112"/>
                  </a:lnTo>
                  <a:lnTo>
                    <a:pt x="14967661" y="330212"/>
                  </a:lnTo>
                  <a:lnTo>
                    <a:pt x="15046376" y="355612"/>
                  </a:lnTo>
                  <a:lnTo>
                    <a:pt x="15084501" y="381012"/>
                  </a:lnTo>
                  <a:lnTo>
                    <a:pt x="15104720" y="393712"/>
                  </a:lnTo>
                  <a:lnTo>
                    <a:pt x="15139175" y="419112"/>
                  </a:lnTo>
                  <a:lnTo>
                    <a:pt x="15176818" y="457212"/>
                  </a:lnTo>
                  <a:lnTo>
                    <a:pt x="15185873" y="482612"/>
                  </a:lnTo>
                  <a:lnTo>
                    <a:pt x="15193277" y="495312"/>
                  </a:lnTo>
                  <a:lnTo>
                    <a:pt x="15199106" y="508012"/>
                  </a:lnTo>
                  <a:lnTo>
                    <a:pt x="15203412" y="533412"/>
                  </a:lnTo>
                  <a:lnTo>
                    <a:pt x="15206269" y="558812"/>
                  </a:lnTo>
                  <a:lnTo>
                    <a:pt x="15207717" y="571512"/>
                  </a:lnTo>
                  <a:lnTo>
                    <a:pt x="15206688" y="622312"/>
                  </a:lnTo>
                  <a:lnTo>
                    <a:pt x="15200808" y="673112"/>
                  </a:lnTo>
                  <a:lnTo>
                    <a:pt x="15190585" y="723912"/>
                  </a:lnTo>
                  <a:lnTo>
                    <a:pt x="15176500" y="774712"/>
                  </a:lnTo>
                  <a:lnTo>
                    <a:pt x="15159063" y="825512"/>
                  </a:lnTo>
                  <a:lnTo>
                    <a:pt x="15149246" y="850912"/>
                  </a:lnTo>
                  <a:lnTo>
                    <a:pt x="15138769" y="889012"/>
                  </a:lnTo>
                  <a:lnTo>
                    <a:pt x="15127694" y="914412"/>
                  </a:lnTo>
                  <a:lnTo>
                    <a:pt x="15116099" y="939812"/>
                  </a:lnTo>
                  <a:lnTo>
                    <a:pt x="15104034" y="977912"/>
                  </a:lnTo>
                  <a:lnTo>
                    <a:pt x="15091563" y="1003312"/>
                  </a:lnTo>
                  <a:lnTo>
                    <a:pt x="15078748" y="1028712"/>
                  </a:lnTo>
                  <a:lnTo>
                    <a:pt x="15065655" y="1066812"/>
                  </a:lnTo>
                  <a:lnTo>
                    <a:pt x="15052332" y="1092212"/>
                  </a:lnTo>
                  <a:lnTo>
                    <a:pt x="15025294" y="1155712"/>
                  </a:lnTo>
                  <a:lnTo>
                    <a:pt x="15011680" y="1193812"/>
                  </a:lnTo>
                  <a:lnTo>
                    <a:pt x="14998103" y="1219212"/>
                  </a:lnTo>
                  <a:lnTo>
                    <a:pt x="14984616" y="1257312"/>
                  </a:lnTo>
                  <a:lnTo>
                    <a:pt x="14971281" y="1282712"/>
                  </a:lnTo>
                  <a:lnTo>
                    <a:pt x="14958149" y="1320812"/>
                  </a:lnTo>
                  <a:lnTo>
                    <a:pt x="14945297" y="1358912"/>
                  </a:lnTo>
                  <a:lnTo>
                    <a:pt x="14932787" y="1384312"/>
                  </a:lnTo>
                  <a:lnTo>
                    <a:pt x="14920671" y="1422412"/>
                  </a:lnTo>
                  <a:lnTo>
                    <a:pt x="14909026" y="1447812"/>
                  </a:lnTo>
                  <a:lnTo>
                    <a:pt x="14897888" y="1485912"/>
                  </a:lnTo>
                  <a:lnTo>
                    <a:pt x="14887347" y="1511312"/>
                  </a:lnTo>
                  <a:lnTo>
                    <a:pt x="14877441" y="1549412"/>
                  </a:lnTo>
                  <a:lnTo>
                    <a:pt x="14868246" y="1574812"/>
                  </a:lnTo>
                  <a:lnTo>
                    <a:pt x="14859826" y="1612912"/>
                  </a:lnTo>
                  <a:lnTo>
                    <a:pt x="14852244" y="1638312"/>
                  </a:lnTo>
                  <a:lnTo>
                    <a:pt x="14845551" y="1676412"/>
                  </a:lnTo>
                  <a:lnTo>
                    <a:pt x="14839811" y="1701812"/>
                  </a:lnTo>
                  <a:lnTo>
                    <a:pt x="14835086" y="1739912"/>
                  </a:lnTo>
                  <a:lnTo>
                    <a:pt x="14831441" y="1765312"/>
                  </a:lnTo>
                  <a:lnTo>
                    <a:pt x="14828939" y="1790712"/>
                  </a:lnTo>
                  <a:lnTo>
                    <a:pt x="14827644" y="1828812"/>
                  </a:lnTo>
                  <a:lnTo>
                    <a:pt x="14827619" y="1854212"/>
                  </a:lnTo>
                  <a:lnTo>
                    <a:pt x="14828914" y="1879612"/>
                  </a:lnTo>
                  <a:lnTo>
                    <a:pt x="14831606" y="1917712"/>
                  </a:lnTo>
                  <a:lnTo>
                    <a:pt x="14841385" y="1968512"/>
                  </a:lnTo>
                  <a:lnTo>
                    <a:pt x="14857476" y="2019312"/>
                  </a:lnTo>
                  <a:lnTo>
                    <a:pt x="14880362" y="2070112"/>
                  </a:lnTo>
                  <a:lnTo>
                    <a:pt x="14910537" y="2120912"/>
                  </a:lnTo>
                  <a:lnTo>
                    <a:pt x="14948497" y="2159012"/>
                  </a:lnTo>
                  <a:lnTo>
                    <a:pt x="14970557" y="2184412"/>
                  </a:lnTo>
                  <a:lnTo>
                    <a:pt x="14994738" y="2209812"/>
                  </a:lnTo>
                  <a:lnTo>
                    <a:pt x="15021128" y="2222512"/>
                  </a:lnTo>
                  <a:lnTo>
                    <a:pt x="15049767" y="2247912"/>
                  </a:lnTo>
                  <a:lnTo>
                    <a:pt x="15080717" y="2260612"/>
                  </a:lnTo>
                  <a:lnTo>
                    <a:pt x="15114054" y="2286012"/>
                  </a:lnTo>
                  <a:lnTo>
                    <a:pt x="15149830" y="2298712"/>
                  </a:lnTo>
                  <a:lnTo>
                    <a:pt x="15188108" y="2311412"/>
                  </a:lnTo>
                  <a:lnTo>
                    <a:pt x="15228951" y="2324112"/>
                  </a:lnTo>
                  <a:lnTo>
                    <a:pt x="15272423" y="2336812"/>
                  </a:lnTo>
                  <a:lnTo>
                    <a:pt x="15318588" y="2349512"/>
                  </a:lnTo>
                  <a:lnTo>
                    <a:pt x="15395766" y="2374912"/>
                  </a:lnTo>
                  <a:lnTo>
                    <a:pt x="15606268" y="2374912"/>
                  </a:lnTo>
                  <a:lnTo>
                    <a:pt x="15669946" y="2349512"/>
                  </a:lnTo>
                  <a:lnTo>
                    <a:pt x="15700655" y="2349512"/>
                  </a:lnTo>
                  <a:lnTo>
                    <a:pt x="15759900" y="2324112"/>
                  </a:lnTo>
                  <a:lnTo>
                    <a:pt x="15816402" y="2298712"/>
                  </a:lnTo>
                  <a:lnTo>
                    <a:pt x="15843657" y="2273312"/>
                  </a:lnTo>
                  <a:lnTo>
                    <a:pt x="15870289" y="2260612"/>
                  </a:lnTo>
                  <a:lnTo>
                    <a:pt x="15896298" y="2247912"/>
                  </a:lnTo>
                  <a:lnTo>
                    <a:pt x="15921724" y="2222512"/>
                  </a:lnTo>
                  <a:lnTo>
                    <a:pt x="15946565" y="2197112"/>
                  </a:lnTo>
                  <a:lnTo>
                    <a:pt x="15970860" y="2184412"/>
                  </a:lnTo>
                  <a:lnTo>
                    <a:pt x="16017863" y="2133612"/>
                  </a:lnTo>
                  <a:lnTo>
                    <a:pt x="16062871" y="2082812"/>
                  </a:lnTo>
                  <a:lnTo>
                    <a:pt x="16106039" y="2032012"/>
                  </a:lnTo>
                  <a:lnTo>
                    <a:pt x="16147530" y="1981212"/>
                  </a:lnTo>
                  <a:lnTo>
                    <a:pt x="16187484" y="1917712"/>
                  </a:lnTo>
                  <a:lnTo>
                    <a:pt x="16206940" y="1892312"/>
                  </a:lnTo>
                  <a:lnTo>
                    <a:pt x="16226079" y="1866912"/>
                  </a:lnTo>
                  <a:lnTo>
                    <a:pt x="16244900" y="1841512"/>
                  </a:lnTo>
                  <a:lnTo>
                    <a:pt x="16263442" y="1803412"/>
                  </a:lnTo>
                  <a:lnTo>
                    <a:pt x="16281705" y="1778012"/>
                  </a:lnTo>
                  <a:lnTo>
                    <a:pt x="16299739" y="1752612"/>
                  </a:lnTo>
                  <a:lnTo>
                    <a:pt x="16317532" y="1714512"/>
                  </a:lnTo>
                  <a:lnTo>
                    <a:pt x="16335121" y="1689112"/>
                  </a:lnTo>
                  <a:lnTo>
                    <a:pt x="16352520" y="1663712"/>
                  </a:lnTo>
                  <a:lnTo>
                    <a:pt x="16386823" y="1600212"/>
                  </a:lnTo>
                  <a:lnTo>
                    <a:pt x="16403765" y="1574812"/>
                  </a:lnTo>
                  <a:lnTo>
                    <a:pt x="16420592" y="1549412"/>
                  </a:lnTo>
                  <a:lnTo>
                    <a:pt x="16453981" y="1498612"/>
                  </a:lnTo>
                  <a:lnTo>
                    <a:pt x="16470592" y="1460512"/>
                  </a:lnTo>
                  <a:lnTo>
                    <a:pt x="16503714" y="1409712"/>
                  </a:lnTo>
                  <a:lnTo>
                    <a:pt x="16520262" y="1397012"/>
                  </a:lnTo>
                  <a:lnTo>
                    <a:pt x="16570135" y="1320812"/>
                  </a:lnTo>
                  <a:lnTo>
                    <a:pt x="16586886" y="1308112"/>
                  </a:lnTo>
                  <a:lnTo>
                    <a:pt x="16603752" y="1282712"/>
                  </a:lnTo>
                  <a:lnTo>
                    <a:pt x="16620719" y="1257312"/>
                  </a:lnTo>
                  <a:lnTo>
                    <a:pt x="16637826" y="1244612"/>
                  </a:lnTo>
                  <a:lnTo>
                    <a:pt x="16672522" y="1219212"/>
                  </a:lnTo>
                  <a:lnTo>
                    <a:pt x="16690162" y="1193812"/>
                  </a:lnTo>
                  <a:lnTo>
                    <a:pt x="16708006" y="1193812"/>
                  </a:lnTo>
                  <a:lnTo>
                    <a:pt x="16744417" y="1168412"/>
                  </a:lnTo>
                  <a:lnTo>
                    <a:pt x="16763022" y="1155712"/>
                  </a:lnTo>
                  <a:lnTo>
                    <a:pt x="16781920" y="1155712"/>
                  </a:lnTo>
                  <a:lnTo>
                    <a:pt x="16801122" y="1143012"/>
                  </a:lnTo>
                  <a:lnTo>
                    <a:pt x="16881412" y="1143012"/>
                  </a:lnTo>
                  <a:lnTo>
                    <a:pt x="16902456" y="1155712"/>
                  </a:lnTo>
                  <a:lnTo>
                    <a:pt x="16923919" y="1155712"/>
                  </a:lnTo>
                  <a:lnTo>
                    <a:pt x="16945826" y="1168412"/>
                  </a:lnTo>
                  <a:lnTo>
                    <a:pt x="16968204" y="1181112"/>
                  </a:lnTo>
                  <a:lnTo>
                    <a:pt x="16991051" y="1193812"/>
                  </a:lnTo>
                  <a:lnTo>
                    <a:pt x="17014406" y="1206512"/>
                  </a:lnTo>
                  <a:lnTo>
                    <a:pt x="17038282" y="1219212"/>
                  </a:lnTo>
                  <a:lnTo>
                    <a:pt x="17062704" y="1244612"/>
                  </a:lnTo>
                  <a:lnTo>
                    <a:pt x="17113238" y="1282712"/>
                  </a:lnTo>
                  <a:lnTo>
                    <a:pt x="17156138" y="1333512"/>
                  </a:lnTo>
                  <a:lnTo>
                    <a:pt x="17189869" y="1397012"/>
                  </a:lnTo>
                  <a:lnTo>
                    <a:pt x="17203446" y="1422412"/>
                  </a:lnTo>
                  <a:lnTo>
                    <a:pt x="17214939" y="1447812"/>
                  </a:lnTo>
                  <a:lnTo>
                    <a:pt x="17224401" y="1485912"/>
                  </a:lnTo>
                  <a:lnTo>
                    <a:pt x="17231894" y="1511312"/>
                  </a:lnTo>
                  <a:lnTo>
                    <a:pt x="17237482" y="1549412"/>
                  </a:lnTo>
                  <a:lnTo>
                    <a:pt x="17241241" y="1587512"/>
                  </a:lnTo>
                  <a:lnTo>
                    <a:pt x="17243235" y="1625612"/>
                  </a:lnTo>
                  <a:lnTo>
                    <a:pt x="17243514" y="1651012"/>
                  </a:lnTo>
                  <a:lnTo>
                    <a:pt x="17242168" y="1689112"/>
                  </a:lnTo>
                  <a:lnTo>
                    <a:pt x="17239247" y="1727212"/>
                  </a:lnTo>
                  <a:lnTo>
                    <a:pt x="17234815" y="1765312"/>
                  </a:lnTo>
                  <a:lnTo>
                    <a:pt x="17228947" y="1803412"/>
                  </a:lnTo>
                  <a:lnTo>
                    <a:pt x="17221696" y="1854212"/>
                  </a:lnTo>
                  <a:lnTo>
                    <a:pt x="17213149" y="1892312"/>
                  </a:lnTo>
                  <a:lnTo>
                    <a:pt x="17203344" y="1930412"/>
                  </a:lnTo>
                  <a:lnTo>
                    <a:pt x="17192371" y="1968512"/>
                  </a:lnTo>
                  <a:lnTo>
                    <a:pt x="17180281" y="2019312"/>
                  </a:lnTo>
                  <a:lnTo>
                    <a:pt x="17167136" y="2057412"/>
                  </a:lnTo>
                  <a:lnTo>
                    <a:pt x="17153014" y="2095512"/>
                  </a:lnTo>
                  <a:lnTo>
                    <a:pt x="17137977" y="2146312"/>
                  </a:lnTo>
                  <a:lnTo>
                    <a:pt x="17122090" y="2184412"/>
                  </a:lnTo>
                  <a:lnTo>
                    <a:pt x="17105427" y="2235212"/>
                  </a:lnTo>
                  <a:lnTo>
                    <a:pt x="17088028" y="2273312"/>
                  </a:lnTo>
                  <a:lnTo>
                    <a:pt x="17069994" y="2311412"/>
                  </a:lnTo>
                  <a:lnTo>
                    <a:pt x="17051363" y="2362212"/>
                  </a:lnTo>
                  <a:lnTo>
                    <a:pt x="17032199" y="2400312"/>
                  </a:lnTo>
                  <a:lnTo>
                    <a:pt x="17012590" y="2451112"/>
                  </a:lnTo>
                  <a:lnTo>
                    <a:pt x="16992588" y="2489212"/>
                  </a:lnTo>
                  <a:lnTo>
                    <a:pt x="16972255" y="2540012"/>
                  </a:lnTo>
                  <a:lnTo>
                    <a:pt x="16951668" y="2578112"/>
                  </a:lnTo>
                  <a:lnTo>
                    <a:pt x="16930891" y="2628912"/>
                  </a:lnTo>
                  <a:lnTo>
                    <a:pt x="16909974" y="2667012"/>
                  </a:lnTo>
                  <a:lnTo>
                    <a:pt x="16889006" y="2717812"/>
                  </a:lnTo>
                  <a:lnTo>
                    <a:pt x="16847122" y="2794012"/>
                  </a:lnTo>
                  <a:lnTo>
                    <a:pt x="16805783" y="2882912"/>
                  </a:lnTo>
                  <a:lnTo>
                    <a:pt x="16785463" y="2921012"/>
                  </a:lnTo>
                  <a:lnTo>
                    <a:pt x="16765486" y="2971812"/>
                  </a:lnTo>
                  <a:lnTo>
                    <a:pt x="16745915" y="3009912"/>
                  </a:lnTo>
                  <a:lnTo>
                    <a:pt x="16726789" y="3048012"/>
                  </a:lnTo>
                  <a:lnTo>
                    <a:pt x="16708196" y="3086112"/>
                  </a:lnTo>
                  <a:lnTo>
                    <a:pt x="16690201" y="3124212"/>
                  </a:lnTo>
                  <a:lnTo>
                    <a:pt x="16672852" y="3162312"/>
                  </a:lnTo>
                  <a:lnTo>
                    <a:pt x="16656228" y="3200412"/>
                  </a:lnTo>
                  <a:lnTo>
                    <a:pt x="16640404" y="3238512"/>
                  </a:lnTo>
                  <a:lnTo>
                    <a:pt x="16625431" y="3276612"/>
                  </a:lnTo>
                  <a:lnTo>
                    <a:pt x="16611372" y="3302012"/>
                  </a:lnTo>
                  <a:lnTo>
                    <a:pt x="16598316" y="3340112"/>
                  </a:lnTo>
                  <a:lnTo>
                    <a:pt x="16586289" y="3378212"/>
                  </a:lnTo>
                  <a:lnTo>
                    <a:pt x="16575393" y="3403612"/>
                  </a:lnTo>
                  <a:lnTo>
                    <a:pt x="16565677" y="3441712"/>
                  </a:lnTo>
                  <a:lnTo>
                    <a:pt x="16557219" y="3467112"/>
                  </a:lnTo>
                  <a:lnTo>
                    <a:pt x="16550069" y="3492512"/>
                  </a:lnTo>
                  <a:lnTo>
                    <a:pt x="16544290" y="3517912"/>
                  </a:lnTo>
                  <a:lnTo>
                    <a:pt x="16539960" y="3543312"/>
                  </a:lnTo>
                  <a:lnTo>
                    <a:pt x="16537153" y="3568712"/>
                  </a:lnTo>
                  <a:lnTo>
                    <a:pt x="16535908" y="3594112"/>
                  </a:lnTo>
                  <a:lnTo>
                    <a:pt x="16536315" y="3619512"/>
                  </a:lnTo>
                  <a:lnTo>
                    <a:pt x="16538423" y="3644912"/>
                  </a:lnTo>
                  <a:lnTo>
                    <a:pt x="16542309" y="3657612"/>
                  </a:lnTo>
                  <a:lnTo>
                    <a:pt x="16548024" y="3683012"/>
                  </a:lnTo>
                  <a:lnTo>
                    <a:pt x="16576891" y="3721112"/>
                  </a:lnTo>
                  <a:lnTo>
                    <a:pt x="16606520" y="3746512"/>
                  </a:lnTo>
                  <a:lnTo>
                    <a:pt x="16624656" y="3746512"/>
                  </a:lnTo>
                  <a:lnTo>
                    <a:pt x="16645090" y="3759212"/>
                  </a:lnTo>
                  <a:lnTo>
                    <a:pt x="16706685" y="3771912"/>
                  </a:lnTo>
                  <a:lnTo>
                    <a:pt x="16765308" y="3784612"/>
                  </a:lnTo>
                  <a:lnTo>
                    <a:pt x="16821074" y="3784612"/>
                  </a:lnTo>
                  <a:lnTo>
                    <a:pt x="16874033" y="3797312"/>
                  </a:lnTo>
                  <a:lnTo>
                    <a:pt x="16924274" y="3797312"/>
                  </a:lnTo>
                  <a:lnTo>
                    <a:pt x="16971899" y="3784612"/>
                  </a:lnTo>
                  <a:lnTo>
                    <a:pt x="17016972" y="3784612"/>
                  </a:lnTo>
                  <a:lnTo>
                    <a:pt x="17059580" y="3771912"/>
                  </a:lnTo>
                  <a:lnTo>
                    <a:pt x="17099814" y="3759212"/>
                  </a:lnTo>
                  <a:lnTo>
                    <a:pt x="17137749" y="3746512"/>
                  </a:lnTo>
                  <a:lnTo>
                    <a:pt x="17207065" y="3708412"/>
                  </a:lnTo>
                  <a:lnTo>
                    <a:pt x="17238599" y="3695712"/>
                  </a:lnTo>
                  <a:lnTo>
                    <a:pt x="17268178" y="3670312"/>
                  </a:lnTo>
                  <a:lnTo>
                    <a:pt x="17321784" y="3619512"/>
                  </a:lnTo>
                  <a:lnTo>
                    <a:pt x="17368508" y="3556012"/>
                  </a:lnTo>
                  <a:lnTo>
                    <a:pt x="17389513" y="3530612"/>
                  </a:lnTo>
                  <a:lnTo>
                    <a:pt x="17409046" y="3492512"/>
                  </a:lnTo>
                  <a:lnTo>
                    <a:pt x="17427194" y="3467112"/>
                  </a:lnTo>
                  <a:lnTo>
                    <a:pt x="17444047" y="3429012"/>
                  </a:lnTo>
                  <a:lnTo>
                    <a:pt x="17459681" y="3403612"/>
                  </a:lnTo>
                  <a:lnTo>
                    <a:pt x="17474184" y="3365512"/>
                  </a:lnTo>
                  <a:lnTo>
                    <a:pt x="17487634" y="3327412"/>
                  </a:lnTo>
                  <a:lnTo>
                    <a:pt x="17500105" y="3302012"/>
                  </a:lnTo>
                  <a:lnTo>
                    <a:pt x="17511700" y="3263912"/>
                  </a:lnTo>
                  <a:lnTo>
                    <a:pt x="17522495" y="3225812"/>
                  </a:lnTo>
                  <a:lnTo>
                    <a:pt x="17532566" y="3200412"/>
                  </a:lnTo>
                  <a:lnTo>
                    <a:pt x="17542002" y="3162312"/>
                  </a:lnTo>
                  <a:lnTo>
                    <a:pt x="17550880" y="3124212"/>
                  </a:lnTo>
                  <a:lnTo>
                    <a:pt x="17559300" y="3098812"/>
                  </a:lnTo>
                  <a:lnTo>
                    <a:pt x="17575035" y="3035312"/>
                  </a:lnTo>
                  <a:lnTo>
                    <a:pt x="17582541" y="3009912"/>
                  </a:lnTo>
                  <a:lnTo>
                    <a:pt x="17589894" y="2984512"/>
                  </a:lnTo>
                  <a:lnTo>
                    <a:pt x="17597209" y="2959112"/>
                  </a:lnTo>
                  <a:lnTo>
                    <a:pt x="17604537" y="2933712"/>
                  </a:lnTo>
                  <a:lnTo>
                    <a:pt x="17611979" y="2908312"/>
                  </a:lnTo>
                  <a:lnTo>
                    <a:pt x="17619612" y="2895612"/>
                  </a:lnTo>
                  <a:lnTo>
                    <a:pt x="17627537" y="2870212"/>
                  </a:lnTo>
                  <a:lnTo>
                    <a:pt x="17635805" y="2857512"/>
                  </a:lnTo>
                  <a:lnTo>
                    <a:pt x="17644517" y="2844812"/>
                  </a:lnTo>
                  <a:lnTo>
                    <a:pt x="17653762" y="2832112"/>
                  </a:lnTo>
                  <a:lnTo>
                    <a:pt x="17663618" y="2832112"/>
                  </a:lnTo>
                  <a:lnTo>
                    <a:pt x="17674159" y="2819412"/>
                  </a:lnTo>
                  <a:lnTo>
                    <a:pt x="17733988" y="2819412"/>
                  </a:lnTo>
                  <a:lnTo>
                    <a:pt x="17755731" y="2832112"/>
                  </a:lnTo>
                  <a:lnTo>
                    <a:pt x="17775886" y="2832112"/>
                  </a:lnTo>
                  <a:lnTo>
                    <a:pt x="17794478" y="2844812"/>
                  </a:lnTo>
                  <a:lnTo>
                    <a:pt x="17811573" y="2857512"/>
                  </a:lnTo>
                  <a:lnTo>
                    <a:pt x="17827206" y="2857512"/>
                  </a:lnTo>
                  <a:lnTo>
                    <a:pt x="17841430" y="2870212"/>
                  </a:lnTo>
                  <a:lnTo>
                    <a:pt x="17854308" y="2882912"/>
                  </a:lnTo>
                  <a:lnTo>
                    <a:pt x="17865865" y="2908312"/>
                  </a:lnTo>
                  <a:lnTo>
                    <a:pt x="17876177" y="2921012"/>
                  </a:lnTo>
                  <a:lnTo>
                    <a:pt x="17885283" y="2933712"/>
                  </a:lnTo>
                  <a:lnTo>
                    <a:pt x="17893221" y="2959112"/>
                  </a:lnTo>
                  <a:lnTo>
                    <a:pt x="17900053" y="2971812"/>
                  </a:lnTo>
                  <a:lnTo>
                    <a:pt x="17905832" y="2997212"/>
                  </a:lnTo>
                  <a:lnTo>
                    <a:pt x="17910594" y="3009912"/>
                  </a:lnTo>
                  <a:lnTo>
                    <a:pt x="17914392" y="3035312"/>
                  </a:lnTo>
                  <a:lnTo>
                    <a:pt x="17917287" y="3060712"/>
                  </a:lnTo>
                  <a:lnTo>
                    <a:pt x="17919319" y="3086112"/>
                  </a:lnTo>
                  <a:lnTo>
                    <a:pt x="17920539" y="3111512"/>
                  </a:lnTo>
                  <a:lnTo>
                    <a:pt x="17920996" y="3136912"/>
                  </a:lnTo>
                  <a:lnTo>
                    <a:pt x="17920742" y="3162312"/>
                  </a:lnTo>
                  <a:lnTo>
                    <a:pt x="17918278" y="3225812"/>
                  </a:lnTo>
                  <a:lnTo>
                    <a:pt x="17913566" y="3276612"/>
                  </a:lnTo>
                  <a:lnTo>
                    <a:pt x="17910493" y="3302012"/>
                  </a:lnTo>
                  <a:lnTo>
                    <a:pt x="17907000" y="3340112"/>
                  </a:lnTo>
                  <a:lnTo>
                    <a:pt x="17903127" y="3365512"/>
                  </a:lnTo>
                  <a:lnTo>
                    <a:pt x="17898949" y="3403612"/>
                  </a:lnTo>
                  <a:lnTo>
                    <a:pt x="17894504" y="3429012"/>
                  </a:lnTo>
                  <a:lnTo>
                    <a:pt x="17889843" y="3467112"/>
                  </a:lnTo>
                  <a:lnTo>
                    <a:pt x="17885004" y="3492512"/>
                  </a:lnTo>
                  <a:lnTo>
                    <a:pt x="17880051" y="3530612"/>
                  </a:lnTo>
                  <a:lnTo>
                    <a:pt x="17869980" y="3594112"/>
                  </a:lnTo>
                  <a:lnTo>
                    <a:pt x="17864963" y="3619512"/>
                  </a:lnTo>
                  <a:lnTo>
                    <a:pt x="17860023" y="3657612"/>
                  </a:lnTo>
                  <a:lnTo>
                    <a:pt x="17855210" y="3683012"/>
                  </a:lnTo>
                  <a:lnTo>
                    <a:pt x="17850587" y="3721112"/>
                  </a:lnTo>
                  <a:lnTo>
                    <a:pt x="17846180" y="3746512"/>
                  </a:lnTo>
                  <a:lnTo>
                    <a:pt x="17842053" y="3784612"/>
                  </a:lnTo>
                  <a:lnTo>
                    <a:pt x="17838243" y="3810012"/>
                  </a:lnTo>
                  <a:lnTo>
                    <a:pt x="17834814" y="3835412"/>
                  </a:lnTo>
                  <a:lnTo>
                    <a:pt x="17831816" y="3873512"/>
                  </a:lnTo>
                  <a:lnTo>
                    <a:pt x="17829289" y="3898912"/>
                  </a:lnTo>
                  <a:lnTo>
                    <a:pt x="17827282" y="3924312"/>
                  </a:lnTo>
                  <a:lnTo>
                    <a:pt x="17825847" y="3962412"/>
                  </a:lnTo>
                  <a:lnTo>
                    <a:pt x="17825047" y="3987812"/>
                  </a:lnTo>
                  <a:lnTo>
                    <a:pt x="17824908" y="4013212"/>
                  </a:lnTo>
                  <a:lnTo>
                    <a:pt x="17825492" y="4038612"/>
                  </a:lnTo>
                  <a:lnTo>
                    <a:pt x="17829022" y="4089412"/>
                  </a:lnTo>
                  <a:lnTo>
                    <a:pt x="17836033" y="4140212"/>
                  </a:lnTo>
                  <a:lnTo>
                    <a:pt x="17846929" y="4178312"/>
                  </a:lnTo>
                  <a:lnTo>
                    <a:pt x="17853952" y="4203712"/>
                  </a:lnTo>
                  <a:lnTo>
                    <a:pt x="17862093" y="4229112"/>
                  </a:lnTo>
                  <a:lnTo>
                    <a:pt x="17871390" y="4241812"/>
                  </a:lnTo>
                  <a:lnTo>
                    <a:pt x="17881918" y="4254512"/>
                  </a:lnTo>
                  <a:lnTo>
                    <a:pt x="17893703" y="4279912"/>
                  </a:lnTo>
                  <a:lnTo>
                    <a:pt x="17906810" y="4292612"/>
                  </a:lnTo>
                  <a:lnTo>
                    <a:pt x="17921275" y="4305312"/>
                  </a:lnTo>
                  <a:lnTo>
                    <a:pt x="17937163" y="4318012"/>
                  </a:lnTo>
                  <a:lnTo>
                    <a:pt x="17954511" y="4318012"/>
                  </a:lnTo>
                  <a:lnTo>
                    <a:pt x="17973371" y="4330712"/>
                  </a:lnTo>
                  <a:lnTo>
                    <a:pt x="17993792" y="4343412"/>
                  </a:lnTo>
                  <a:lnTo>
                    <a:pt x="18015827" y="4343412"/>
                  </a:lnTo>
                  <a:lnTo>
                    <a:pt x="18039525" y="4356112"/>
                  </a:lnTo>
                  <a:lnTo>
                    <a:pt x="18121072" y="4356112"/>
                  </a:lnTo>
                  <a:lnTo>
                    <a:pt x="18151907" y="4343412"/>
                  </a:lnTo>
                  <a:lnTo>
                    <a:pt x="18184660" y="4343412"/>
                  </a:lnTo>
                  <a:lnTo>
                    <a:pt x="18219357" y="4330712"/>
                  </a:lnTo>
                  <a:lnTo>
                    <a:pt x="18256073" y="4330712"/>
                  </a:lnTo>
                  <a:lnTo>
                    <a:pt x="18286222" y="4318012"/>
                  </a:lnTo>
                  <a:lnTo>
                    <a:pt x="18286222" y="2819412"/>
                  </a:lnTo>
                  <a:lnTo>
                    <a:pt x="18286222" y="1143012"/>
                  </a:lnTo>
                  <a:lnTo>
                    <a:pt x="18286222" y="12"/>
                  </a:lnTo>
                  <a:close/>
                </a:path>
              </a:pathLst>
            </a:custGeom>
            <a:solidFill>
              <a:srgbClr val="5C2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86096" y="2069046"/>
            <a:ext cx="12437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 err="1">
                <a:solidFill>
                  <a:srgbClr val="1D1D1D"/>
                </a:solidFill>
                <a:latin typeface="Tahoma"/>
                <a:cs typeface="Tahoma"/>
              </a:rPr>
              <a:t>Блок</a:t>
            </a:r>
            <a:r>
              <a:rPr lang="uk-UA" sz="2400" b="1" spc="-60" dirty="0">
                <a:solidFill>
                  <a:srgbClr val="1D1D1D"/>
                </a:solidFill>
                <a:latin typeface="Tahoma"/>
                <a:cs typeface="Tahoma"/>
              </a:rPr>
              <a:t> </a:t>
            </a:r>
            <a:r>
              <a:rPr sz="2400" b="1" spc="-400" dirty="0">
                <a:solidFill>
                  <a:srgbClr val="1D1D1D"/>
                </a:solidFill>
                <a:latin typeface="Tahoma"/>
                <a:cs typeface="Tahoma"/>
              </a:rPr>
              <a:t>1.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7DC71-B958-E69D-BAE1-AC37F416D63F}"/>
              </a:ext>
            </a:extLst>
          </p:cNvPr>
          <p:cNvSpPr txBox="1"/>
          <p:nvPr/>
        </p:nvSpPr>
        <p:spPr>
          <a:xfrm>
            <a:off x="1143000" y="2708380"/>
            <a:ext cx="1645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0" spc="-670" dirty="0">
                <a:solidFill>
                  <a:srgbClr val="1D1D1D"/>
                </a:solidFill>
                <a:latin typeface="Times New Roman"/>
                <a:cs typeface="Times New Roman"/>
              </a:rPr>
              <a:t>ГРАНТИ</a:t>
            </a:r>
            <a:r>
              <a:rPr lang="ru-RU" sz="6000" b="0" spc="-45" dirty="0">
                <a:solidFill>
                  <a:srgbClr val="1D1D1D"/>
                </a:solidFill>
                <a:latin typeface="Times New Roman"/>
                <a:cs typeface="Times New Roman"/>
              </a:rPr>
              <a:t> </a:t>
            </a:r>
            <a:r>
              <a:rPr lang="ru-RU" sz="6000" b="0" spc="-600" dirty="0">
                <a:solidFill>
                  <a:srgbClr val="1D1D1D"/>
                </a:solidFill>
                <a:latin typeface="Times New Roman"/>
                <a:cs typeface="Times New Roman"/>
              </a:rPr>
              <a:t>ЯК</a:t>
            </a:r>
            <a:r>
              <a:rPr lang="ru-RU" sz="6000" b="0" spc="-45" dirty="0">
                <a:solidFill>
                  <a:srgbClr val="1D1D1D"/>
                </a:solidFill>
                <a:latin typeface="Times New Roman"/>
                <a:cs typeface="Times New Roman"/>
              </a:rPr>
              <a:t> </a:t>
            </a:r>
            <a:r>
              <a:rPr lang="ru-RU" sz="6000" b="0" spc="-570" dirty="0">
                <a:solidFill>
                  <a:srgbClr val="1D1D1D"/>
                </a:solidFill>
                <a:latin typeface="Times New Roman"/>
                <a:cs typeface="Times New Roman"/>
              </a:rPr>
              <a:t>РЕСУРС</a:t>
            </a:r>
            <a:r>
              <a:rPr lang="ru-RU" sz="6000" b="0" spc="-45" dirty="0">
                <a:solidFill>
                  <a:srgbClr val="1D1D1D"/>
                </a:solidFill>
                <a:latin typeface="Times New Roman"/>
                <a:cs typeface="Times New Roman"/>
              </a:rPr>
              <a:t> </a:t>
            </a:r>
            <a:r>
              <a:rPr lang="ru-RU" sz="6000" b="0" spc="-280" dirty="0">
                <a:solidFill>
                  <a:srgbClr val="1D1D1D"/>
                </a:solidFill>
                <a:latin typeface="Times New Roman"/>
                <a:cs typeface="Times New Roman"/>
              </a:rPr>
              <a:t>ДЛЯ</a:t>
            </a:r>
            <a:r>
              <a:rPr lang="ru-RU" sz="6000" b="0" spc="-45" dirty="0">
                <a:solidFill>
                  <a:srgbClr val="1D1D1D"/>
                </a:solidFill>
                <a:latin typeface="Times New Roman"/>
                <a:cs typeface="Times New Roman"/>
              </a:rPr>
              <a:t> </a:t>
            </a:r>
            <a:r>
              <a:rPr lang="ru-RU" sz="6000" b="0" spc="-700" dirty="0">
                <a:solidFill>
                  <a:srgbClr val="1D1D1D"/>
                </a:solidFill>
                <a:latin typeface="Times New Roman"/>
                <a:cs typeface="Times New Roman"/>
              </a:rPr>
              <a:t>СТАРТУ</a:t>
            </a:r>
          </a:p>
          <a:p>
            <a:pPr algn="ctr"/>
            <a:r>
              <a:rPr lang="ru-RU" sz="6000" b="0" spc="-45" dirty="0">
                <a:solidFill>
                  <a:srgbClr val="1D1D1D"/>
                </a:solidFill>
                <a:latin typeface="Times New Roman"/>
                <a:cs typeface="Times New Roman"/>
              </a:rPr>
              <a:t> </a:t>
            </a:r>
            <a:r>
              <a:rPr lang="ru-RU" sz="6000" b="0" spc="-575" dirty="0">
                <a:solidFill>
                  <a:srgbClr val="1D1D1D"/>
                </a:solidFill>
                <a:latin typeface="Times New Roman"/>
                <a:cs typeface="Times New Roman"/>
              </a:rPr>
              <a:t>БІЗНЕС ПРОЄКТІВ У ПРИФРОНТОВОМУ ЗАПОРІЖЖІ</a:t>
            </a:r>
            <a:endParaRPr lang="uk-UA" sz="6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C24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7" y="0"/>
            <a:ext cx="4308475" cy="4110990"/>
          </a:xfrm>
          <a:custGeom>
            <a:avLst/>
            <a:gdLst/>
            <a:ahLst/>
            <a:cxnLst/>
            <a:rect l="l" t="t" r="r" b="b"/>
            <a:pathLst>
              <a:path w="4308475" h="4110990">
                <a:moveTo>
                  <a:pt x="4308182" y="0"/>
                </a:moveTo>
                <a:lnTo>
                  <a:pt x="4188438" y="349256"/>
                </a:lnTo>
                <a:lnTo>
                  <a:pt x="3896831" y="743661"/>
                </a:lnTo>
                <a:lnTo>
                  <a:pt x="3411912" y="872580"/>
                </a:lnTo>
                <a:lnTo>
                  <a:pt x="3404048" y="871706"/>
                </a:lnTo>
                <a:lnTo>
                  <a:pt x="3395311" y="869958"/>
                </a:lnTo>
                <a:lnTo>
                  <a:pt x="3335128" y="863715"/>
                </a:lnTo>
                <a:lnTo>
                  <a:pt x="3283060" y="860864"/>
                </a:lnTo>
                <a:lnTo>
                  <a:pt x="3231308" y="860483"/>
                </a:lnTo>
                <a:lnTo>
                  <a:pt x="3179939" y="862527"/>
                </a:lnTo>
                <a:lnTo>
                  <a:pt x="3129018" y="866947"/>
                </a:lnTo>
                <a:lnTo>
                  <a:pt x="3078608" y="873699"/>
                </a:lnTo>
                <a:lnTo>
                  <a:pt x="3028777" y="882734"/>
                </a:lnTo>
                <a:lnTo>
                  <a:pt x="2979589" y="894007"/>
                </a:lnTo>
                <a:lnTo>
                  <a:pt x="2931109" y="907471"/>
                </a:lnTo>
                <a:lnTo>
                  <a:pt x="2883403" y="923079"/>
                </a:lnTo>
                <a:lnTo>
                  <a:pt x="2836535" y="940785"/>
                </a:lnTo>
                <a:lnTo>
                  <a:pt x="2790571" y="960542"/>
                </a:lnTo>
                <a:lnTo>
                  <a:pt x="2745577" y="982303"/>
                </a:lnTo>
                <a:lnTo>
                  <a:pt x="2701617" y="1006023"/>
                </a:lnTo>
                <a:lnTo>
                  <a:pt x="2658757" y="1031653"/>
                </a:lnTo>
                <a:lnTo>
                  <a:pt x="2616832" y="1056407"/>
                </a:lnTo>
                <a:lnTo>
                  <a:pt x="2574000" y="1078445"/>
                </a:lnTo>
                <a:lnTo>
                  <a:pt x="2530368" y="1097788"/>
                </a:lnTo>
                <a:lnTo>
                  <a:pt x="2486045" y="1114458"/>
                </a:lnTo>
                <a:lnTo>
                  <a:pt x="2441139" y="1128476"/>
                </a:lnTo>
                <a:lnTo>
                  <a:pt x="2395759" y="1139865"/>
                </a:lnTo>
                <a:lnTo>
                  <a:pt x="2350013" y="1148646"/>
                </a:lnTo>
                <a:lnTo>
                  <a:pt x="2304008" y="1154841"/>
                </a:lnTo>
                <a:lnTo>
                  <a:pt x="2257854" y="1158472"/>
                </a:lnTo>
                <a:lnTo>
                  <a:pt x="2211658" y="1159561"/>
                </a:lnTo>
                <a:lnTo>
                  <a:pt x="2165529" y="1158128"/>
                </a:lnTo>
                <a:lnTo>
                  <a:pt x="2119575" y="1154197"/>
                </a:lnTo>
                <a:lnTo>
                  <a:pt x="2073905" y="1147789"/>
                </a:lnTo>
                <a:lnTo>
                  <a:pt x="2028626" y="1138926"/>
                </a:lnTo>
                <a:lnTo>
                  <a:pt x="1983847" y="1127629"/>
                </a:lnTo>
                <a:lnTo>
                  <a:pt x="1939676" y="1113921"/>
                </a:lnTo>
                <a:lnTo>
                  <a:pt x="1896222" y="1097822"/>
                </a:lnTo>
                <a:lnTo>
                  <a:pt x="1853592" y="1079355"/>
                </a:lnTo>
                <a:lnTo>
                  <a:pt x="1811896" y="1058542"/>
                </a:lnTo>
                <a:lnTo>
                  <a:pt x="1771240" y="1035405"/>
                </a:lnTo>
                <a:lnTo>
                  <a:pt x="1731734" y="1009964"/>
                </a:lnTo>
                <a:lnTo>
                  <a:pt x="1693486" y="982242"/>
                </a:lnTo>
                <a:lnTo>
                  <a:pt x="1656604" y="952262"/>
                </a:lnTo>
                <a:lnTo>
                  <a:pt x="1621197" y="920043"/>
                </a:lnTo>
                <a:lnTo>
                  <a:pt x="1587372" y="885609"/>
                </a:lnTo>
                <a:lnTo>
                  <a:pt x="1555237" y="848981"/>
                </a:lnTo>
                <a:lnTo>
                  <a:pt x="1251180" y="482764"/>
                </a:lnTo>
                <a:lnTo>
                  <a:pt x="1217724" y="448662"/>
                </a:lnTo>
                <a:lnTo>
                  <a:pt x="1180219" y="421014"/>
                </a:lnTo>
                <a:lnTo>
                  <a:pt x="1139472" y="399926"/>
                </a:lnTo>
                <a:lnTo>
                  <a:pt x="1096286" y="385506"/>
                </a:lnTo>
                <a:lnTo>
                  <a:pt x="1051468" y="377863"/>
                </a:lnTo>
                <a:lnTo>
                  <a:pt x="1005824" y="377104"/>
                </a:lnTo>
                <a:lnTo>
                  <a:pt x="960157" y="383337"/>
                </a:lnTo>
                <a:lnTo>
                  <a:pt x="915275" y="396670"/>
                </a:lnTo>
                <a:lnTo>
                  <a:pt x="871981" y="417212"/>
                </a:lnTo>
                <a:lnTo>
                  <a:pt x="871107" y="418086"/>
                </a:lnTo>
                <a:lnTo>
                  <a:pt x="870234" y="418086"/>
                </a:lnTo>
                <a:lnTo>
                  <a:pt x="869360" y="418960"/>
                </a:lnTo>
                <a:lnTo>
                  <a:pt x="636306" y="715597"/>
                </a:lnTo>
                <a:lnTo>
                  <a:pt x="611719" y="1092944"/>
                </a:lnTo>
                <a:lnTo>
                  <a:pt x="681003" y="1417359"/>
                </a:lnTo>
                <a:lnTo>
                  <a:pt x="729563" y="1555196"/>
                </a:lnTo>
                <a:lnTo>
                  <a:pt x="807858" y="1797807"/>
                </a:lnTo>
                <a:lnTo>
                  <a:pt x="907040" y="2392186"/>
                </a:lnTo>
                <a:lnTo>
                  <a:pt x="823557" y="3138155"/>
                </a:lnTo>
                <a:lnTo>
                  <a:pt x="353860" y="3835533"/>
                </a:lnTo>
                <a:lnTo>
                  <a:pt x="152602" y="3999495"/>
                </a:lnTo>
                <a:lnTo>
                  <a:pt x="47181" y="4080698"/>
                </a:lnTo>
                <a:lnTo>
                  <a:pt x="6634" y="4108148"/>
                </a:lnTo>
                <a:lnTo>
                  <a:pt x="0" y="4110852"/>
                </a:lnTo>
                <a:lnTo>
                  <a:pt x="0" y="0"/>
                </a:lnTo>
                <a:lnTo>
                  <a:pt x="4308182" y="0"/>
                </a:lnTo>
                <a:close/>
              </a:path>
            </a:pathLst>
          </a:custGeom>
          <a:solidFill>
            <a:srgbClr val="E3AFB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7722185"/>
            <a:ext cx="3559810" cy="2565400"/>
            <a:chOff x="0" y="7722185"/>
            <a:chExt cx="3559810" cy="2565400"/>
          </a:xfrm>
        </p:grpSpPr>
        <p:sp>
          <p:nvSpPr>
            <p:cNvPr id="5" name="object 5"/>
            <p:cNvSpPr/>
            <p:nvPr/>
          </p:nvSpPr>
          <p:spPr>
            <a:xfrm>
              <a:off x="0" y="7722185"/>
              <a:ext cx="3559810" cy="2565400"/>
            </a:xfrm>
            <a:custGeom>
              <a:avLst/>
              <a:gdLst/>
              <a:ahLst/>
              <a:cxnLst/>
              <a:rect l="l" t="t" r="r" b="b"/>
              <a:pathLst>
                <a:path w="3559810" h="2565400">
                  <a:moveTo>
                    <a:pt x="0" y="643979"/>
                  </a:moveTo>
                  <a:lnTo>
                    <a:pt x="25449" y="589354"/>
                  </a:lnTo>
                  <a:lnTo>
                    <a:pt x="55300" y="547455"/>
                  </a:lnTo>
                  <a:lnTo>
                    <a:pt x="75834" y="503663"/>
                  </a:lnTo>
                  <a:lnTo>
                    <a:pt x="105507" y="462488"/>
                  </a:lnTo>
                  <a:lnTo>
                    <a:pt x="125813" y="419625"/>
                  </a:lnTo>
                  <a:lnTo>
                    <a:pt x="155148" y="379829"/>
                  </a:lnTo>
                  <a:lnTo>
                    <a:pt x="193457" y="343328"/>
                  </a:lnTo>
                  <a:lnTo>
                    <a:pt x="222231" y="305814"/>
                  </a:lnTo>
                  <a:lnTo>
                    <a:pt x="259869" y="272045"/>
                  </a:lnTo>
                  <a:lnTo>
                    <a:pt x="297088" y="239980"/>
                  </a:lnTo>
                  <a:lnTo>
                    <a:pt x="333834" y="209845"/>
                  </a:lnTo>
                  <a:lnTo>
                    <a:pt x="379276" y="184131"/>
                  </a:lnTo>
                  <a:lnTo>
                    <a:pt x="414908" y="158532"/>
                  </a:lnTo>
                  <a:lnTo>
                    <a:pt x="468790" y="138286"/>
                  </a:lnTo>
                  <a:lnTo>
                    <a:pt x="513045" y="117411"/>
                  </a:lnTo>
                  <a:lnTo>
                    <a:pt x="556904" y="98144"/>
                  </a:lnTo>
                  <a:lnTo>
                    <a:pt x="609402" y="82781"/>
                  </a:lnTo>
                  <a:lnTo>
                    <a:pt x="609602" y="82722"/>
                  </a:lnTo>
                  <a:lnTo>
                    <a:pt x="652693" y="66586"/>
                  </a:lnTo>
                  <a:lnTo>
                    <a:pt x="704636" y="54237"/>
                  </a:lnTo>
                  <a:lnTo>
                    <a:pt x="746987" y="41116"/>
                  </a:lnTo>
                  <a:lnTo>
                    <a:pt x="798204" y="31725"/>
                  </a:lnTo>
                  <a:lnTo>
                    <a:pt x="849069" y="23770"/>
                  </a:lnTo>
                  <a:lnTo>
                    <a:pt x="890361" y="14957"/>
                  </a:lnTo>
                  <a:lnTo>
                    <a:pt x="940542" y="9788"/>
                  </a:lnTo>
                  <a:lnTo>
                    <a:pt x="990391" y="5969"/>
                  </a:lnTo>
                  <a:lnTo>
                    <a:pt x="1030690" y="1205"/>
                  </a:lnTo>
                  <a:lnTo>
                    <a:pt x="1079898" y="0"/>
                  </a:lnTo>
                  <a:lnTo>
                    <a:pt x="1128795" y="58"/>
                  </a:lnTo>
                  <a:lnTo>
                    <a:pt x="1177389" y="1351"/>
                  </a:lnTo>
                  <a:lnTo>
                    <a:pt x="1225687" y="3850"/>
                  </a:lnTo>
                  <a:lnTo>
                    <a:pt x="1273696" y="7527"/>
                  </a:lnTo>
                  <a:lnTo>
                    <a:pt x="1321423" y="12353"/>
                  </a:lnTo>
                  <a:lnTo>
                    <a:pt x="1368874" y="18299"/>
                  </a:lnTo>
                  <a:lnTo>
                    <a:pt x="1416058" y="25336"/>
                  </a:lnTo>
                  <a:lnTo>
                    <a:pt x="1462981" y="33436"/>
                  </a:lnTo>
                  <a:lnTo>
                    <a:pt x="1509650" y="42571"/>
                  </a:lnTo>
                  <a:lnTo>
                    <a:pt x="1556072" y="52710"/>
                  </a:lnTo>
                  <a:lnTo>
                    <a:pt x="1602254" y="63827"/>
                  </a:lnTo>
                  <a:lnTo>
                    <a:pt x="1648204" y="75891"/>
                  </a:lnTo>
                  <a:lnTo>
                    <a:pt x="1693928" y="88874"/>
                  </a:lnTo>
                  <a:lnTo>
                    <a:pt x="1739433" y="102748"/>
                  </a:lnTo>
                  <a:lnTo>
                    <a:pt x="1784727" y="117484"/>
                  </a:lnTo>
                  <a:lnTo>
                    <a:pt x="1829816" y="133052"/>
                  </a:lnTo>
                  <a:lnTo>
                    <a:pt x="1874708" y="149426"/>
                  </a:lnTo>
                  <a:lnTo>
                    <a:pt x="1919409" y="166574"/>
                  </a:lnTo>
                  <a:lnTo>
                    <a:pt x="1973154" y="186735"/>
                  </a:lnTo>
                  <a:lnTo>
                    <a:pt x="2017495" y="205349"/>
                  </a:lnTo>
                  <a:lnTo>
                    <a:pt x="2061667" y="224653"/>
                  </a:lnTo>
                  <a:lnTo>
                    <a:pt x="2105678" y="244617"/>
                  </a:lnTo>
                  <a:lnTo>
                    <a:pt x="2149532" y="265214"/>
                  </a:lnTo>
                  <a:lnTo>
                    <a:pt x="2193239" y="286414"/>
                  </a:lnTo>
                  <a:lnTo>
                    <a:pt x="2236805" y="308188"/>
                  </a:lnTo>
                  <a:lnTo>
                    <a:pt x="2280236" y="330509"/>
                  </a:lnTo>
                  <a:lnTo>
                    <a:pt x="2315295" y="347089"/>
                  </a:lnTo>
                  <a:lnTo>
                    <a:pt x="2350330" y="363765"/>
                  </a:lnTo>
                  <a:lnTo>
                    <a:pt x="2385332" y="380577"/>
                  </a:lnTo>
                  <a:lnTo>
                    <a:pt x="2420290" y="397564"/>
                  </a:lnTo>
                  <a:lnTo>
                    <a:pt x="2455196" y="414767"/>
                  </a:lnTo>
                  <a:lnTo>
                    <a:pt x="2534036" y="452244"/>
                  </a:lnTo>
                  <a:lnTo>
                    <a:pt x="2577950" y="472599"/>
                  </a:lnTo>
                  <a:lnTo>
                    <a:pt x="2621772" y="493329"/>
                  </a:lnTo>
                  <a:lnTo>
                    <a:pt x="2665492" y="514475"/>
                  </a:lnTo>
                  <a:lnTo>
                    <a:pt x="2709100" y="536076"/>
                  </a:lnTo>
                  <a:lnTo>
                    <a:pt x="2761813" y="560439"/>
                  </a:lnTo>
                  <a:lnTo>
                    <a:pt x="2805168" y="583071"/>
                  </a:lnTo>
                  <a:lnTo>
                    <a:pt x="2848381" y="606279"/>
                  </a:lnTo>
                  <a:lnTo>
                    <a:pt x="2900670" y="632369"/>
                  </a:lnTo>
                  <a:lnTo>
                    <a:pt x="2943571" y="656848"/>
                  </a:lnTo>
                  <a:lnTo>
                    <a:pt x="2986302" y="682023"/>
                  </a:lnTo>
                  <a:lnTo>
                    <a:pt x="3028852" y="707934"/>
                  </a:lnTo>
                  <a:lnTo>
                    <a:pt x="3080438" y="736886"/>
                  </a:lnTo>
                  <a:lnTo>
                    <a:pt x="3122598" y="764388"/>
                  </a:lnTo>
                  <a:lnTo>
                    <a:pt x="3164547" y="792746"/>
                  </a:lnTo>
                  <a:lnTo>
                    <a:pt x="3206276" y="822000"/>
                  </a:lnTo>
                  <a:lnTo>
                    <a:pt x="3247776" y="852189"/>
                  </a:lnTo>
                  <a:lnTo>
                    <a:pt x="3279810" y="881089"/>
                  </a:lnTo>
                  <a:lnTo>
                    <a:pt x="3320821" y="913270"/>
                  </a:lnTo>
                  <a:lnTo>
                    <a:pt x="3352346" y="944242"/>
                  </a:lnTo>
                  <a:lnTo>
                    <a:pt x="3383602" y="976309"/>
                  </a:lnTo>
                  <a:lnTo>
                    <a:pt x="3414580" y="1009512"/>
                  </a:lnTo>
                  <a:lnTo>
                    <a:pt x="3445269" y="1043891"/>
                  </a:lnTo>
                  <a:lnTo>
                    <a:pt x="3466433" y="1077220"/>
                  </a:lnTo>
                  <a:lnTo>
                    <a:pt x="3496515" y="1114071"/>
                  </a:lnTo>
                  <a:lnTo>
                    <a:pt x="3517052" y="1149952"/>
                  </a:lnTo>
                  <a:lnTo>
                    <a:pt x="3538682" y="1221231"/>
                  </a:lnTo>
                  <a:lnTo>
                    <a:pt x="3548980" y="1258975"/>
                  </a:lnTo>
                  <a:lnTo>
                    <a:pt x="3558920" y="1298174"/>
                  </a:lnTo>
                  <a:lnTo>
                    <a:pt x="3559268" y="1336604"/>
                  </a:lnTo>
                  <a:lnTo>
                    <a:pt x="3559238" y="1376570"/>
                  </a:lnTo>
                  <a:lnTo>
                    <a:pt x="3557426" y="1423794"/>
                  </a:lnTo>
                  <a:lnTo>
                    <a:pt x="3499336" y="1660399"/>
                  </a:lnTo>
                  <a:lnTo>
                    <a:pt x="3478151" y="1706846"/>
                  </a:lnTo>
                  <a:lnTo>
                    <a:pt x="3466157" y="1755698"/>
                  </a:lnTo>
                  <a:lnTo>
                    <a:pt x="3423750" y="1848738"/>
                  </a:lnTo>
                  <a:lnTo>
                    <a:pt x="3393405" y="1892648"/>
                  </a:lnTo>
                  <a:lnTo>
                    <a:pt x="3372388" y="1938409"/>
                  </a:lnTo>
                  <a:lnTo>
                    <a:pt x="3342280" y="1981351"/>
                  </a:lnTo>
                  <a:lnTo>
                    <a:pt x="3321569" y="2025866"/>
                  </a:lnTo>
                  <a:lnTo>
                    <a:pt x="3262339" y="2107736"/>
                  </a:lnTo>
                  <a:lnTo>
                    <a:pt x="3233116" y="2147078"/>
                  </a:lnTo>
                  <a:lnTo>
                    <a:pt x="3204198" y="2185173"/>
                  </a:lnTo>
                  <a:lnTo>
                    <a:pt x="3175621" y="2221883"/>
                  </a:lnTo>
                  <a:lnTo>
                    <a:pt x="3138192" y="2254803"/>
                  </a:lnTo>
                  <a:lnTo>
                    <a:pt x="3109825" y="2290657"/>
                  </a:lnTo>
                  <a:lnTo>
                    <a:pt x="3072609" y="2322706"/>
                  </a:lnTo>
                  <a:lnTo>
                    <a:pt x="3035800" y="2353098"/>
                  </a:lnTo>
                  <a:lnTo>
                    <a:pt x="3011552" y="2372175"/>
                  </a:lnTo>
                  <a:lnTo>
                    <a:pt x="3162188" y="1758618"/>
                  </a:lnTo>
                  <a:lnTo>
                    <a:pt x="3159236" y="1759986"/>
                  </a:lnTo>
                  <a:lnTo>
                    <a:pt x="3151528" y="1762193"/>
                  </a:lnTo>
                  <a:lnTo>
                    <a:pt x="2999428" y="2381713"/>
                  </a:lnTo>
                  <a:lnTo>
                    <a:pt x="2954296" y="2406165"/>
                  </a:lnTo>
                  <a:lnTo>
                    <a:pt x="2918884" y="2430866"/>
                  </a:lnTo>
                  <a:lnTo>
                    <a:pt x="2874771" y="2451166"/>
                  </a:lnTo>
                  <a:lnTo>
                    <a:pt x="2831212" y="2469210"/>
                  </a:lnTo>
                  <a:lnTo>
                    <a:pt x="2788236" y="2484878"/>
                  </a:lnTo>
                  <a:lnTo>
                    <a:pt x="2736646" y="2495787"/>
                  </a:lnTo>
                  <a:lnTo>
                    <a:pt x="2694924" y="2506346"/>
                  </a:lnTo>
                  <a:lnTo>
                    <a:pt x="2644845" y="2511105"/>
                  </a:lnTo>
                  <a:lnTo>
                    <a:pt x="2595515" y="2512806"/>
                  </a:lnTo>
                  <a:lnTo>
                    <a:pt x="2546780" y="2512087"/>
                  </a:lnTo>
                  <a:lnTo>
                    <a:pt x="2498483" y="2509584"/>
                  </a:lnTo>
                  <a:lnTo>
                    <a:pt x="2450468" y="2505933"/>
                  </a:lnTo>
                  <a:lnTo>
                    <a:pt x="2431196" y="2504741"/>
                  </a:lnTo>
                  <a:lnTo>
                    <a:pt x="2411932" y="2503517"/>
                  </a:lnTo>
                  <a:lnTo>
                    <a:pt x="2392675" y="2502263"/>
                  </a:lnTo>
                  <a:lnTo>
                    <a:pt x="2364200" y="2498712"/>
                  </a:lnTo>
                  <a:lnTo>
                    <a:pt x="2363937" y="2499782"/>
                  </a:lnTo>
                  <a:lnTo>
                    <a:pt x="2354442" y="2498615"/>
                  </a:lnTo>
                  <a:lnTo>
                    <a:pt x="2344962" y="2497383"/>
                  </a:lnTo>
                  <a:lnTo>
                    <a:pt x="2335470" y="2496198"/>
                  </a:lnTo>
                  <a:lnTo>
                    <a:pt x="2306522" y="2494576"/>
                  </a:lnTo>
                  <a:lnTo>
                    <a:pt x="2277490" y="2493291"/>
                  </a:lnTo>
                  <a:lnTo>
                    <a:pt x="2248376" y="2492343"/>
                  </a:lnTo>
                  <a:lnTo>
                    <a:pt x="2219179" y="2491731"/>
                  </a:lnTo>
                  <a:lnTo>
                    <a:pt x="2161097" y="2489241"/>
                  </a:lnTo>
                  <a:lnTo>
                    <a:pt x="2112032" y="2489864"/>
                  </a:lnTo>
                  <a:lnTo>
                    <a:pt x="2062770" y="2491294"/>
                  </a:lnTo>
                  <a:lnTo>
                    <a:pt x="2013320" y="2493488"/>
                  </a:lnTo>
                  <a:lnTo>
                    <a:pt x="1963692" y="2496405"/>
                  </a:lnTo>
                  <a:lnTo>
                    <a:pt x="1904670" y="2497739"/>
                  </a:lnTo>
                  <a:lnTo>
                    <a:pt x="1854718" y="2501979"/>
                  </a:lnTo>
                  <a:lnTo>
                    <a:pt x="1804618" y="2506818"/>
                  </a:lnTo>
                  <a:lnTo>
                    <a:pt x="1754382" y="2512214"/>
                  </a:lnTo>
                  <a:lnTo>
                    <a:pt x="1704019" y="2518127"/>
                  </a:lnTo>
                  <a:lnTo>
                    <a:pt x="1653539" y="2524514"/>
                  </a:lnTo>
                  <a:lnTo>
                    <a:pt x="1602953" y="2531335"/>
                  </a:lnTo>
                  <a:lnTo>
                    <a:pt x="1552270" y="2538548"/>
                  </a:lnTo>
                  <a:lnTo>
                    <a:pt x="1501502" y="2546111"/>
                  </a:lnTo>
                  <a:lnTo>
                    <a:pt x="1450658" y="2553983"/>
                  </a:lnTo>
                  <a:lnTo>
                    <a:pt x="1399748" y="2562122"/>
                  </a:lnTo>
                  <a:lnTo>
                    <a:pt x="1383349" y="2564814"/>
                  </a:lnTo>
                  <a:lnTo>
                    <a:pt x="216" y="2564814"/>
                  </a:lnTo>
                  <a:lnTo>
                    <a:pt x="530584" y="404569"/>
                  </a:lnTo>
                  <a:lnTo>
                    <a:pt x="530393" y="404594"/>
                  </a:lnTo>
                  <a:lnTo>
                    <a:pt x="520717" y="404915"/>
                  </a:lnTo>
                  <a:lnTo>
                    <a:pt x="0" y="2525853"/>
                  </a:lnTo>
                  <a:lnTo>
                    <a:pt x="0" y="643979"/>
                  </a:lnTo>
                  <a:close/>
                </a:path>
                <a:path w="3559810" h="2565400">
                  <a:moveTo>
                    <a:pt x="3159236" y="1759986"/>
                  </a:moveTo>
                  <a:lnTo>
                    <a:pt x="3162188" y="1758618"/>
                  </a:lnTo>
                  <a:lnTo>
                    <a:pt x="3162050" y="1759180"/>
                  </a:lnTo>
                  <a:lnTo>
                    <a:pt x="3159236" y="1759986"/>
                  </a:lnTo>
                  <a:close/>
                </a:path>
                <a:path w="3559810" h="2565400">
                  <a:moveTo>
                    <a:pt x="2999428" y="2381713"/>
                  </a:moveTo>
                  <a:lnTo>
                    <a:pt x="3151150" y="1763734"/>
                  </a:lnTo>
                  <a:lnTo>
                    <a:pt x="3159236" y="1759986"/>
                  </a:lnTo>
                  <a:lnTo>
                    <a:pt x="3162050" y="1759180"/>
                  </a:lnTo>
                  <a:lnTo>
                    <a:pt x="3011552" y="2372175"/>
                  </a:lnTo>
                  <a:lnTo>
                    <a:pt x="2999428" y="2381713"/>
                  </a:lnTo>
                  <a:close/>
                </a:path>
                <a:path w="3559810" h="2565400">
                  <a:moveTo>
                    <a:pt x="0" y="2525853"/>
                  </a:moveTo>
                  <a:lnTo>
                    <a:pt x="520484" y="405866"/>
                  </a:lnTo>
                  <a:lnTo>
                    <a:pt x="530393" y="404594"/>
                  </a:lnTo>
                  <a:lnTo>
                    <a:pt x="530580" y="404588"/>
                  </a:lnTo>
                  <a:lnTo>
                    <a:pt x="216" y="2564814"/>
                  </a:lnTo>
                  <a:lnTo>
                    <a:pt x="31" y="2564814"/>
                  </a:lnTo>
                  <a:lnTo>
                    <a:pt x="0" y="2564942"/>
                  </a:lnTo>
                  <a:lnTo>
                    <a:pt x="0" y="2525853"/>
                  </a:lnTo>
                  <a:close/>
                </a:path>
              </a:pathLst>
            </a:custGeom>
            <a:solidFill>
              <a:srgbClr val="E3AF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2186" y="8655624"/>
              <a:ext cx="3192780" cy="1631950"/>
            </a:xfrm>
            <a:custGeom>
              <a:avLst/>
              <a:gdLst/>
              <a:ahLst/>
              <a:cxnLst/>
              <a:rect l="l" t="t" r="r" b="b"/>
              <a:pathLst>
                <a:path w="3192779" h="1631950">
                  <a:moveTo>
                    <a:pt x="0" y="1631375"/>
                  </a:moveTo>
                  <a:lnTo>
                    <a:pt x="23368" y="1584051"/>
                  </a:lnTo>
                  <a:lnTo>
                    <a:pt x="46244" y="1538855"/>
                  </a:lnTo>
                  <a:lnTo>
                    <a:pt x="69547" y="1493865"/>
                  </a:lnTo>
                  <a:lnTo>
                    <a:pt x="93268" y="1449082"/>
                  </a:lnTo>
                  <a:lnTo>
                    <a:pt x="117399" y="1404508"/>
                  </a:lnTo>
                  <a:lnTo>
                    <a:pt x="141931" y="1360141"/>
                  </a:lnTo>
                  <a:lnTo>
                    <a:pt x="166857" y="1315985"/>
                  </a:lnTo>
                  <a:lnTo>
                    <a:pt x="192167" y="1272038"/>
                  </a:lnTo>
                  <a:lnTo>
                    <a:pt x="217853" y="1228303"/>
                  </a:lnTo>
                  <a:lnTo>
                    <a:pt x="243907" y="1184779"/>
                  </a:lnTo>
                  <a:lnTo>
                    <a:pt x="270321" y="1141468"/>
                  </a:lnTo>
                  <a:lnTo>
                    <a:pt x="297086" y="1098371"/>
                  </a:lnTo>
                  <a:lnTo>
                    <a:pt x="324193" y="1055488"/>
                  </a:lnTo>
                  <a:lnTo>
                    <a:pt x="351635" y="1012821"/>
                  </a:lnTo>
                  <a:lnTo>
                    <a:pt x="379403" y="970369"/>
                  </a:lnTo>
                  <a:lnTo>
                    <a:pt x="407488" y="928134"/>
                  </a:lnTo>
                  <a:lnTo>
                    <a:pt x="435883" y="886117"/>
                  </a:lnTo>
                  <a:lnTo>
                    <a:pt x="464578" y="844318"/>
                  </a:lnTo>
                  <a:lnTo>
                    <a:pt x="493565" y="802739"/>
                  </a:lnTo>
                  <a:lnTo>
                    <a:pt x="522837" y="761380"/>
                  </a:lnTo>
                  <a:lnTo>
                    <a:pt x="551479" y="721537"/>
                  </a:lnTo>
                  <a:lnTo>
                    <a:pt x="580546" y="681875"/>
                  </a:lnTo>
                  <a:lnTo>
                    <a:pt x="610085" y="642482"/>
                  </a:lnTo>
                  <a:lnTo>
                    <a:pt x="640147" y="603450"/>
                  </a:lnTo>
                  <a:lnTo>
                    <a:pt x="670780" y="564867"/>
                  </a:lnTo>
                  <a:lnTo>
                    <a:pt x="702034" y="526825"/>
                  </a:lnTo>
                  <a:lnTo>
                    <a:pt x="733958" y="489413"/>
                  </a:lnTo>
                  <a:lnTo>
                    <a:pt x="766602" y="452722"/>
                  </a:lnTo>
                  <a:lnTo>
                    <a:pt x="800014" y="416841"/>
                  </a:lnTo>
                  <a:lnTo>
                    <a:pt x="834244" y="381862"/>
                  </a:lnTo>
                  <a:lnTo>
                    <a:pt x="869341" y="347873"/>
                  </a:lnTo>
                  <a:lnTo>
                    <a:pt x="905355" y="314966"/>
                  </a:lnTo>
                  <a:lnTo>
                    <a:pt x="942334" y="283230"/>
                  </a:lnTo>
                  <a:lnTo>
                    <a:pt x="980329" y="252755"/>
                  </a:lnTo>
                  <a:lnTo>
                    <a:pt x="1019387" y="223633"/>
                  </a:lnTo>
                  <a:lnTo>
                    <a:pt x="1059560" y="195952"/>
                  </a:lnTo>
                  <a:lnTo>
                    <a:pt x="1100895" y="169803"/>
                  </a:lnTo>
                  <a:lnTo>
                    <a:pt x="1142145" y="146053"/>
                  </a:lnTo>
                  <a:lnTo>
                    <a:pt x="1184243" y="124143"/>
                  </a:lnTo>
                  <a:lnTo>
                    <a:pt x="1227126" y="104061"/>
                  </a:lnTo>
                  <a:lnTo>
                    <a:pt x="1270733" y="85794"/>
                  </a:lnTo>
                  <a:lnTo>
                    <a:pt x="1315004" y="69327"/>
                  </a:lnTo>
                  <a:lnTo>
                    <a:pt x="1359878" y="54648"/>
                  </a:lnTo>
                  <a:lnTo>
                    <a:pt x="1405294" y="41744"/>
                  </a:lnTo>
                  <a:lnTo>
                    <a:pt x="1451191" y="30602"/>
                  </a:lnTo>
                  <a:lnTo>
                    <a:pt x="1497509" y="21207"/>
                  </a:lnTo>
                  <a:lnTo>
                    <a:pt x="1544186" y="13548"/>
                  </a:lnTo>
                  <a:lnTo>
                    <a:pt x="1591162" y="7611"/>
                  </a:lnTo>
                  <a:lnTo>
                    <a:pt x="1638375" y="3383"/>
                  </a:lnTo>
                  <a:lnTo>
                    <a:pt x="1685765" y="850"/>
                  </a:lnTo>
                  <a:lnTo>
                    <a:pt x="1733271" y="0"/>
                  </a:lnTo>
                  <a:lnTo>
                    <a:pt x="1780832" y="818"/>
                  </a:lnTo>
                  <a:lnTo>
                    <a:pt x="1828388" y="3293"/>
                  </a:lnTo>
                  <a:lnTo>
                    <a:pt x="1875877" y="7411"/>
                  </a:lnTo>
                  <a:lnTo>
                    <a:pt x="1923239" y="13158"/>
                  </a:lnTo>
                  <a:lnTo>
                    <a:pt x="1970412" y="20521"/>
                  </a:lnTo>
                  <a:lnTo>
                    <a:pt x="2017336" y="29488"/>
                  </a:lnTo>
                  <a:lnTo>
                    <a:pt x="2063950" y="40045"/>
                  </a:lnTo>
                  <a:lnTo>
                    <a:pt x="2110193" y="52179"/>
                  </a:lnTo>
                  <a:lnTo>
                    <a:pt x="2156004" y="65877"/>
                  </a:lnTo>
                  <a:lnTo>
                    <a:pt x="2201323" y="81125"/>
                  </a:lnTo>
                  <a:lnTo>
                    <a:pt x="2246088" y="97910"/>
                  </a:lnTo>
                  <a:lnTo>
                    <a:pt x="2290239" y="116219"/>
                  </a:lnTo>
                  <a:lnTo>
                    <a:pt x="2333715" y="136040"/>
                  </a:lnTo>
                  <a:lnTo>
                    <a:pt x="2376454" y="157358"/>
                  </a:lnTo>
                  <a:lnTo>
                    <a:pt x="2418397" y="180160"/>
                  </a:lnTo>
                  <a:lnTo>
                    <a:pt x="2459482" y="204434"/>
                  </a:lnTo>
                  <a:lnTo>
                    <a:pt x="2499648" y="230167"/>
                  </a:lnTo>
                  <a:lnTo>
                    <a:pt x="2538835" y="257344"/>
                  </a:lnTo>
                  <a:lnTo>
                    <a:pt x="2578199" y="286801"/>
                  </a:lnTo>
                  <a:lnTo>
                    <a:pt x="2616436" y="317554"/>
                  </a:lnTo>
                  <a:lnTo>
                    <a:pt x="2653538" y="349557"/>
                  </a:lnTo>
                  <a:lnTo>
                    <a:pt x="2689493" y="382769"/>
                  </a:lnTo>
                  <a:lnTo>
                    <a:pt x="2724293" y="417143"/>
                  </a:lnTo>
                  <a:lnTo>
                    <a:pt x="2757929" y="452638"/>
                  </a:lnTo>
                  <a:lnTo>
                    <a:pt x="2790390" y="489208"/>
                  </a:lnTo>
                  <a:lnTo>
                    <a:pt x="2821669" y="526810"/>
                  </a:lnTo>
                  <a:lnTo>
                    <a:pt x="2851754" y="565400"/>
                  </a:lnTo>
                  <a:lnTo>
                    <a:pt x="2880637" y="604934"/>
                  </a:lnTo>
                  <a:lnTo>
                    <a:pt x="2908308" y="645369"/>
                  </a:lnTo>
                  <a:lnTo>
                    <a:pt x="2934758" y="686660"/>
                  </a:lnTo>
                  <a:lnTo>
                    <a:pt x="2959978" y="728763"/>
                  </a:lnTo>
                  <a:lnTo>
                    <a:pt x="2983957" y="771635"/>
                  </a:lnTo>
                  <a:lnTo>
                    <a:pt x="3006687" y="815232"/>
                  </a:lnTo>
                  <a:lnTo>
                    <a:pt x="3028158" y="859509"/>
                  </a:lnTo>
                  <a:lnTo>
                    <a:pt x="3048360" y="904424"/>
                  </a:lnTo>
                  <a:lnTo>
                    <a:pt x="3067285" y="949932"/>
                  </a:lnTo>
                  <a:lnTo>
                    <a:pt x="3084922" y="995989"/>
                  </a:lnTo>
                  <a:lnTo>
                    <a:pt x="3101263" y="1042551"/>
                  </a:lnTo>
                  <a:lnTo>
                    <a:pt x="3116298" y="1089575"/>
                  </a:lnTo>
                  <a:lnTo>
                    <a:pt x="3130016" y="1137016"/>
                  </a:lnTo>
                  <a:lnTo>
                    <a:pt x="3142410" y="1184831"/>
                  </a:lnTo>
                  <a:lnTo>
                    <a:pt x="3153470" y="1232976"/>
                  </a:lnTo>
                  <a:lnTo>
                    <a:pt x="3163185" y="1281407"/>
                  </a:lnTo>
                  <a:lnTo>
                    <a:pt x="3171547" y="1330080"/>
                  </a:lnTo>
                  <a:lnTo>
                    <a:pt x="3178547" y="1378952"/>
                  </a:lnTo>
                  <a:lnTo>
                    <a:pt x="3184174" y="1427977"/>
                  </a:lnTo>
                  <a:lnTo>
                    <a:pt x="3188419" y="1477113"/>
                  </a:lnTo>
                  <a:lnTo>
                    <a:pt x="3191274" y="1526316"/>
                  </a:lnTo>
                  <a:lnTo>
                    <a:pt x="3192728" y="1575541"/>
                  </a:lnTo>
                  <a:lnTo>
                    <a:pt x="3192303" y="1627261"/>
                  </a:lnTo>
                  <a:lnTo>
                    <a:pt x="3192077" y="1631374"/>
                  </a:lnTo>
                  <a:lnTo>
                    <a:pt x="0" y="1631375"/>
                  </a:lnTo>
                  <a:close/>
                </a:path>
              </a:pathLst>
            </a:custGeom>
            <a:solidFill>
              <a:srgbClr val="954E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1729" y="7730281"/>
            <a:ext cx="1400473" cy="168954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62975" y="-442590"/>
            <a:ext cx="3295649" cy="3295649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9639327" y="668946"/>
            <a:ext cx="7620000" cy="9618345"/>
            <a:chOff x="9639327" y="668946"/>
            <a:chExt cx="7620000" cy="961834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7563" y="668946"/>
              <a:ext cx="5711736" cy="75794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39327" y="5173565"/>
              <a:ext cx="4298178" cy="5113433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87355" y="1638563"/>
            <a:ext cx="851916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0" dirty="0">
                <a:solidFill>
                  <a:srgbClr val="FFFFFF"/>
                </a:solidFill>
                <a:latin typeface="Times New Roman"/>
                <a:cs typeface="Times New Roman"/>
              </a:rPr>
              <a:t>ЩО ТАКЕ ГРАНТИ?</a:t>
            </a:r>
            <a:endParaRPr sz="72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7276" y="2951869"/>
            <a:ext cx="9182099" cy="428771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lang="uk-UA" sz="2800" b="1" spc="65" dirty="0">
                <a:solidFill>
                  <a:srgbClr val="FFFFFF"/>
                </a:solidFill>
                <a:latin typeface="Tahoma"/>
                <a:cs typeface="Tahoma"/>
              </a:rPr>
              <a:t>З власної практики, </a:t>
            </a:r>
            <a:r>
              <a:rPr sz="2800" b="1" spc="65" dirty="0" err="1">
                <a:solidFill>
                  <a:srgbClr val="FFFFFF"/>
                </a:solidFill>
                <a:latin typeface="Tahoma"/>
                <a:cs typeface="Tahoma"/>
              </a:rPr>
              <a:t>Гранти</a:t>
            </a:r>
            <a:r>
              <a:rPr sz="28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25" dirty="0">
                <a:solidFill>
                  <a:srgbClr val="FFFFFF"/>
                </a:solidFill>
                <a:latin typeface="Tahoma"/>
                <a:cs typeface="Tahoma"/>
              </a:rPr>
              <a:t>—</a:t>
            </a:r>
            <a:r>
              <a:rPr sz="2800" spc="-1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це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не удача, а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інструмент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У прифронтовому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Запоріжжі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це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не просто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фінансова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підтримка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Це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шанс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триматися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на плаву,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відновити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втрачений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бізнес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,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дати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роботу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іншим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і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зробити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свій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вклад у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стійкість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громади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Грант —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це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про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стратегію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, про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готовність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працювати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24/7 і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будувати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майбутнє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</a:p>
          <a:p>
            <a:pPr marL="12700" marR="5080">
              <a:lnSpc>
                <a:spcPts val="3080"/>
              </a:lnSpc>
              <a:spcBef>
                <a:spcPts val="434"/>
              </a:spcBef>
            </a:pP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навіть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 на </a:t>
            </a:r>
            <a:r>
              <a:rPr lang="ru-RU" sz="2800" spc="260" dirty="0" err="1">
                <a:solidFill>
                  <a:srgbClr val="FFFFFF"/>
                </a:solidFill>
                <a:latin typeface="Tahoma"/>
                <a:cs typeface="Tahoma"/>
              </a:rPr>
              <a:t>уламках</a:t>
            </a:r>
            <a:r>
              <a:rPr lang="ru-RU" sz="2800" spc="26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8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</TotalTime>
  <Words>2420</Words>
  <Application>Microsoft Office PowerPoint</Application>
  <PresentationFormat>Довільний</PresentationFormat>
  <Paragraphs>296</Paragraphs>
  <Slides>34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34</vt:i4>
      </vt:variant>
    </vt:vector>
  </HeadingPairs>
  <TitlesOfParts>
    <vt:vector size="42" baseType="lpstr">
      <vt:lpstr>Arial</vt:lpstr>
      <vt:lpstr>Arial MT</vt:lpstr>
      <vt:lpstr>Calibri</vt:lpstr>
      <vt:lpstr>Tahoma</vt:lpstr>
      <vt:lpstr>Times New Roman</vt:lpstr>
      <vt:lpstr>Trebuchet MS</vt:lpstr>
      <vt:lpstr>Verdana</vt:lpstr>
      <vt:lpstr>Office Theme</vt:lpstr>
      <vt:lpstr>«ГРАНТИ ДЛЯ БІЗНЕСУ В ПРИФРОНТОВОМУ ЗАПОРІЖЖІ -   ЦЕ МОЖЛИВО!  ДЕ ЩУКАТИ?  ЯК ОТРИМАТИ? ЯК МАСШТАБУВАТИСЯ? </vt:lpstr>
      <vt:lpstr>МІЙ ШЛЯХ ДО ГРАНТІВ</vt:lpstr>
      <vt:lpstr>4 500 000 ГРН.</vt:lpstr>
      <vt:lpstr>ЯК Я СТАЛА ЕКСПЕРТОМ</vt:lpstr>
      <vt:lpstr>ВІДНОВЛЕНІ ПІДПРИЄМСТВА:</vt:lpstr>
      <vt:lpstr>ДИТЯЧИЙ ОСВІТНІЙ КОВОРКІНГ</vt:lpstr>
      <vt:lpstr>ВІДНОВЛЕНІ ПІДПРИЄМСТВА:</vt:lpstr>
      <vt:lpstr>Презентація PowerPoint</vt:lpstr>
      <vt:lpstr>ЩО ТАКЕ ГРАНТИ?</vt:lpstr>
      <vt:lpstr>ГРАНТИ МОЖУТЬ БУТИ У ВИГЛЯДІ:</vt:lpstr>
      <vt:lpstr>ХТО НАДАЄ ГРАНТИ? (грантонадавачі, донори)</vt:lpstr>
      <vt:lpstr>КОМУ НАДАЮТЬ ГРАНТИ? (грантоотримувачі)</vt:lpstr>
      <vt:lpstr>Блок 2.</vt:lpstr>
      <vt:lpstr>ДЕ ШУКАТИ ГРАНТИ?</vt:lpstr>
      <vt:lpstr>Висновок:   Що вже працює  на практиці: 🔹 Гранти на розвиток – У межах програми «Власна справа» ми вже реалізуємо два проєкти – Загальна сума залученого фінансування — 500 000 грн – Гранти — це можливість закупити обладнання, запустити напрямок, розширити команду – У 99% випадків відсутні фінансові зобов’язання  перед донором, якщо проєкт реалізовано згідно з умовами  🔹 Компенсація заробітної плати для ВПО – Центр зайнятості компенсує витрати на оплату праці – У нашому випадку — понад 100 000 грн компенсацій  за 7 працевлаштованих ВПО (виплати ще тривають)  🔹 Програма стажування – Дозволяє без ризику для бізнесу адаптувати нових працівників – Людина вчиться працювати саме у вашій команді — ви готуєте кадри «під себе» </vt:lpstr>
      <vt:lpstr>ЯК ВИБРАТИ ПРАВИЛЬНИЙ ГРАНТ?</vt:lpstr>
      <vt:lpstr>ЯК ПРАВИЛЬНО ПІДГОТУВАТИ УСПІШНУ ЗАЯВКУ</vt:lpstr>
      <vt:lpstr>ВИЗНАЧТЕ ВЛАСНУ БІЗНЕС ІДЕЮ</vt:lpstr>
      <vt:lpstr>ДОТРИМУЙТЕСЯ ДЕДЛАЙНІВ І ТЕХНІЧНИХ ВИМОГ</vt:lpstr>
      <vt:lpstr>Презентація PowerPoint</vt:lpstr>
      <vt:lpstr>СТРУКТУРА ГРАНТОВОЇ ЗАЯВКИ, НАПИСАННЯ ТА ПОДАННЯ ДОКУМЕНТІВ</vt:lpstr>
      <vt:lpstr>ГРАНТОВА ЗАЯВКА: ОСНОВНІ БЛОКИ</vt:lpstr>
      <vt:lpstr>Презентація PowerPoint</vt:lpstr>
      <vt:lpstr>Як донори повідомляють про результати розгляду заявки та яких термінів слід очікувати?</vt:lpstr>
      <vt:lpstr>Як донори повідомляють про результати розгляду заявки та яких термінів слід очікувати?</vt:lpstr>
      <vt:lpstr>Презентація PowerPoint</vt:lpstr>
      <vt:lpstr>ЗРАЗОК ПОВІДОМЛЕННЯ ПРО ПЕРЕМОГУ</vt:lpstr>
      <vt:lpstr>ЩО ДАЛІ ПІСЛЯ ОТРИМАННЯ ГРАНТУ?</vt:lpstr>
      <vt:lpstr>ПІСЛЯ ОТРИМАННЯ ГРАНТУ</vt:lpstr>
      <vt:lpstr>РЕЗУЛЬТАТОМ ПРОЄКТУ Є ЗВІТУВАННЯ</vt:lpstr>
      <vt:lpstr>ПРАКТИЧНІ ПОРАДИ ДЛЯ УСПІШНОЇ  РЕАЛІЗАЦІЇ ГРАНТОВИХ ПРОЄКТІВ</vt:lpstr>
      <vt:lpstr>Презентація PowerPoint</vt:lpstr>
      <vt:lpstr>Презентація PowerPoint</vt:lpstr>
      <vt:lpstr>ДЯКУЮ ЗА ВАШУ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Гранти, копия</dc:title>
  <dc:creator>Anya Kondrashova</dc:creator>
  <cp:keywords>DAGkxs4jLiI,BACwlCmipAA,0</cp:keywords>
  <cp:lastModifiedBy>Admin</cp:lastModifiedBy>
  <cp:revision>21</cp:revision>
  <dcterms:created xsi:type="dcterms:W3CDTF">2025-05-13T09:47:44Z</dcterms:created>
  <dcterms:modified xsi:type="dcterms:W3CDTF">2025-06-12T14:39:21Z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2025-04-16T00:00:00Z</vt:filetime>
  </property>
  <property fmtid="{D5CDD505-2E9C-101B-9397-08002B2CF9AE}" pid="3" name="Creator">
    <vt:lpwstr>Canva</vt:lpwstr>
  </property>
  <property fmtid="{D5CDD505-2E9C-101B-9397-08002B2CF9AE}" pid="4" name="LastSaved">
    <vt:filetime>2025-05-13T00:00:00Z</vt:filetime>
  </property>
  <property fmtid="{D5CDD505-2E9C-101B-9397-08002B2CF9AE}" pid="5" name="Producer">
    <vt:lpwstr>Canva</vt:lpwstr>
  </property>
</Properties>
</file>