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1214" r:id="rId2"/>
    <p:sldId id="891" r:id="rId3"/>
    <p:sldId id="1215" r:id="rId4"/>
    <p:sldId id="1273" r:id="rId5"/>
    <p:sldId id="260" r:id="rId6"/>
    <p:sldId id="262" r:id="rId7"/>
    <p:sldId id="261" r:id="rId8"/>
    <p:sldId id="257" r:id="rId9"/>
    <p:sldId id="121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0CA"/>
    <a:srgbClr val="361A32"/>
    <a:srgbClr val="3C1C28"/>
    <a:srgbClr val="2C1440"/>
    <a:srgbClr val="006666"/>
    <a:srgbClr val="26542A"/>
    <a:srgbClr val="009900"/>
    <a:srgbClr val="12081A"/>
    <a:srgbClr val="302D1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1" d="100"/>
          <a:sy n="81" d="100"/>
        </p:scale>
        <p:origin x="1339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db2f1fbb0_5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23db2f1fbb0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4F2D9-D6D2-2B98-2FE8-D07B86AA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84" y="2127922"/>
            <a:ext cx="302725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3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Практичні аспекти саморегуляції на робочому місці</a:t>
            </a:r>
            <a:endParaRPr lang="en-US" sz="33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Зображення, що містить одежа, хлопчик, малюнок, Обличчя людин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7A67E287-68F4-CC68-60D3-A0F48C2C0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69" y="1323623"/>
            <a:ext cx="4152000" cy="4152000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Шрифт, логотип, Електрик синій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505DC55-7382-B6B9-E335-DD98647B3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880" y="216816"/>
            <a:ext cx="960085" cy="4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6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>
            <a:extLst>
              <a:ext uri="{FF2B5EF4-FFF2-40B4-BE49-F238E27FC236}">
                <a16:creationId xmlns:a16="http://schemas.microsoft.com/office/drawing/2014/main" id="{850F6E90-480C-4E11-8E38-48C04FAF3E13}"/>
              </a:ext>
            </a:extLst>
          </p:cNvPr>
          <p:cNvSpPr txBox="1"/>
          <p:nvPr/>
        </p:nvSpPr>
        <p:spPr>
          <a:xfrm>
            <a:off x="297039" y="1550586"/>
            <a:ext cx="51489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uk-UA" sz="3200" b="1" dirty="0">
                <a:solidFill>
                  <a:srgbClr val="0210CA"/>
                </a:solidFill>
                <a:latin typeface="Noto Sans" panose="020B0502040504020204"/>
              </a:rPr>
              <a:t>Зробить своє ментальне здоров’я та своїх співробітників кращим</a:t>
            </a:r>
            <a:endParaRPr lang="en-US" sz="3200" dirty="0">
              <a:solidFill>
                <a:srgbClr val="0210CA"/>
              </a:solidFill>
              <a:latin typeface="Noto Sans" panose="020B0502040504020204"/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BD4245A5-37F7-4C19-B35B-B905594D30F2}"/>
              </a:ext>
            </a:extLst>
          </p:cNvPr>
          <p:cNvSpPr/>
          <p:nvPr/>
        </p:nvSpPr>
        <p:spPr>
          <a:xfrm rot="19519613">
            <a:off x="5334802" y="4071827"/>
            <a:ext cx="4238939" cy="1485988"/>
          </a:xfrm>
          <a:prstGeom prst="rightArrow">
            <a:avLst>
              <a:gd name="adj1" fmla="val 50000"/>
              <a:gd name="adj2" fmla="val 753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E213D7B9-5907-C38D-AB42-6535BE983634}"/>
              </a:ext>
            </a:extLst>
          </p:cNvPr>
          <p:cNvGrpSpPr/>
          <p:nvPr/>
        </p:nvGrpSpPr>
        <p:grpSpPr>
          <a:xfrm>
            <a:off x="1371600" y="2815274"/>
            <a:ext cx="7467600" cy="3906158"/>
            <a:chOff x="233414" y="1511000"/>
            <a:chExt cx="8274793" cy="3906158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716630C-E0ED-45C2-A9A9-FE55D78111AB}"/>
                </a:ext>
              </a:extLst>
            </p:cNvPr>
            <p:cNvSpPr/>
            <p:nvPr/>
          </p:nvSpPr>
          <p:spPr>
            <a:xfrm>
              <a:off x="4572001" y="5221186"/>
              <a:ext cx="3936206" cy="182628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476311A-E967-4E20-B4F3-FD52A93835F9}"/>
                </a:ext>
              </a:extLst>
            </p:cNvPr>
            <p:cNvGrpSpPr/>
            <p:nvPr/>
          </p:nvGrpSpPr>
          <p:grpSpPr>
            <a:xfrm>
              <a:off x="417721" y="3476625"/>
              <a:ext cx="1477754" cy="1898791"/>
              <a:chOff x="1847850" y="1911350"/>
              <a:chExt cx="2268538" cy="5894388"/>
            </a:xfrm>
            <a:solidFill>
              <a:srgbClr val="009900"/>
            </a:solidFill>
          </p:grpSpPr>
          <p:sp>
            <p:nvSpPr>
              <p:cNvPr id="11" name="Oval 5">
                <a:extLst>
                  <a:ext uri="{FF2B5EF4-FFF2-40B4-BE49-F238E27FC236}">
                    <a16:creationId xmlns:a16="http://schemas.microsoft.com/office/drawing/2014/main" id="{6A8054EE-0630-418E-A4CA-A17490A9A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625" y="1911350"/>
                <a:ext cx="542925" cy="10858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E17C4948-4840-4CC6-8EE6-39292ABDB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625" y="3130550"/>
                <a:ext cx="482600" cy="965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4F18D503-868B-4405-97DB-283A65B32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625" y="3281363"/>
                <a:ext cx="482600" cy="2287588"/>
              </a:xfrm>
              <a:custGeom>
                <a:avLst/>
                <a:gdLst>
                  <a:gd name="T0" fmla="*/ 446 w 689"/>
                  <a:gd name="T1" fmla="*/ 1633 h 1633"/>
                  <a:gd name="T2" fmla="*/ 243 w 689"/>
                  <a:gd name="T3" fmla="*/ 1633 h 1633"/>
                  <a:gd name="T4" fmla="*/ 0 w 689"/>
                  <a:gd name="T5" fmla="*/ 1390 h 1633"/>
                  <a:gd name="T6" fmla="*/ 0 w 689"/>
                  <a:gd name="T7" fmla="*/ 243 h 1633"/>
                  <a:gd name="T8" fmla="*/ 243 w 689"/>
                  <a:gd name="T9" fmla="*/ 0 h 1633"/>
                  <a:gd name="T10" fmla="*/ 446 w 689"/>
                  <a:gd name="T11" fmla="*/ 0 h 1633"/>
                  <a:gd name="T12" fmla="*/ 689 w 689"/>
                  <a:gd name="T13" fmla="*/ 243 h 1633"/>
                  <a:gd name="T14" fmla="*/ 689 w 689"/>
                  <a:gd name="T15" fmla="*/ 1390 h 1633"/>
                  <a:gd name="T16" fmla="*/ 446 w 689"/>
                  <a:gd name="T17" fmla="*/ 1633 h 1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9" h="1633">
                    <a:moveTo>
                      <a:pt x="446" y="1633"/>
                    </a:moveTo>
                    <a:cubicBezTo>
                      <a:pt x="243" y="1633"/>
                      <a:pt x="243" y="1633"/>
                      <a:pt x="243" y="1633"/>
                    </a:cubicBezTo>
                    <a:cubicBezTo>
                      <a:pt x="109" y="1633"/>
                      <a:pt x="0" y="1523"/>
                      <a:pt x="0" y="1390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109"/>
                      <a:pt x="109" y="0"/>
                      <a:pt x="243" y="0"/>
                    </a:cubicBezTo>
                    <a:cubicBezTo>
                      <a:pt x="446" y="0"/>
                      <a:pt x="446" y="0"/>
                      <a:pt x="446" y="0"/>
                    </a:cubicBezTo>
                    <a:cubicBezTo>
                      <a:pt x="580" y="0"/>
                      <a:pt x="689" y="109"/>
                      <a:pt x="689" y="243"/>
                    </a:cubicBezTo>
                    <a:cubicBezTo>
                      <a:pt x="689" y="1390"/>
                      <a:pt x="689" y="1390"/>
                      <a:pt x="689" y="1390"/>
                    </a:cubicBezTo>
                    <a:cubicBezTo>
                      <a:pt x="689" y="1523"/>
                      <a:pt x="580" y="1633"/>
                      <a:pt x="446" y="16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482B08C-6F3C-44E4-9689-7FF9488D7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3" y="3097213"/>
                <a:ext cx="949325" cy="1028700"/>
              </a:xfrm>
              <a:custGeom>
                <a:avLst/>
                <a:gdLst>
                  <a:gd name="T0" fmla="*/ 1324 w 1355"/>
                  <a:gd name="T1" fmla="*/ 613 h 734"/>
                  <a:gd name="T2" fmla="*/ 1324 w 1355"/>
                  <a:gd name="T3" fmla="*/ 613 h 734"/>
                  <a:gd name="T4" fmla="*/ 1123 w 1355"/>
                  <a:gd name="T5" fmla="*/ 703 h 734"/>
                  <a:gd name="T6" fmla="*/ 121 w 1355"/>
                  <a:gd name="T7" fmla="*/ 322 h 734"/>
                  <a:gd name="T8" fmla="*/ 30 w 1355"/>
                  <a:gd name="T9" fmla="*/ 120 h 734"/>
                  <a:gd name="T10" fmla="*/ 30 w 1355"/>
                  <a:gd name="T11" fmla="*/ 120 h 734"/>
                  <a:gd name="T12" fmla="*/ 232 w 1355"/>
                  <a:gd name="T13" fmla="*/ 30 h 734"/>
                  <a:gd name="T14" fmla="*/ 1234 w 1355"/>
                  <a:gd name="T15" fmla="*/ 412 h 734"/>
                  <a:gd name="T16" fmla="*/ 1324 w 1355"/>
                  <a:gd name="T17" fmla="*/ 613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5" h="734">
                    <a:moveTo>
                      <a:pt x="1324" y="613"/>
                    </a:moveTo>
                    <a:cubicBezTo>
                      <a:pt x="1324" y="613"/>
                      <a:pt x="1324" y="613"/>
                      <a:pt x="1324" y="613"/>
                    </a:cubicBezTo>
                    <a:cubicBezTo>
                      <a:pt x="1294" y="693"/>
                      <a:pt x="1203" y="734"/>
                      <a:pt x="1123" y="703"/>
                    </a:cubicBezTo>
                    <a:cubicBezTo>
                      <a:pt x="121" y="322"/>
                      <a:pt x="121" y="322"/>
                      <a:pt x="121" y="322"/>
                    </a:cubicBezTo>
                    <a:cubicBezTo>
                      <a:pt x="41" y="291"/>
                      <a:pt x="0" y="201"/>
                      <a:pt x="30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61" y="40"/>
                      <a:pt x="151" y="0"/>
                      <a:pt x="232" y="30"/>
                    </a:cubicBezTo>
                    <a:cubicBezTo>
                      <a:pt x="1234" y="412"/>
                      <a:pt x="1234" y="412"/>
                      <a:pt x="1234" y="412"/>
                    </a:cubicBezTo>
                    <a:cubicBezTo>
                      <a:pt x="1314" y="442"/>
                      <a:pt x="1355" y="533"/>
                      <a:pt x="1324" y="6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C9C98F24-5DF0-4519-A1A9-CE5F9B2D3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350" y="4956175"/>
                <a:ext cx="719138" cy="1436688"/>
              </a:xfrm>
              <a:custGeom>
                <a:avLst/>
                <a:gdLst>
                  <a:gd name="T0" fmla="*/ 954 w 1026"/>
                  <a:gd name="T1" fmla="*/ 953 h 1026"/>
                  <a:gd name="T2" fmla="*/ 954 w 1026"/>
                  <a:gd name="T3" fmla="*/ 953 h 1026"/>
                  <a:gd name="T4" fmla="*/ 691 w 1026"/>
                  <a:gd name="T5" fmla="*/ 953 h 1026"/>
                  <a:gd name="T6" fmla="*/ 73 w 1026"/>
                  <a:gd name="T7" fmla="*/ 335 h 1026"/>
                  <a:gd name="T8" fmla="*/ 73 w 1026"/>
                  <a:gd name="T9" fmla="*/ 73 h 1026"/>
                  <a:gd name="T10" fmla="*/ 73 w 1026"/>
                  <a:gd name="T11" fmla="*/ 73 h 1026"/>
                  <a:gd name="T12" fmla="*/ 336 w 1026"/>
                  <a:gd name="T13" fmla="*/ 73 h 1026"/>
                  <a:gd name="T14" fmla="*/ 954 w 1026"/>
                  <a:gd name="T15" fmla="*/ 691 h 1026"/>
                  <a:gd name="T16" fmla="*/ 954 w 1026"/>
                  <a:gd name="T17" fmla="*/ 953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6" h="1026">
                    <a:moveTo>
                      <a:pt x="954" y="953"/>
                    </a:moveTo>
                    <a:cubicBezTo>
                      <a:pt x="954" y="953"/>
                      <a:pt x="954" y="953"/>
                      <a:pt x="954" y="953"/>
                    </a:cubicBezTo>
                    <a:cubicBezTo>
                      <a:pt x="881" y="1026"/>
                      <a:pt x="763" y="1026"/>
                      <a:pt x="691" y="953"/>
                    </a:cubicBezTo>
                    <a:cubicBezTo>
                      <a:pt x="73" y="335"/>
                      <a:pt x="73" y="335"/>
                      <a:pt x="73" y="335"/>
                    </a:cubicBezTo>
                    <a:cubicBezTo>
                      <a:pt x="0" y="263"/>
                      <a:pt x="0" y="145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145" y="0"/>
                      <a:pt x="263" y="0"/>
                      <a:pt x="336" y="73"/>
                    </a:cubicBezTo>
                    <a:cubicBezTo>
                      <a:pt x="954" y="691"/>
                      <a:pt x="954" y="691"/>
                      <a:pt x="954" y="691"/>
                    </a:cubicBezTo>
                    <a:cubicBezTo>
                      <a:pt x="1026" y="763"/>
                      <a:pt x="1026" y="881"/>
                      <a:pt x="954" y="9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CF0804F5-4C7A-4C4C-9068-29E11FD00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725" y="5829300"/>
                <a:ext cx="646113" cy="1976438"/>
              </a:xfrm>
              <a:custGeom>
                <a:avLst/>
                <a:gdLst>
                  <a:gd name="T0" fmla="*/ 126 w 923"/>
                  <a:gd name="T1" fmla="*/ 1365 h 1411"/>
                  <a:gd name="T2" fmla="*/ 126 w 923"/>
                  <a:gd name="T3" fmla="*/ 1365 h 1411"/>
                  <a:gd name="T4" fmla="*/ 46 w 923"/>
                  <a:gd name="T5" fmla="*/ 1119 h 1411"/>
                  <a:gd name="T6" fmla="*/ 550 w 923"/>
                  <a:gd name="T7" fmla="*/ 126 h 1411"/>
                  <a:gd name="T8" fmla="*/ 797 w 923"/>
                  <a:gd name="T9" fmla="*/ 46 h 1411"/>
                  <a:gd name="T10" fmla="*/ 797 w 923"/>
                  <a:gd name="T11" fmla="*/ 46 h 1411"/>
                  <a:gd name="T12" fmla="*/ 877 w 923"/>
                  <a:gd name="T13" fmla="*/ 292 h 1411"/>
                  <a:gd name="T14" fmla="*/ 373 w 923"/>
                  <a:gd name="T15" fmla="*/ 1285 h 1411"/>
                  <a:gd name="T16" fmla="*/ 126 w 923"/>
                  <a:gd name="T17" fmla="*/ 1365 h 1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3" h="1411">
                    <a:moveTo>
                      <a:pt x="126" y="1365"/>
                    </a:moveTo>
                    <a:cubicBezTo>
                      <a:pt x="126" y="1365"/>
                      <a:pt x="126" y="1365"/>
                      <a:pt x="126" y="1365"/>
                    </a:cubicBezTo>
                    <a:cubicBezTo>
                      <a:pt x="36" y="1320"/>
                      <a:pt x="0" y="1209"/>
                      <a:pt x="46" y="1119"/>
                    </a:cubicBezTo>
                    <a:cubicBezTo>
                      <a:pt x="550" y="126"/>
                      <a:pt x="550" y="126"/>
                      <a:pt x="550" y="126"/>
                    </a:cubicBezTo>
                    <a:cubicBezTo>
                      <a:pt x="596" y="36"/>
                      <a:pt x="707" y="0"/>
                      <a:pt x="797" y="46"/>
                    </a:cubicBezTo>
                    <a:cubicBezTo>
                      <a:pt x="797" y="46"/>
                      <a:pt x="797" y="46"/>
                      <a:pt x="797" y="46"/>
                    </a:cubicBezTo>
                    <a:cubicBezTo>
                      <a:pt x="887" y="91"/>
                      <a:pt x="923" y="202"/>
                      <a:pt x="877" y="292"/>
                    </a:cubicBezTo>
                    <a:cubicBezTo>
                      <a:pt x="373" y="1285"/>
                      <a:pt x="373" y="1285"/>
                      <a:pt x="373" y="1285"/>
                    </a:cubicBezTo>
                    <a:cubicBezTo>
                      <a:pt x="327" y="1375"/>
                      <a:pt x="216" y="1411"/>
                      <a:pt x="126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FCC07E43-9654-4848-91FD-2FC4475F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963" y="4830763"/>
                <a:ext cx="531813" cy="1836738"/>
              </a:xfrm>
              <a:custGeom>
                <a:avLst/>
                <a:gdLst>
                  <a:gd name="T0" fmla="*/ 144 w 759"/>
                  <a:gd name="T1" fmla="*/ 1275 h 1311"/>
                  <a:gd name="T2" fmla="*/ 144 w 759"/>
                  <a:gd name="T3" fmla="*/ 1275 h 1311"/>
                  <a:gd name="T4" fmla="*/ 36 w 759"/>
                  <a:gd name="T5" fmla="*/ 1035 h 1311"/>
                  <a:gd name="T6" fmla="*/ 376 w 759"/>
                  <a:gd name="T7" fmla="*/ 144 h 1311"/>
                  <a:gd name="T8" fmla="*/ 616 w 759"/>
                  <a:gd name="T9" fmla="*/ 37 h 1311"/>
                  <a:gd name="T10" fmla="*/ 616 w 759"/>
                  <a:gd name="T11" fmla="*/ 37 h 1311"/>
                  <a:gd name="T12" fmla="*/ 723 w 759"/>
                  <a:gd name="T13" fmla="*/ 276 h 1311"/>
                  <a:gd name="T14" fmla="*/ 384 w 759"/>
                  <a:gd name="T15" fmla="*/ 1167 h 1311"/>
                  <a:gd name="T16" fmla="*/ 144 w 759"/>
                  <a:gd name="T17" fmla="*/ 1275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11">
                    <a:moveTo>
                      <a:pt x="144" y="1275"/>
                    </a:moveTo>
                    <a:cubicBezTo>
                      <a:pt x="144" y="1275"/>
                      <a:pt x="144" y="1275"/>
                      <a:pt x="144" y="1275"/>
                    </a:cubicBezTo>
                    <a:cubicBezTo>
                      <a:pt x="49" y="1238"/>
                      <a:pt x="0" y="1130"/>
                      <a:pt x="36" y="1035"/>
                    </a:cubicBezTo>
                    <a:cubicBezTo>
                      <a:pt x="376" y="144"/>
                      <a:pt x="376" y="144"/>
                      <a:pt x="376" y="144"/>
                    </a:cubicBezTo>
                    <a:cubicBezTo>
                      <a:pt x="412" y="49"/>
                      <a:pt x="520" y="0"/>
                      <a:pt x="616" y="37"/>
                    </a:cubicBezTo>
                    <a:cubicBezTo>
                      <a:pt x="616" y="37"/>
                      <a:pt x="616" y="37"/>
                      <a:pt x="616" y="37"/>
                    </a:cubicBezTo>
                    <a:cubicBezTo>
                      <a:pt x="711" y="73"/>
                      <a:pt x="759" y="181"/>
                      <a:pt x="723" y="276"/>
                    </a:cubicBezTo>
                    <a:cubicBezTo>
                      <a:pt x="384" y="1167"/>
                      <a:pt x="384" y="1167"/>
                      <a:pt x="384" y="1167"/>
                    </a:cubicBezTo>
                    <a:cubicBezTo>
                      <a:pt x="348" y="1263"/>
                      <a:pt x="240" y="1311"/>
                      <a:pt x="144" y="1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CAA15152-E3A6-4F8E-A35D-D7702E500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850" y="6146800"/>
                <a:ext cx="798513" cy="1593850"/>
              </a:xfrm>
              <a:custGeom>
                <a:avLst/>
                <a:gdLst>
                  <a:gd name="T0" fmla="*/ 77 w 1139"/>
                  <a:gd name="T1" fmla="*/ 1069 h 1138"/>
                  <a:gd name="T2" fmla="*/ 70 w 1139"/>
                  <a:gd name="T3" fmla="*/ 1062 h 1138"/>
                  <a:gd name="T4" fmla="*/ 70 w 1139"/>
                  <a:gd name="T5" fmla="*/ 810 h 1138"/>
                  <a:gd name="T6" fmla="*/ 810 w 1139"/>
                  <a:gd name="T7" fmla="*/ 69 h 1138"/>
                  <a:gd name="T8" fmla="*/ 1062 w 1139"/>
                  <a:gd name="T9" fmla="*/ 69 h 1138"/>
                  <a:gd name="T10" fmla="*/ 1069 w 1139"/>
                  <a:gd name="T11" fmla="*/ 76 h 1138"/>
                  <a:gd name="T12" fmla="*/ 1069 w 1139"/>
                  <a:gd name="T13" fmla="*/ 329 h 1138"/>
                  <a:gd name="T14" fmla="*/ 329 w 1139"/>
                  <a:gd name="T15" fmla="*/ 1069 h 1138"/>
                  <a:gd name="T16" fmla="*/ 77 w 1139"/>
                  <a:gd name="T17" fmla="*/ 1069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1138">
                    <a:moveTo>
                      <a:pt x="77" y="1069"/>
                    </a:moveTo>
                    <a:cubicBezTo>
                      <a:pt x="70" y="1062"/>
                      <a:pt x="70" y="1062"/>
                      <a:pt x="70" y="1062"/>
                    </a:cubicBezTo>
                    <a:cubicBezTo>
                      <a:pt x="0" y="993"/>
                      <a:pt x="0" y="879"/>
                      <a:pt x="70" y="810"/>
                    </a:cubicBezTo>
                    <a:cubicBezTo>
                      <a:pt x="810" y="69"/>
                      <a:pt x="810" y="69"/>
                      <a:pt x="810" y="69"/>
                    </a:cubicBezTo>
                    <a:cubicBezTo>
                      <a:pt x="879" y="0"/>
                      <a:pt x="993" y="0"/>
                      <a:pt x="1062" y="69"/>
                    </a:cubicBezTo>
                    <a:cubicBezTo>
                      <a:pt x="1069" y="76"/>
                      <a:pt x="1069" y="76"/>
                      <a:pt x="1069" y="76"/>
                    </a:cubicBezTo>
                    <a:cubicBezTo>
                      <a:pt x="1139" y="146"/>
                      <a:pt x="1139" y="259"/>
                      <a:pt x="1069" y="329"/>
                    </a:cubicBezTo>
                    <a:cubicBezTo>
                      <a:pt x="329" y="1069"/>
                      <a:pt x="329" y="1069"/>
                      <a:pt x="329" y="1069"/>
                    </a:cubicBezTo>
                    <a:cubicBezTo>
                      <a:pt x="260" y="1138"/>
                      <a:pt x="146" y="1138"/>
                      <a:pt x="77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9A171822-C386-467D-A18F-063FDAD00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063" y="2808288"/>
                <a:ext cx="592138" cy="1311275"/>
              </a:xfrm>
              <a:custGeom>
                <a:avLst/>
                <a:gdLst>
                  <a:gd name="T0" fmla="*/ 93 w 845"/>
                  <a:gd name="T1" fmla="*/ 887 h 936"/>
                  <a:gd name="T2" fmla="*/ 65 w 845"/>
                  <a:gd name="T3" fmla="*/ 864 h 936"/>
                  <a:gd name="T4" fmla="*/ 48 w 845"/>
                  <a:gd name="T5" fmla="*/ 670 h 936"/>
                  <a:gd name="T6" fmla="*/ 557 w 845"/>
                  <a:gd name="T7" fmla="*/ 65 h 936"/>
                  <a:gd name="T8" fmla="*/ 751 w 845"/>
                  <a:gd name="T9" fmla="*/ 48 h 936"/>
                  <a:gd name="T10" fmla="*/ 779 w 845"/>
                  <a:gd name="T11" fmla="*/ 72 h 936"/>
                  <a:gd name="T12" fmla="*/ 796 w 845"/>
                  <a:gd name="T13" fmla="*/ 266 h 936"/>
                  <a:gd name="T14" fmla="*/ 287 w 845"/>
                  <a:gd name="T15" fmla="*/ 870 h 936"/>
                  <a:gd name="T16" fmla="*/ 93 w 845"/>
                  <a:gd name="T17" fmla="*/ 887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5" h="936">
                    <a:moveTo>
                      <a:pt x="93" y="887"/>
                    </a:moveTo>
                    <a:cubicBezTo>
                      <a:pt x="65" y="864"/>
                      <a:pt x="65" y="864"/>
                      <a:pt x="65" y="864"/>
                    </a:cubicBezTo>
                    <a:cubicBezTo>
                      <a:pt x="7" y="815"/>
                      <a:pt x="0" y="728"/>
                      <a:pt x="48" y="670"/>
                    </a:cubicBezTo>
                    <a:cubicBezTo>
                      <a:pt x="557" y="65"/>
                      <a:pt x="557" y="65"/>
                      <a:pt x="557" y="65"/>
                    </a:cubicBezTo>
                    <a:cubicBezTo>
                      <a:pt x="606" y="7"/>
                      <a:pt x="693" y="0"/>
                      <a:pt x="751" y="48"/>
                    </a:cubicBezTo>
                    <a:cubicBezTo>
                      <a:pt x="779" y="72"/>
                      <a:pt x="779" y="72"/>
                      <a:pt x="779" y="72"/>
                    </a:cubicBezTo>
                    <a:cubicBezTo>
                      <a:pt x="837" y="121"/>
                      <a:pt x="845" y="208"/>
                      <a:pt x="796" y="266"/>
                    </a:cubicBezTo>
                    <a:cubicBezTo>
                      <a:pt x="287" y="870"/>
                      <a:pt x="287" y="870"/>
                      <a:pt x="287" y="870"/>
                    </a:cubicBezTo>
                    <a:cubicBezTo>
                      <a:pt x="238" y="928"/>
                      <a:pt x="151" y="936"/>
                      <a:pt x="93" y="8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0A2457FD-4955-4ACD-8C24-B2B9B7CDD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8" y="2300288"/>
                <a:ext cx="1390650" cy="1289050"/>
              </a:xfrm>
              <a:custGeom>
                <a:avLst/>
                <a:gdLst>
                  <a:gd name="T0" fmla="*/ 32 w 1981"/>
                  <a:gd name="T1" fmla="*/ 802 h 919"/>
                  <a:gd name="T2" fmla="*/ 26 w 1981"/>
                  <a:gd name="T3" fmla="*/ 785 h 919"/>
                  <a:gd name="T4" fmla="*/ 117 w 1981"/>
                  <a:gd name="T5" fmla="*/ 598 h 919"/>
                  <a:gd name="T6" fmla="*/ 1762 w 1981"/>
                  <a:gd name="T7" fmla="*/ 26 h 919"/>
                  <a:gd name="T8" fmla="*/ 1949 w 1981"/>
                  <a:gd name="T9" fmla="*/ 117 h 919"/>
                  <a:gd name="T10" fmla="*/ 1955 w 1981"/>
                  <a:gd name="T11" fmla="*/ 134 h 919"/>
                  <a:gd name="T12" fmla="*/ 1864 w 1981"/>
                  <a:gd name="T13" fmla="*/ 321 h 919"/>
                  <a:gd name="T14" fmla="*/ 219 w 1981"/>
                  <a:gd name="T15" fmla="*/ 892 h 919"/>
                  <a:gd name="T16" fmla="*/ 32 w 1981"/>
                  <a:gd name="T17" fmla="*/ 802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1" h="919">
                    <a:moveTo>
                      <a:pt x="32" y="802"/>
                    </a:moveTo>
                    <a:cubicBezTo>
                      <a:pt x="26" y="785"/>
                      <a:pt x="26" y="785"/>
                      <a:pt x="26" y="785"/>
                    </a:cubicBezTo>
                    <a:cubicBezTo>
                      <a:pt x="0" y="708"/>
                      <a:pt x="40" y="624"/>
                      <a:pt x="117" y="598"/>
                    </a:cubicBezTo>
                    <a:cubicBezTo>
                      <a:pt x="1762" y="26"/>
                      <a:pt x="1762" y="26"/>
                      <a:pt x="1762" y="26"/>
                    </a:cubicBezTo>
                    <a:cubicBezTo>
                      <a:pt x="1838" y="0"/>
                      <a:pt x="1922" y="41"/>
                      <a:pt x="1949" y="117"/>
                    </a:cubicBezTo>
                    <a:cubicBezTo>
                      <a:pt x="1955" y="134"/>
                      <a:pt x="1955" y="134"/>
                      <a:pt x="1955" y="134"/>
                    </a:cubicBezTo>
                    <a:cubicBezTo>
                      <a:pt x="1981" y="210"/>
                      <a:pt x="1941" y="294"/>
                      <a:pt x="1864" y="321"/>
                    </a:cubicBezTo>
                    <a:cubicBezTo>
                      <a:pt x="219" y="892"/>
                      <a:pt x="219" y="892"/>
                      <a:pt x="219" y="892"/>
                    </a:cubicBezTo>
                    <a:cubicBezTo>
                      <a:pt x="143" y="919"/>
                      <a:pt x="59" y="878"/>
                      <a:pt x="32" y="8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DCDFEBC-6FE1-487C-8BFB-A82BD1F5C0C5}"/>
                </a:ext>
              </a:extLst>
            </p:cNvPr>
            <p:cNvGrpSpPr/>
            <p:nvPr/>
          </p:nvGrpSpPr>
          <p:grpSpPr>
            <a:xfrm>
              <a:off x="1636921" y="3476625"/>
              <a:ext cx="1477754" cy="1898791"/>
              <a:chOff x="1847850" y="1911350"/>
              <a:chExt cx="2268538" cy="5894388"/>
            </a:xfrm>
            <a:solidFill>
              <a:srgbClr val="009900"/>
            </a:solidFill>
          </p:grpSpPr>
          <p:sp>
            <p:nvSpPr>
              <p:cNvPr id="107" name="Oval 5">
                <a:extLst>
                  <a:ext uri="{FF2B5EF4-FFF2-40B4-BE49-F238E27FC236}">
                    <a16:creationId xmlns:a16="http://schemas.microsoft.com/office/drawing/2014/main" id="{8C927309-B1F4-4A41-9F4E-7F52E1C7D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625" y="1911350"/>
                <a:ext cx="542925" cy="10858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Oval 6">
                <a:extLst>
                  <a:ext uri="{FF2B5EF4-FFF2-40B4-BE49-F238E27FC236}">
                    <a16:creationId xmlns:a16="http://schemas.microsoft.com/office/drawing/2014/main" id="{1AD6A1BC-E4A5-4E17-AF27-5526A2869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625" y="3130550"/>
                <a:ext cx="482600" cy="965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 7">
                <a:extLst>
                  <a:ext uri="{FF2B5EF4-FFF2-40B4-BE49-F238E27FC236}">
                    <a16:creationId xmlns:a16="http://schemas.microsoft.com/office/drawing/2014/main" id="{5177387A-B76F-4657-9091-85B6CBD68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625" y="3281363"/>
                <a:ext cx="482600" cy="2287588"/>
              </a:xfrm>
              <a:custGeom>
                <a:avLst/>
                <a:gdLst>
                  <a:gd name="T0" fmla="*/ 446 w 689"/>
                  <a:gd name="T1" fmla="*/ 1633 h 1633"/>
                  <a:gd name="T2" fmla="*/ 243 w 689"/>
                  <a:gd name="T3" fmla="*/ 1633 h 1633"/>
                  <a:gd name="T4" fmla="*/ 0 w 689"/>
                  <a:gd name="T5" fmla="*/ 1390 h 1633"/>
                  <a:gd name="T6" fmla="*/ 0 w 689"/>
                  <a:gd name="T7" fmla="*/ 243 h 1633"/>
                  <a:gd name="T8" fmla="*/ 243 w 689"/>
                  <a:gd name="T9" fmla="*/ 0 h 1633"/>
                  <a:gd name="T10" fmla="*/ 446 w 689"/>
                  <a:gd name="T11" fmla="*/ 0 h 1633"/>
                  <a:gd name="T12" fmla="*/ 689 w 689"/>
                  <a:gd name="T13" fmla="*/ 243 h 1633"/>
                  <a:gd name="T14" fmla="*/ 689 w 689"/>
                  <a:gd name="T15" fmla="*/ 1390 h 1633"/>
                  <a:gd name="T16" fmla="*/ 446 w 689"/>
                  <a:gd name="T17" fmla="*/ 1633 h 1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9" h="1633">
                    <a:moveTo>
                      <a:pt x="446" y="1633"/>
                    </a:moveTo>
                    <a:cubicBezTo>
                      <a:pt x="243" y="1633"/>
                      <a:pt x="243" y="1633"/>
                      <a:pt x="243" y="1633"/>
                    </a:cubicBezTo>
                    <a:cubicBezTo>
                      <a:pt x="109" y="1633"/>
                      <a:pt x="0" y="1523"/>
                      <a:pt x="0" y="1390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109"/>
                      <a:pt x="109" y="0"/>
                      <a:pt x="243" y="0"/>
                    </a:cubicBezTo>
                    <a:cubicBezTo>
                      <a:pt x="446" y="0"/>
                      <a:pt x="446" y="0"/>
                      <a:pt x="446" y="0"/>
                    </a:cubicBezTo>
                    <a:cubicBezTo>
                      <a:pt x="580" y="0"/>
                      <a:pt x="689" y="109"/>
                      <a:pt x="689" y="243"/>
                    </a:cubicBezTo>
                    <a:cubicBezTo>
                      <a:pt x="689" y="1390"/>
                      <a:pt x="689" y="1390"/>
                      <a:pt x="689" y="1390"/>
                    </a:cubicBezTo>
                    <a:cubicBezTo>
                      <a:pt x="689" y="1523"/>
                      <a:pt x="580" y="1633"/>
                      <a:pt x="446" y="16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 8">
                <a:extLst>
                  <a:ext uri="{FF2B5EF4-FFF2-40B4-BE49-F238E27FC236}">
                    <a16:creationId xmlns:a16="http://schemas.microsoft.com/office/drawing/2014/main" id="{72CC2B8C-D3ED-43E5-AFC9-4A9C4CD70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3" y="3097213"/>
                <a:ext cx="949325" cy="1028700"/>
              </a:xfrm>
              <a:custGeom>
                <a:avLst/>
                <a:gdLst>
                  <a:gd name="T0" fmla="*/ 1324 w 1355"/>
                  <a:gd name="T1" fmla="*/ 613 h 734"/>
                  <a:gd name="T2" fmla="*/ 1324 w 1355"/>
                  <a:gd name="T3" fmla="*/ 613 h 734"/>
                  <a:gd name="T4" fmla="*/ 1123 w 1355"/>
                  <a:gd name="T5" fmla="*/ 703 h 734"/>
                  <a:gd name="T6" fmla="*/ 121 w 1355"/>
                  <a:gd name="T7" fmla="*/ 322 h 734"/>
                  <a:gd name="T8" fmla="*/ 30 w 1355"/>
                  <a:gd name="T9" fmla="*/ 120 h 734"/>
                  <a:gd name="T10" fmla="*/ 30 w 1355"/>
                  <a:gd name="T11" fmla="*/ 120 h 734"/>
                  <a:gd name="T12" fmla="*/ 232 w 1355"/>
                  <a:gd name="T13" fmla="*/ 30 h 734"/>
                  <a:gd name="T14" fmla="*/ 1234 w 1355"/>
                  <a:gd name="T15" fmla="*/ 412 h 734"/>
                  <a:gd name="T16" fmla="*/ 1324 w 1355"/>
                  <a:gd name="T17" fmla="*/ 613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5" h="734">
                    <a:moveTo>
                      <a:pt x="1324" y="613"/>
                    </a:moveTo>
                    <a:cubicBezTo>
                      <a:pt x="1324" y="613"/>
                      <a:pt x="1324" y="613"/>
                      <a:pt x="1324" y="613"/>
                    </a:cubicBezTo>
                    <a:cubicBezTo>
                      <a:pt x="1294" y="693"/>
                      <a:pt x="1203" y="734"/>
                      <a:pt x="1123" y="703"/>
                    </a:cubicBezTo>
                    <a:cubicBezTo>
                      <a:pt x="121" y="322"/>
                      <a:pt x="121" y="322"/>
                      <a:pt x="121" y="322"/>
                    </a:cubicBezTo>
                    <a:cubicBezTo>
                      <a:pt x="41" y="291"/>
                      <a:pt x="0" y="201"/>
                      <a:pt x="30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61" y="40"/>
                      <a:pt x="151" y="0"/>
                      <a:pt x="232" y="30"/>
                    </a:cubicBezTo>
                    <a:cubicBezTo>
                      <a:pt x="1234" y="412"/>
                      <a:pt x="1234" y="412"/>
                      <a:pt x="1234" y="412"/>
                    </a:cubicBezTo>
                    <a:cubicBezTo>
                      <a:pt x="1314" y="442"/>
                      <a:pt x="1355" y="533"/>
                      <a:pt x="1324" y="6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 9">
                <a:extLst>
                  <a:ext uri="{FF2B5EF4-FFF2-40B4-BE49-F238E27FC236}">
                    <a16:creationId xmlns:a16="http://schemas.microsoft.com/office/drawing/2014/main" id="{34E0CDDA-BAB5-47A3-96B7-E18434C73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350" y="4956175"/>
                <a:ext cx="719138" cy="1436688"/>
              </a:xfrm>
              <a:custGeom>
                <a:avLst/>
                <a:gdLst>
                  <a:gd name="T0" fmla="*/ 954 w 1026"/>
                  <a:gd name="T1" fmla="*/ 953 h 1026"/>
                  <a:gd name="T2" fmla="*/ 954 w 1026"/>
                  <a:gd name="T3" fmla="*/ 953 h 1026"/>
                  <a:gd name="T4" fmla="*/ 691 w 1026"/>
                  <a:gd name="T5" fmla="*/ 953 h 1026"/>
                  <a:gd name="T6" fmla="*/ 73 w 1026"/>
                  <a:gd name="T7" fmla="*/ 335 h 1026"/>
                  <a:gd name="T8" fmla="*/ 73 w 1026"/>
                  <a:gd name="T9" fmla="*/ 73 h 1026"/>
                  <a:gd name="T10" fmla="*/ 73 w 1026"/>
                  <a:gd name="T11" fmla="*/ 73 h 1026"/>
                  <a:gd name="T12" fmla="*/ 336 w 1026"/>
                  <a:gd name="T13" fmla="*/ 73 h 1026"/>
                  <a:gd name="T14" fmla="*/ 954 w 1026"/>
                  <a:gd name="T15" fmla="*/ 691 h 1026"/>
                  <a:gd name="T16" fmla="*/ 954 w 1026"/>
                  <a:gd name="T17" fmla="*/ 953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6" h="1026">
                    <a:moveTo>
                      <a:pt x="954" y="953"/>
                    </a:moveTo>
                    <a:cubicBezTo>
                      <a:pt x="954" y="953"/>
                      <a:pt x="954" y="953"/>
                      <a:pt x="954" y="953"/>
                    </a:cubicBezTo>
                    <a:cubicBezTo>
                      <a:pt x="881" y="1026"/>
                      <a:pt x="763" y="1026"/>
                      <a:pt x="691" y="953"/>
                    </a:cubicBezTo>
                    <a:cubicBezTo>
                      <a:pt x="73" y="335"/>
                      <a:pt x="73" y="335"/>
                      <a:pt x="73" y="335"/>
                    </a:cubicBezTo>
                    <a:cubicBezTo>
                      <a:pt x="0" y="263"/>
                      <a:pt x="0" y="145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145" y="0"/>
                      <a:pt x="263" y="0"/>
                      <a:pt x="336" y="73"/>
                    </a:cubicBezTo>
                    <a:cubicBezTo>
                      <a:pt x="954" y="691"/>
                      <a:pt x="954" y="691"/>
                      <a:pt x="954" y="691"/>
                    </a:cubicBezTo>
                    <a:cubicBezTo>
                      <a:pt x="1026" y="763"/>
                      <a:pt x="1026" y="881"/>
                      <a:pt x="954" y="9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 10">
                <a:extLst>
                  <a:ext uri="{FF2B5EF4-FFF2-40B4-BE49-F238E27FC236}">
                    <a16:creationId xmlns:a16="http://schemas.microsoft.com/office/drawing/2014/main" id="{2CCC2D0D-1B91-4AFC-8544-8FEAB9E22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725" y="5829300"/>
                <a:ext cx="646113" cy="1976438"/>
              </a:xfrm>
              <a:custGeom>
                <a:avLst/>
                <a:gdLst>
                  <a:gd name="T0" fmla="*/ 126 w 923"/>
                  <a:gd name="T1" fmla="*/ 1365 h 1411"/>
                  <a:gd name="T2" fmla="*/ 126 w 923"/>
                  <a:gd name="T3" fmla="*/ 1365 h 1411"/>
                  <a:gd name="T4" fmla="*/ 46 w 923"/>
                  <a:gd name="T5" fmla="*/ 1119 h 1411"/>
                  <a:gd name="T6" fmla="*/ 550 w 923"/>
                  <a:gd name="T7" fmla="*/ 126 h 1411"/>
                  <a:gd name="T8" fmla="*/ 797 w 923"/>
                  <a:gd name="T9" fmla="*/ 46 h 1411"/>
                  <a:gd name="T10" fmla="*/ 797 w 923"/>
                  <a:gd name="T11" fmla="*/ 46 h 1411"/>
                  <a:gd name="T12" fmla="*/ 877 w 923"/>
                  <a:gd name="T13" fmla="*/ 292 h 1411"/>
                  <a:gd name="T14" fmla="*/ 373 w 923"/>
                  <a:gd name="T15" fmla="*/ 1285 h 1411"/>
                  <a:gd name="T16" fmla="*/ 126 w 923"/>
                  <a:gd name="T17" fmla="*/ 1365 h 1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3" h="1411">
                    <a:moveTo>
                      <a:pt x="126" y="1365"/>
                    </a:moveTo>
                    <a:cubicBezTo>
                      <a:pt x="126" y="1365"/>
                      <a:pt x="126" y="1365"/>
                      <a:pt x="126" y="1365"/>
                    </a:cubicBezTo>
                    <a:cubicBezTo>
                      <a:pt x="36" y="1320"/>
                      <a:pt x="0" y="1209"/>
                      <a:pt x="46" y="1119"/>
                    </a:cubicBezTo>
                    <a:cubicBezTo>
                      <a:pt x="550" y="126"/>
                      <a:pt x="550" y="126"/>
                      <a:pt x="550" y="126"/>
                    </a:cubicBezTo>
                    <a:cubicBezTo>
                      <a:pt x="596" y="36"/>
                      <a:pt x="707" y="0"/>
                      <a:pt x="797" y="46"/>
                    </a:cubicBezTo>
                    <a:cubicBezTo>
                      <a:pt x="797" y="46"/>
                      <a:pt x="797" y="46"/>
                      <a:pt x="797" y="46"/>
                    </a:cubicBezTo>
                    <a:cubicBezTo>
                      <a:pt x="887" y="91"/>
                      <a:pt x="923" y="202"/>
                      <a:pt x="877" y="292"/>
                    </a:cubicBezTo>
                    <a:cubicBezTo>
                      <a:pt x="373" y="1285"/>
                      <a:pt x="373" y="1285"/>
                      <a:pt x="373" y="1285"/>
                    </a:cubicBezTo>
                    <a:cubicBezTo>
                      <a:pt x="327" y="1375"/>
                      <a:pt x="216" y="1411"/>
                      <a:pt x="126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 11">
                <a:extLst>
                  <a:ext uri="{FF2B5EF4-FFF2-40B4-BE49-F238E27FC236}">
                    <a16:creationId xmlns:a16="http://schemas.microsoft.com/office/drawing/2014/main" id="{81AC9008-DF11-47EF-9937-1BF56E83D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963" y="4830763"/>
                <a:ext cx="531813" cy="1836738"/>
              </a:xfrm>
              <a:custGeom>
                <a:avLst/>
                <a:gdLst>
                  <a:gd name="T0" fmla="*/ 144 w 759"/>
                  <a:gd name="T1" fmla="*/ 1275 h 1311"/>
                  <a:gd name="T2" fmla="*/ 144 w 759"/>
                  <a:gd name="T3" fmla="*/ 1275 h 1311"/>
                  <a:gd name="T4" fmla="*/ 36 w 759"/>
                  <a:gd name="T5" fmla="*/ 1035 h 1311"/>
                  <a:gd name="T6" fmla="*/ 376 w 759"/>
                  <a:gd name="T7" fmla="*/ 144 h 1311"/>
                  <a:gd name="T8" fmla="*/ 616 w 759"/>
                  <a:gd name="T9" fmla="*/ 37 h 1311"/>
                  <a:gd name="T10" fmla="*/ 616 w 759"/>
                  <a:gd name="T11" fmla="*/ 37 h 1311"/>
                  <a:gd name="T12" fmla="*/ 723 w 759"/>
                  <a:gd name="T13" fmla="*/ 276 h 1311"/>
                  <a:gd name="T14" fmla="*/ 384 w 759"/>
                  <a:gd name="T15" fmla="*/ 1167 h 1311"/>
                  <a:gd name="T16" fmla="*/ 144 w 759"/>
                  <a:gd name="T17" fmla="*/ 1275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11">
                    <a:moveTo>
                      <a:pt x="144" y="1275"/>
                    </a:moveTo>
                    <a:cubicBezTo>
                      <a:pt x="144" y="1275"/>
                      <a:pt x="144" y="1275"/>
                      <a:pt x="144" y="1275"/>
                    </a:cubicBezTo>
                    <a:cubicBezTo>
                      <a:pt x="49" y="1238"/>
                      <a:pt x="0" y="1130"/>
                      <a:pt x="36" y="1035"/>
                    </a:cubicBezTo>
                    <a:cubicBezTo>
                      <a:pt x="376" y="144"/>
                      <a:pt x="376" y="144"/>
                      <a:pt x="376" y="144"/>
                    </a:cubicBezTo>
                    <a:cubicBezTo>
                      <a:pt x="412" y="49"/>
                      <a:pt x="520" y="0"/>
                      <a:pt x="616" y="37"/>
                    </a:cubicBezTo>
                    <a:cubicBezTo>
                      <a:pt x="616" y="37"/>
                      <a:pt x="616" y="37"/>
                      <a:pt x="616" y="37"/>
                    </a:cubicBezTo>
                    <a:cubicBezTo>
                      <a:pt x="711" y="73"/>
                      <a:pt x="759" y="181"/>
                      <a:pt x="723" y="276"/>
                    </a:cubicBezTo>
                    <a:cubicBezTo>
                      <a:pt x="384" y="1167"/>
                      <a:pt x="384" y="1167"/>
                      <a:pt x="384" y="1167"/>
                    </a:cubicBezTo>
                    <a:cubicBezTo>
                      <a:pt x="348" y="1263"/>
                      <a:pt x="240" y="1311"/>
                      <a:pt x="144" y="1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 12">
                <a:extLst>
                  <a:ext uri="{FF2B5EF4-FFF2-40B4-BE49-F238E27FC236}">
                    <a16:creationId xmlns:a16="http://schemas.microsoft.com/office/drawing/2014/main" id="{E3145B7D-945D-458A-A0C7-710764B53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850" y="6146800"/>
                <a:ext cx="798513" cy="1593850"/>
              </a:xfrm>
              <a:custGeom>
                <a:avLst/>
                <a:gdLst>
                  <a:gd name="T0" fmla="*/ 77 w 1139"/>
                  <a:gd name="T1" fmla="*/ 1069 h 1138"/>
                  <a:gd name="T2" fmla="*/ 70 w 1139"/>
                  <a:gd name="T3" fmla="*/ 1062 h 1138"/>
                  <a:gd name="T4" fmla="*/ 70 w 1139"/>
                  <a:gd name="T5" fmla="*/ 810 h 1138"/>
                  <a:gd name="T6" fmla="*/ 810 w 1139"/>
                  <a:gd name="T7" fmla="*/ 69 h 1138"/>
                  <a:gd name="T8" fmla="*/ 1062 w 1139"/>
                  <a:gd name="T9" fmla="*/ 69 h 1138"/>
                  <a:gd name="T10" fmla="*/ 1069 w 1139"/>
                  <a:gd name="T11" fmla="*/ 76 h 1138"/>
                  <a:gd name="T12" fmla="*/ 1069 w 1139"/>
                  <a:gd name="T13" fmla="*/ 329 h 1138"/>
                  <a:gd name="T14" fmla="*/ 329 w 1139"/>
                  <a:gd name="T15" fmla="*/ 1069 h 1138"/>
                  <a:gd name="T16" fmla="*/ 77 w 1139"/>
                  <a:gd name="T17" fmla="*/ 1069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1138">
                    <a:moveTo>
                      <a:pt x="77" y="1069"/>
                    </a:moveTo>
                    <a:cubicBezTo>
                      <a:pt x="70" y="1062"/>
                      <a:pt x="70" y="1062"/>
                      <a:pt x="70" y="1062"/>
                    </a:cubicBezTo>
                    <a:cubicBezTo>
                      <a:pt x="0" y="993"/>
                      <a:pt x="0" y="879"/>
                      <a:pt x="70" y="810"/>
                    </a:cubicBezTo>
                    <a:cubicBezTo>
                      <a:pt x="810" y="69"/>
                      <a:pt x="810" y="69"/>
                      <a:pt x="810" y="69"/>
                    </a:cubicBezTo>
                    <a:cubicBezTo>
                      <a:pt x="879" y="0"/>
                      <a:pt x="993" y="0"/>
                      <a:pt x="1062" y="69"/>
                    </a:cubicBezTo>
                    <a:cubicBezTo>
                      <a:pt x="1069" y="76"/>
                      <a:pt x="1069" y="76"/>
                      <a:pt x="1069" y="76"/>
                    </a:cubicBezTo>
                    <a:cubicBezTo>
                      <a:pt x="1139" y="146"/>
                      <a:pt x="1139" y="259"/>
                      <a:pt x="1069" y="329"/>
                    </a:cubicBezTo>
                    <a:cubicBezTo>
                      <a:pt x="329" y="1069"/>
                      <a:pt x="329" y="1069"/>
                      <a:pt x="329" y="1069"/>
                    </a:cubicBezTo>
                    <a:cubicBezTo>
                      <a:pt x="260" y="1138"/>
                      <a:pt x="146" y="1138"/>
                      <a:pt x="77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 13">
                <a:extLst>
                  <a:ext uri="{FF2B5EF4-FFF2-40B4-BE49-F238E27FC236}">
                    <a16:creationId xmlns:a16="http://schemas.microsoft.com/office/drawing/2014/main" id="{ADBEFD4B-EE87-4C3D-B335-3BD0B8DD7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063" y="2808288"/>
                <a:ext cx="592138" cy="1311275"/>
              </a:xfrm>
              <a:custGeom>
                <a:avLst/>
                <a:gdLst>
                  <a:gd name="T0" fmla="*/ 93 w 845"/>
                  <a:gd name="T1" fmla="*/ 887 h 936"/>
                  <a:gd name="T2" fmla="*/ 65 w 845"/>
                  <a:gd name="T3" fmla="*/ 864 h 936"/>
                  <a:gd name="T4" fmla="*/ 48 w 845"/>
                  <a:gd name="T5" fmla="*/ 670 h 936"/>
                  <a:gd name="T6" fmla="*/ 557 w 845"/>
                  <a:gd name="T7" fmla="*/ 65 h 936"/>
                  <a:gd name="T8" fmla="*/ 751 w 845"/>
                  <a:gd name="T9" fmla="*/ 48 h 936"/>
                  <a:gd name="T10" fmla="*/ 779 w 845"/>
                  <a:gd name="T11" fmla="*/ 72 h 936"/>
                  <a:gd name="T12" fmla="*/ 796 w 845"/>
                  <a:gd name="T13" fmla="*/ 266 h 936"/>
                  <a:gd name="T14" fmla="*/ 287 w 845"/>
                  <a:gd name="T15" fmla="*/ 870 h 936"/>
                  <a:gd name="T16" fmla="*/ 93 w 845"/>
                  <a:gd name="T17" fmla="*/ 887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5" h="936">
                    <a:moveTo>
                      <a:pt x="93" y="887"/>
                    </a:moveTo>
                    <a:cubicBezTo>
                      <a:pt x="65" y="864"/>
                      <a:pt x="65" y="864"/>
                      <a:pt x="65" y="864"/>
                    </a:cubicBezTo>
                    <a:cubicBezTo>
                      <a:pt x="7" y="815"/>
                      <a:pt x="0" y="728"/>
                      <a:pt x="48" y="670"/>
                    </a:cubicBezTo>
                    <a:cubicBezTo>
                      <a:pt x="557" y="65"/>
                      <a:pt x="557" y="65"/>
                      <a:pt x="557" y="65"/>
                    </a:cubicBezTo>
                    <a:cubicBezTo>
                      <a:pt x="606" y="7"/>
                      <a:pt x="693" y="0"/>
                      <a:pt x="751" y="48"/>
                    </a:cubicBezTo>
                    <a:cubicBezTo>
                      <a:pt x="779" y="72"/>
                      <a:pt x="779" y="72"/>
                      <a:pt x="779" y="72"/>
                    </a:cubicBezTo>
                    <a:cubicBezTo>
                      <a:pt x="837" y="121"/>
                      <a:pt x="845" y="208"/>
                      <a:pt x="796" y="266"/>
                    </a:cubicBezTo>
                    <a:cubicBezTo>
                      <a:pt x="287" y="870"/>
                      <a:pt x="287" y="870"/>
                      <a:pt x="287" y="870"/>
                    </a:cubicBezTo>
                    <a:cubicBezTo>
                      <a:pt x="238" y="928"/>
                      <a:pt x="151" y="936"/>
                      <a:pt x="93" y="8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 14">
                <a:extLst>
                  <a:ext uri="{FF2B5EF4-FFF2-40B4-BE49-F238E27FC236}">
                    <a16:creationId xmlns:a16="http://schemas.microsoft.com/office/drawing/2014/main" id="{FA719AA3-790A-4477-AAF0-BB415F0EA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8" y="2300288"/>
                <a:ext cx="1390650" cy="1289050"/>
              </a:xfrm>
              <a:custGeom>
                <a:avLst/>
                <a:gdLst>
                  <a:gd name="T0" fmla="*/ 32 w 1981"/>
                  <a:gd name="T1" fmla="*/ 802 h 919"/>
                  <a:gd name="T2" fmla="*/ 26 w 1981"/>
                  <a:gd name="T3" fmla="*/ 785 h 919"/>
                  <a:gd name="T4" fmla="*/ 117 w 1981"/>
                  <a:gd name="T5" fmla="*/ 598 h 919"/>
                  <a:gd name="T6" fmla="*/ 1762 w 1981"/>
                  <a:gd name="T7" fmla="*/ 26 h 919"/>
                  <a:gd name="T8" fmla="*/ 1949 w 1981"/>
                  <a:gd name="T9" fmla="*/ 117 h 919"/>
                  <a:gd name="T10" fmla="*/ 1955 w 1981"/>
                  <a:gd name="T11" fmla="*/ 134 h 919"/>
                  <a:gd name="T12" fmla="*/ 1864 w 1981"/>
                  <a:gd name="T13" fmla="*/ 321 h 919"/>
                  <a:gd name="T14" fmla="*/ 219 w 1981"/>
                  <a:gd name="T15" fmla="*/ 892 h 919"/>
                  <a:gd name="T16" fmla="*/ 32 w 1981"/>
                  <a:gd name="T17" fmla="*/ 802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1" h="919">
                    <a:moveTo>
                      <a:pt x="32" y="802"/>
                    </a:moveTo>
                    <a:cubicBezTo>
                      <a:pt x="26" y="785"/>
                      <a:pt x="26" y="785"/>
                      <a:pt x="26" y="785"/>
                    </a:cubicBezTo>
                    <a:cubicBezTo>
                      <a:pt x="0" y="708"/>
                      <a:pt x="40" y="624"/>
                      <a:pt x="117" y="598"/>
                    </a:cubicBezTo>
                    <a:cubicBezTo>
                      <a:pt x="1762" y="26"/>
                      <a:pt x="1762" y="26"/>
                      <a:pt x="1762" y="26"/>
                    </a:cubicBezTo>
                    <a:cubicBezTo>
                      <a:pt x="1838" y="0"/>
                      <a:pt x="1922" y="41"/>
                      <a:pt x="1949" y="117"/>
                    </a:cubicBezTo>
                    <a:cubicBezTo>
                      <a:pt x="1955" y="134"/>
                      <a:pt x="1955" y="134"/>
                      <a:pt x="1955" y="134"/>
                    </a:cubicBezTo>
                    <a:cubicBezTo>
                      <a:pt x="1981" y="210"/>
                      <a:pt x="1941" y="294"/>
                      <a:pt x="1864" y="321"/>
                    </a:cubicBezTo>
                    <a:cubicBezTo>
                      <a:pt x="219" y="892"/>
                      <a:pt x="219" y="892"/>
                      <a:pt x="219" y="892"/>
                    </a:cubicBezTo>
                    <a:cubicBezTo>
                      <a:pt x="143" y="919"/>
                      <a:pt x="59" y="878"/>
                      <a:pt x="32" y="8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EDBAB4C-0953-4EF3-9B8C-8F8366CF2586}"/>
                </a:ext>
              </a:extLst>
            </p:cNvPr>
            <p:cNvGrpSpPr/>
            <p:nvPr/>
          </p:nvGrpSpPr>
          <p:grpSpPr>
            <a:xfrm>
              <a:off x="3008521" y="3476625"/>
              <a:ext cx="1477754" cy="1898791"/>
              <a:chOff x="1847850" y="1911350"/>
              <a:chExt cx="2268538" cy="5894388"/>
            </a:xfrm>
            <a:solidFill>
              <a:srgbClr val="009900"/>
            </a:solidFill>
          </p:grpSpPr>
          <p:sp>
            <p:nvSpPr>
              <p:cNvPr id="118" name="Oval 5">
                <a:extLst>
                  <a:ext uri="{FF2B5EF4-FFF2-40B4-BE49-F238E27FC236}">
                    <a16:creationId xmlns:a16="http://schemas.microsoft.com/office/drawing/2014/main" id="{D8199B95-348A-4694-8083-4C2B396C3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625" y="1911350"/>
                <a:ext cx="542925" cy="10858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Oval 6">
                <a:extLst>
                  <a:ext uri="{FF2B5EF4-FFF2-40B4-BE49-F238E27FC236}">
                    <a16:creationId xmlns:a16="http://schemas.microsoft.com/office/drawing/2014/main" id="{B2971808-B1EC-4B40-ADF9-52664D9C6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625" y="3130550"/>
                <a:ext cx="482600" cy="965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 7">
                <a:extLst>
                  <a:ext uri="{FF2B5EF4-FFF2-40B4-BE49-F238E27FC236}">
                    <a16:creationId xmlns:a16="http://schemas.microsoft.com/office/drawing/2014/main" id="{94D27228-49B6-49B3-AD12-D91B3CDBC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625" y="3281363"/>
                <a:ext cx="482600" cy="2287588"/>
              </a:xfrm>
              <a:custGeom>
                <a:avLst/>
                <a:gdLst>
                  <a:gd name="T0" fmla="*/ 446 w 689"/>
                  <a:gd name="T1" fmla="*/ 1633 h 1633"/>
                  <a:gd name="T2" fmla="*/ 243 w 689"/>
                  <a:gd name="T3" fmla="*/ 1633 h 1633"/>
                  <a:gd name="T4" fmla="*/ 0 w 689"/>
                  <a:gd name="T5" fmla="*/ 1390 h 1633"/>
                  <a:gd name="T6" fmla="*/ 0 w 689"/>
                  <a:gd name="T7" fmla="*/ 243 h 1633"/>
                  <a:gd name="T8" fmla="*/ 243 w 689"/>
                  <a:gd name="T9" fmla="*/ 0 h 1633"/>
                  <a:gd name="T10" fmla="*/ 446 w 689"/>
                  <a:gd name="T11" fmla="*/ 0 h 1633"/>
                  <a:gd name="T12" fmla="*/ 689 w 689"/>
                  <a:gd name="T13" fmla="*/ 243 h 1633"/>
                  <a:gd name="T14" fmla="*/ 689 w 689"/>
                  <a:gd name="T15" fmla="*/ 1390 h 1633"/>
                  <a:gd name="T16" fmla="*/ 446 w 689"/>
                  <a:gd name="T17" fmla="*/ 1633 h 1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9" h="1633">
                    <a:moveTo>
                      <a:pt x="446" y="1633"/>
                    </a:moveTo>
                    <a:cubicBezTo>
                      <a:pt x="243" y="1633"/>
                      <a:pt x="243" y="1633"/>
                      <a:pt x="243" y="1633"/>
                    </a:cubicBezTo>
                    <a:cubicBezTo>
                      <a:pt x="109" y="1633"/>
                      <a:pt x="0" y="1523"/>
                      <a:pt x="0" y="1390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109"/>
                      <a:pt x="109" y="0"/>
                      <a:pt x="243" y="0"/>
                    </a:cubicBezTo>
                    <a:cubicBezTo>
                      <a:pt x="446" y="0"/>
                      <a:pt x="446" y="0"/>
                      <a:pt x="446" y="0"/>
                    </a:cubicBezTo>
                    <a:cubicBezTo>
                      <a:pt x="580" y="0"/>
                      <a:pt x="689" y="109"/>
                      <a:pt x="689" y="243"/>
                    </a:cubicBezTo>
                    <a:cubicBezTo>
                      <a:pt x="689" y="1390"/>
                      <a:pt x="689" y="1390"/>
                      <a:pt x="689" y="1390"/>
                    </a:cubicBezTo>
                    <a:cubicBezTo>
                      <a:pt x="689" y="1523"/>
                      <a:pt x="580" y="1633"/>
                      <a:pt x="446" y="16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 8">
                <a:extLst>
                  <a:ext uri="{FF2B5EF4-FFF2-40B4-BE49-F238E27FC236}">
                    <a16:creationId xmlns:a16="http://schemas.microsoft.com/office/drawing/2014/main" id="{2CD2EA07-B235-4C1B-BD49-1CE637021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3" y="3097213"/>
                <a:ext cx="949325" cy="1028700"/>
              </a:xfrm>
              <a:custGeom>
                <a:avLst/>
                <a:gdLst>
                  <a:gd name="T0" fmla="*/ 1324 w 1355"/>
                  <a:gd name="T1" fmla="*/ 613 h 734"/>
                  <a:gd name="T2" fmla="*/ 1324 w 1355"/>
                  <a:gd name="T3" fmla="*/ 613 h 734"/>
                  <a:gd name="T4" fmla="*/ 1123 w 1355"/>
                  <a:gd name="T5" fmla="*/ 703 h 734"/>
                  <a:gd name="T6" fmla="*/ 121 w 1355"/>
                  <a:gd name="T7" fmla="*/ 322 h 734"/>
                  <a:gd name="T8" fmla="*/ 30 w 1355"/>
                  <a:gd name="T9" fmla="*/ 120 h 734"/>
                  <a:gd name="T10" fmla="*/ 30 w 1355"/>
                  <a:gd name="T11" fmla="*/ 120 h 734"/>
                  <a:gd name="T12" fmla="*/ 232 w 1355"/>
                  <a:gd name="T13" fmla="*/ 30 h 734"/>
                  <a:gd name="T14" fmla="*/ 1234 w 1355"/>
                  <a:gd name="T15" fmla="*/ 412 h 734"/>
                  <a:gd name="T16" fmla="*/ 1324 w 1355"/>
                  <a:gd name="T17" fmla="*/ 613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5" h="734">
                    <a:moveTo>
                      <a:pt x="1324" y="613"/>
                    </a:moveTo>
                    <a:cubicBezTo>
                      <a:pt x="1324" y="613"/>
                      <a:pt x="1324" y="613"/>
                      <a:pt x="1324" y="613"/>
                    </a:cubicBezTo>
                    <a:cubicBezTo>
                      <a:pt x="1294" y="693"/>
                      <a:pt x="1203" y="734"/>
                      <a:pt x="1123" y="703"/>
                    </a:cubicBezTo>
                    <a:cubicBezTo>
                      <a:pt x="121" y="322"/>
                      <a:pt x="121" y="322"/>
                      <a:pt x="121" y="322"/>
                    </a:cubicBezTo>
                    <a:cubicBezTo>
                      <a:pt x="41" y="291"/>
                      <a:pt x="0" y="201"/>
                      <a:pt x="30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61" y="40"/>
                      <a:pt x="151" y="0"/>
                      <a:pt x="232" y="30"/>
                    </a:cubicBezTo>
                    <a:cubicBezTo>
                      <a:pt x="1234" y="412"/>
                      <a:pt x="1234" y="412"/>
                      <a:pt x="1234" y="412"/>
                    </a:cubicBezTo>
                    <a:cubicBezTo>
                      <a:pt x="1314" y="442"/>
                      <a:pt x="1355" y="533"/>
                      <a:pt x="1324" y="6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 9">
                <a:extLst>
                  <a:ext uri="{FF2B5EF4-FFF2-40B4-BE49-F238E27FC236}">
                    <a16:creationId xmlns:a16="http://schemas.microsoft.com/office/drawing/2014/main" id="{4743AFDF-8FC4-4684-B28F-68CBB2E9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350" y="4956175"/>
                <a:ext cx="719138" cy="1436688"/>
              </a:xfrm>
              <a:custGeom>
                <a:avLst/>
                <a:gdLst>
                  <a:gd name="T0" fmla="*/ 954 w 1026"/>
                  <a:gd name="T1" fmla="*/ 953 h 1026"/>
                  <a:gd name="T2" fmla="*/ 954 w 1026"/>
                  <a:gd name="T3" fmla="*/ 953 h 1026"/>
                  <a:gd name="T4" fmla="*/ 691 w 1026"/>
                  <a:gd name="T5" fmla="*/ 953 h 1026"/>
                  <a:gd name="T6" fmla="*/ 73 w 1026"/>
                  <a:gd name="T7" fmla="*/ 335 h 1026"/>
                  <a:gd name="T8" fmla="*/ 73 w 1026"/>
                  <a:gd name="T9" fmla="*/ 73 h 1026"/>
                  <a:gd name="T10" fmla="*/ 73 w 1026"/>
                  <a:gd name="T11" fmla="*/ 73 h 1026"/>
                  <a:gd name="T12" fmla="*/ 336 w 1026"/>
                  <a:gd name="T13" fmla="*/ 73 h 1026"/>
                  <a:gd name="T14" fmla="*/ 954 w 1026"/>
                  <a:gd name="T15" fmla="*/ 691 h 1026"/>
                  <a:gd name="T16" fmla="*/ 954 w 1026"/>
                  <a:gd name="T17" fmla="*/ 953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6" h="1026">
                    <a:moveTo>
                      <a:pt x="954" y="953"/>
                    </a:moveTo>
                    <a:cubicBezTo>
                      <a:pt x="954" y="953"/>
                      <a:pt x="954" y="953"/>
                      <a:pt x="954" y="953"/>
                    </a:cubicBezTo>
                    <a:cubicBezTo>
                      <a:pt x="881" y="1026"/>
                      <a:pt x="763" y="1026"/>
                      <a:pt x="691" y="953"/>
                    </a:cubicBezTo>
                    <a:cubicBezTo>
                      <a:pt x="73" y="335"/>
                      <a:pt x="73" y="335"/>
                      <a:pt x="73" y="335"/>
                    </a:cubicBezTo>
                    <a:cubicBezTo>
                      <a:pt x="0" y="263"/>
                      <a:pt x="0" y="145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145" y="0"/>
                      <a:pt x="263" y="0"/>
                      <a:pt x="336" y="73"/>
                    </a:cubicBezTo>
                    <a:cubicBezTo>
                      <a:pt x="954" y="691"/>
                      <a:pt x="954" y="691"/>
                      <a:pt x="954" y="691"/>
                    </a:cubicBezTo>
                    <a:cubicBezTo>
                      <a:pt x="1026" y="763"/>
                      <a:pt x="1026" y="881"/>
                      <a:pt x="954" y="9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Freeform 10">
                <a:extLst>
                  <a:ext uri="{FF2B5EF4-FFF2-40B4-BE49-F238E27FC236}">
                    <a16:creationId xmlns:a16="http://schemas.microsoft.com/office/drawing/2014/main" id="{B48A5182-A77C-49B6-BC1C-25D24EA00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725" y="5829300"/>
                <a:ext cx="646113" cy="1976438"/>
              </a:xfrm>
              <a:custGeom>
                <a:avLst/>
                <a:gdLst>
                  <a:gd name="T0" fmla="*/ 126 w 923"/>
                  <a:gd name="T1" fmla="*/ 1365 h 1411"/>
                  <a:gd name="T2" fmla="*/ 126 w 923"/>
                  <a:gd name="T3" fmla="*/ 1365 h 1411"/>
                  <a:gd name="T4" fmla="*/ 46 w 923"/>
                  <a:gd name="T5" fmla="*/ 1119 h 1411"/>
                  <a:gd name="T6" fmla="*/ 550 w 923"/>
                  <a:gd name="T7" fmla="*/ 126 h 1411"/>
                  <a:gd name="T8" fmla="*/ 797 w 923"/>
                  <a:gd name="T9" fmla="*/ 46 h 1411"/>
                  <a:gd name="T10" fmla="*/ 797 w 923"/>
                  <a:gd name="T11" fmla="*/ 46 h 1411"/>
                  <a:gd name="T12" fmla="*/ 877 w 923"/>
                  <a:gd name="T13" fmla="*/ 292 h 1411"/>
                  <a:gd name="T14" fmla="*/ 373 w 923"/>
                  <a:gd name="T15" fmla="*/ 1285 h 1411"/>
                  <a:gd name="T16" fmla="*/ 126 w 923"/>
                  <a:gd name="T17" fmla="*/ 1365 h 1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3" h="1411">
                    <a:moveTo>
                      <a:pt x="126" y="1365"/>
                    </a:moveTo>
                    <a:cubicBezTo>
                      <a:pt x="126" y="1365"/>
                      <a:pt x="126" y="1365"/>
                      <a:pt x="126" y="1365"/>
                    </a:cubicBezTo>
                    <a:cubicBezTo>
                      <a:pt x="36" y="1320"/>
                      <a:pt x="0" y="1209"/>
                      <a:pt x="46" y="1119"/>
                    </a:cubicBezTo>
                    <a:cubicBezTo>
                      <a:pt x="550" y="126"/>
                      <a:pt x="550" y="126"/>
                      <a:pt x="550" y="126"/>
                    </a:cubicBezTo>
                    <a:cubicBezTo>
                      <a:pt x="596" y="36"/>
                      <a:pt x="707" y="0"/>
                      <a:pt x="797" y="46"/>
                    </a:cubicBezTo>
                    <a:cubicBezTo>
                      <a:pt x="797" y="46"/>
                      <a:pt x="797" y="46"/>
                      <a:pt x="797" y="46"/>
                    </a:cubicBezTo>
                    <a:cubicBezTo>
                      <a:pt x="887" y="91"/>
                      <a:pt x="923" y="202"/>
                      <a:pt x="877" y="292"/>
                    </a:cubicBezTo>
                    <a:cubicBezTo>
                      <a:pt x="373" y="1285"/>
                      <a:pt x="373" y="1285"/>
                      <a:pt x="373" y="1285"/>
                    </a:cubicBezTo>
                    <a:cubicBezTo>
                      <a:pt x="327" y="1375"/>
                      <a:pt x="216" y="1411"/>
                      <a:pt x="126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Freeform 11">
                <a:extLst>
                  <a:ext uri="{FF2B5EF4-FFF2-40B4-BE49-F238E27FC236}">
                    <a16:creationId xmlns:a16="http://schemas.microsoft.com/office/drawing/2014/main" id="{AF737B3D-B965-4301-8CE0-4FB4542C0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963" y="4830763"/>
                <a:ext cx="531813" cy="1836738"/>
              </a:xfrm>
              <a:custGeom>
                <a:avLst/>
                <a:gdLst>
                  <a:gd name="T0" fmla="*/ 144 w 759"/>
                  <a:gd name="T1" fmla="*/ 1275 h 1311"/>
                  <a:gd name="T2" fmla="*/ 144 w 759"/>
                  <a:gd name="T3" fmla="*/ 1275 h 1311"/>
                  <a:gd name="T4" fmla="*/ 36 w 759"/>
                  <a:gd name="T5" fmla="*/ 1035 h 1311"/>
                  <a:gd name="T6" fmla="*/ 376 w 759"/>
                  <a:gd name="T7" fmla="*/ 144 h 1311"/>
                  <a:gd name="T8" fmla="*/ 616 w 759"/>
                  <a:gd name="T9" fmla="*/ 37 h 1311"/>
                  <a:gd name="T10" fmla="*/ 616 w 759"/>
                  <a:gd name="T11" fmla="*/ 37 h 1311"/>
                  <a:gd name="T12" fmla="*/ 723 w 759"/>
                  <a:gd name="T13" fmla="*/ 276 h 1311"/>
                  <a:gd name="T14" fmla="*/ 384 w 759"/>
                  <a:gd name="T15" fmla="*/ 1167 h 1311"/>
                  <a:gd name="T16" fmla="*/ 144 w 759"/>
                  <a:gd name="T17" fmla="*/ 1275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11">
                    <a:moveTo>
                      <a:pt x="144" y="1275"/>
                    </a:moveTo>
                    <a:cubicBezTo>
                      <a:pt x="144" y="1275"/>
                      <a:pt x="144" y="1275"/>
                      <a:pt x="144" y="1275"/>
                    </a:cubicBezTo>
                    <a:cubicBezTo>
                      <a:pt x="49" y="1238"/>
                      <a:pt x="0" y="1130"/>
                      <a:pt x="36" y="1035"/>
                    </a:cubicBezTo>
                    <a:cubicBezTo>
                      <a:pt x="376" y="144"/>
                      <a:pt x="376" y="144"/>
                      <a:pt x="376" y="144"/>
                    </a:cubicBezTo>
                    <a:cubicBezTo>
                      <a:pt x="412" y="49"/>
                      <a:pt x="520" y="0"/>
                      <a:pt x="616" y="37"/>
                    </a:cubicBezTo>
                    <a:cubicBezTo>
                      <a:pt x="616" y="37"/>
                      <a:pt x="616" y="37"/>
                      <a:pt x="616" y="37"/>
                    </a:cubicBezTo>
                    <a:cubicBezTo>
                      <a:pt x="711" y="73"/>
                      <a:pt x="759" y="181"/>
                      <a:pt x="723" y="276"/>
                    </a:cubicBezTo>
                    <a:cubicBezTo>
                      <a:pt x="384" y="1167"/>
                      <a:pt x="384" y="1167"/>
                      <a:pt x="384" y="1167"/>
                    </a:cubicBezTo>
                    <a:cubicBezTo>
                      <a:pt x="348" y="1263"/>
                      <a:pt x="240" y="1311"/>
                      <a:pt x="144" y="1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Freeform 12">
                <a:extLst>
                  <a:ext uri="{FF2B5EF4-FFF2-40B4-BE49-F238E27FC236}">
                    <a16:creationId xmlns:a16="http://schemas.microsoft.com/office/drawing/2014/main" id="{E4EF483B-CCA1-46F6-9EBA-F46131C48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850" y="6146800"/>
                <a:ext cx="798513" cy="1593850"/>
              </a:xfrm>
              <a:custGeom>
                <a:avLst/>
                <a:gdLst>
                  <a:gd name="T0" fmla="*/ 77 w 1139"/>
                  <a:gd name="T1" fmla="*/ 1069 h 1138"/>
                  <a:gd name="T2" fmla="*/ 70 w 1139"/>
                  <a:gd name="T3" fmla="*/ 1062 h 1138"/>
                  <a:gd name="T4" fmla="*/ 70 w 1139"/>
                  <a:gd name="T5" fmla="*/ 810 h 1138"/>
                  <a:gd name="T6" fmla="*/ 810 w 1139"/>
                  <a:gd name="T7" fmla="*/ 69 h 1138"/>
                  <a:gd name="T8" fmla="*/ 1062 w 1139"/>
                  <a:gd name="T9" fmla="*/ 69 h 1138"/>
                  <a:gd name="T10" fmla="*/ 1069 w 1139"/>
                  <a:gd name="T11" fmla="*/ 76 h 1138"/>
                  <a:gd name="T12" fmla="*/ 1069 w 1139"/>
                  <a:gd name="T13" fmla="*/ 329 h 1138"/>
                  <a:gd name="T14" fmla="*/ 329 w 1139"/>
                  <a:gd name="T15" fmla="*/ 1069 h 1138"/>
                  <a:gd name="T16" fmla="*/ 77 w 1139"/>
                  <a:gd name="T17" fmla="*/ 1069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1138">
                    <a:moveTo>
                      <a:pt x="77" y="1069"/>
                    </a:moveTo>
                    <a:cubicBezTo>
                      <a:pt x="70" y="1062"/>
                      <a:pt x="70" y="1062"/>
                      <a:pt x="70" y="1062"/>
                    </a:cubicBezTo>
                    <a:cubicBezTo>
                      <a:pt x="0" y="993"/>
                      <a:pt x="0" y="879"/>
                      <a:pt x="70" y="810"/>
                    </a:cubicBezTo>
                    <a:cubicBezTo>
                      <a:pt x="810" y="69"/>
                      <a:pt x="810" y="69"/>
                      <a:pt x="810" y="69"/>
                    </a:cubicBezTo>
                    <a:cubicBezTo>
                      <a:pt x="879" y="0"/>
                      <a:pt x="993" y="0"/>
                      <a:pt x="1062" y="69"/>
                    </a:cubicBezTo>
                    <a:cubicBezTo>
                      <a:pt x="1069" y="76"/>
                      <a:pt x="1069" y="76"/>
                      <a:pt x="1069" y="76"/>
                    </a:cubicBezTo>
                    <a:cubicBezTo>
                      <a:pt x="1139" y="146"/>
                      <a:pt x="1139" y="259"/>
                      <a:pt x="1069" y="329"/>
                    </a:cubicBezTo>
                    <a:cubicBezTo>
                      <a:pt x="329" y="1069"/>
                      <a:pt x="329" y="1069"/>
                      <a:pt x="329" y="1069"/>
                    </a:cubicBezTo>
                    <a:cubicBezTo>
                      <a:pt x="260" y="1138"/>
                      <a:pt x="146" y="1138"/>
                      <a:pt x="77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Freeform 13">
                <a:extLst>
                  <a:ext uri="{FF2B5EF4-FFF2-40B4-BE49-F238E27FC236}">
                    <a16:creationId xmlns:a16="http://schemas.microsoft.com/office/drawing/2014/main" id="{F69FF013-6364-428F-BCAC-127FB10BD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063" y="2808288"/>
                <a:ext cx="592138" cy="1311275"/>
              </a:xfrm>
              <a:custGeom>
                <a:avLst/>
                <a:gdLst>
                  <a:gd name="T0" fmla="*/ 93 w 845"/>
                  <a:gd name="T1" fmla="*/ 887 h 936"/>
                  <a:gd name="T2" fmla="*/ 65 w 845"/>
                  <a:gd name="T3" fmla="*/ 864 h 936"/>
                  <a:gd name="T4" fmla="*/ 48 w 845"/>
                  <a:gd name="T5" fmla="*/ 670 h 936"/>
                  <a:gd name="T6" fmla="*/ 557 w 845"/>
                  <a:gd name="T7" fmla="*/ 65 h 936"/>
                  <a:gd name="T8" fmla="*/ 751 w 845"/>
                  <a:gd name="T9" fmla="*/ 48 h 936"/>
                  <a:gd name="T10" fmla="*/ 779 w 845"/>
                  <a:gd name="T11" fmla="*/ 72 h 936"/>
                  <a:gd name="T12" fmla="*/ 796 w 845"/>
                  <a:gd name="T13" fmla="*/ 266 h 936"/>
                  <a:gd name="T14" fmla="*/ 287 w 845"/>
                  <a:gd name="T15" fmla="*/ 870 h 936"/>
                  <a:gd name="T16" fmla="*/ 93 w 845"/>
                  <a:gd name="T17" fmla="*/ 887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5" h="936">
                    <a:moveTo>
                      <a:pt x="93" y="887"/>
                    </a:moveTo>
                    <a:cubicBezTo>
                      <a:pt x="65" y="864"/>
                      <a:pt x="65" y="864"/>
                      <a:pt x="65" y="864"/>
                    </a:cubicBezTo>
                    <a:cubicBezTo>
                      <a:pt x="7" y="815"/>
                      <a:pt x="0" y="728"/>
                      <a:pt x="48" y="670"/>
                    </a:cubicBezTo>
                    <a:cubicBezTo>
                      <a:pt x="557" y="65"/>
                      <a:pt x="557" y="65"/>
                      <a:pt x="557" y="65"/>
                    </a:cubicBezTo>
                    <a:cubicBezTo>
                      <a:pt x="606" y="7"/>
                      <a:pt x="693" y="0"/>
                      <a:pt x="751" y="48"/>
                    </a:cubicBezTo>
                    <a:cubicBezTo>
                      <a:pt x="779" y="72"/>
                      <a:pt x="779" y="72"/>
                      <a:pt x="779" y="72"/>
                    </a:cubicBezTo>
                    <a:cubicBezTo>
                      <a:pt x="837" y="121"/>
                      <a:pt x="845" y="208"/>
                      <a:pt x="796" y="266"/>
                    </a:cubicBezTo>
                    <a:cubicBezTo>
                      <a:pt x="287" y="870"/>
                      <a:pt x="287" y="870"/>
                      <a:pt x="287" y="870"/>
                    </a:cubicBezTo>
                    <a:cubicBezTo>
                      <a:pt x="238" y="928"/>
                      <a:pt x="151" y="936"/>
                      <a:pt x="93" y="8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Freeform 14">
                <a:extLst>
                  <a:ext uri="{FF2B5EF4-FFF2-40B4-BE49-F238E27FC236}">
                    <a16:creationId xmlns:a16="http://schemas.microsoft.com/office/drawing/2014/main" id="{03F6D967-3B6D-4778-BB59-0E9A4E440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8" y="2300288"/>
                <a:ext cx="1390650" cy="1289050"/>
              </a:xfrm>
              <a:custGeom>
                <a:avLst/>
                <a:gdLst>
                  <a:gd name="T0" fmla="*/ 32 w 1981"/>
                  <a:gd name="T1" fmla="*/ 802 h 919"/>
                  <a:gd name="T2" fmla="*/ 26 w 1981"/>
                  <a:gd name="T3" fmla="*/ 785 h 919"/>
                  <a:gd name="T4" fmla="*/ 117 w 1981"/>
                  <a:gd name="T5" fmla="*/ 598 h 919"/>
                  <a:gd name="T6" fmla="*/ 1762 w 1981"/>
                  <a:gd name="T7" fmla="*/ 26 h 919"/>
                  <a:gd name="T8" fmla="*/ 1949 w 1981"/>
                  <a:gd name="T9" fmla="*/ 117 h 919"/>
                  <a:gd name="T10" fmla="*/ 1955 w 1981"/>
                  <a:gd name="T11" fmla="*/ 134 h 919"/>
                  <a:gd name="T12" fmla="*/ 1864 w 1981"/>
                  <a:gd name="T13" fmla="*/ 321 h 919"/>
                  <a:gd name="T14" fmla="*/ 219 w 1981"/>
                  <a:gd name="T15" fmla="*/ 892 h 919"/>
                  <a:gd name="T16" fmla="*/ 32 w 1981"/>
                  <a:gd name="T17" fmla="*/ 802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1" h="919">
                    <a:moveTo>
                      <a:pt x="32" y="802"/>
                    </a:moveTo>
                    <a:cubicBezTo>
                      <a:pt x="26" y="785"/>
                      <a:pt x="26" y="785"/>
                      <a:pt x="26" y="785"/>
                    </a:cubicBezTo>
                    <a:cubicBezTo>
                      <a:pt x="0" y="708"/>
                      <a:pt x="40" y="624"/>
                      <a:pt x="117" y="598"/>
                    </a:cubicBezTo>
                    <a:cubicBezTo>
                      <a:pt x="1762" y="26"/>
                      <a:pt x="1762" y="26"/>
                      <a:pt x="1762" y="26"/>
                    </a:cubicBezTo>
                    <a:cubicBezTo>
                      <a:pt x="1838" y="0"/>
                      <a:pt x="1922" y="41"/>
                      <a:pt x="1949" y="117"/>
                    </a:cubicBezTo>
                    <a:cubicBezTo>
                      <a:pt x="1955" y="134"/>
                      <a:pt x="1955" y="134"/>
                      <a:pt x="1955" y="134"/>
                    </a:cubicBezTo>
                    <a:cubicBezTo>
                      <a:pt x="1981" y="210"/>
                      <a:pt x="1941" y="294"/>
                      <a:pt x="1864" y="321"/>
                    </a:cubicBezTo>
                    <a:cubicBezTo>
                      <a:pt x="219" y="892"/>
                      <a:pt x="219" y="892"/>
                      <a:pt x="219" y="892"/>
                    </a:cubicBezTo>
                    <a:cubicBezTo>
                      <a:pt x="143" y="919"/>
                      <a:pt x="59" y="878"/>
                      <a:pt x="32" y="8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A7A483-A689-4046-B94C-6CDA8FF6F750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 flipV="1">
              <a:off x="1880842" y="1658508"/>
              <a:ext cx="3902850" cy="1996274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3630414-FFDA-4F84-99BD-EC1D8D70FE99}"/>
                </a:ext>
              </a:extLst>
            </p:cNvPr>
            <p:cNvCxnSpPr>
              <a:cxnSpLocks/>
              <a:stCxn id="116" idx="4"/>
            </p:cNvCxnSpPr>
            <p:nvPr/>
          </p:nvCxnSpPr>
          <p:spPr>
            <a:xfrm flipV="1">
              <a:off x="3100042" y="1648002"/>
              <a:ext cx="2683650" cy="200678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74B5F22-969B-472A-A8AC-87311F3B1B96}"/>
                </a:ext>
              </a:extLst>
            </p:cNvPr>
            <p:cNvCxnSpPr>
              <a:cxnSpLocks/>
              <a:stCxn id="127" idx="4"/>
            </p:cNvCxnSpPr>
            <p:nvPr/>
          </p:nvCxnSpPr>
          <p:spPr>
            <a:xfrm flipV="1">
              <a:off x="4471642" y="1648002"/>
              <a:ext cx="1312050" cy="200678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6705AC0-D1F3-4466-8F93-37AA45C59E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7037" y="1671415"/>
              <a:ext cx="1663764" cy="187664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7B8ABE-7A49-4763-956B-3044B5FCDED4}"/>
                </a:ext>
              </a:extLst>
            </p:cNvPr>
            <p:cNvSpPr/>
            <p:nvPr/>
          </p:nvSpPr>
          <p:spPr>
            <a:xfrm>
              <a:off x="5684170" y="1511000"/>
              <a:ext cx="448679" cy="4486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EC796EE-0084-417C-9A14-09E511B792F1}"/>
                </a:ext>
              </a:extLst>
            </p:cNvPr>
            <p:cNvCxnSpPr>
              <a:cxnSpLocks/>
            </p:cNvCxnSpPr>
            <p:nvPr/>
          </p:nvCxnSpPr>
          <p:spPr>
            <a:xfrm>
              <a:off x="7227517" y="2908618"/>
              <a:ext cx="217334" cy="804545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A5068CF-7908-48C9-97D5-8A799516B5C0}"/>
                </a:ext>
              </a:extLst>
            </p:cNvPr>
            <p:cNvSpPr/>
            <p:nvPr/>
          </p:nvSpPr>
          <p:spPr>
            <a:xfrm>
              <a:off x="2825016" y="5300595"/>
              <a:ext cx="1208316" cy="116563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B73176A-46AF-4AF8-A77E-A845B8423314}"/>
                </a:ext>
              </a:extLst>
            </p:cNvPr>
            <p:cNvSpPr/>
            <p:nvPr/>
          </p:nvSpPr>
          <p:spPr>
            <a:xfrm>
              <a:off x="1547263" y="5300595"/>
              <a:ext cx="1208316" cy="116563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349B61-69C6-425D-A7D5-54489D6AA7F7}"/>
                </a:ext>
              </a:extLst>
            </p:cNvPr>
            <p:cNvSpPr/>
            <p:nvPr/>
          </p:nvSpPr>
          <p:spPr>
            <a:xfrm>
              <a:off x="233414" y="5300595"/>
              <a:ext cx="1208316" cy="116563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000F43-0D15-0EC3-C187-A7E1A5829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1798"/>
            <a:ext cx="960085" cy="4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9B81E-7049-21FB-D773-DE24C6C9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709D00-383F-6182-9FBD-2D0F51A9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5966B6-1C21-152A-D176-AB1ACFAA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E2ABD7-8C0C-F691-4E5C-947C75F374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81"/>
          <a:stretch>
            <a:fillRect/>
          </a:stretch>
        </p:blipFill>
        <p:spPr>
          <a:xfrm>
            <a:off x="-381000" y="0"/>
            <a:ext cx="10210799" cy="7239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91468B-8C9B-3306-1B2E-FD109F74E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04800"/>
            <a:ext cx="960085" cy="4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2229" y="228600"/>
            <a:ext cx="3795771" cy="1066800"/>
          </a:xfrm>
          <a:custGeom>
            <a:avLst/>
            <a:gdLst/>
            <a:ahLst/>
            <a:cxnLst/>
            <a:rect l="l" t="t" r="r" b="b"/>
            <a:pathLst>
              <a:path w="6039081" h="1330287">
                <a:moveTo>
                  <a:pt x="0" y="0"/>
                </a:moveTo>
                <a:lnTo>
                  <a:pt x="6039080" y="0"/>
                </a:lnTo>
                <a:lnTo>
                  <a:pt x="6039080" y="1330287"/>
                </a:lnTo>
                <a:lnTo>
                  <a:pt x="0" y="13302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29097" y="1779944"/>
            <a:ext cx="8885807" cy="3909306"/>
          </a:xfrm>
          <a:custGeom>
            <a:avLst/>
            <a:gdLst/>
            <a:ahLst/>
            <a:cxnLst/>
            <a:rect l="l" t="t" r="r" b="b"/>
            <a:pathLst>
              <a:path w="17771614" h="7818611">
                <a:moveTo>
                  <a:pt x="0" y="0"/>
                </a:moveTo>
                <a:lnTo>
                  <a:pt x="17771614" y="0"/>
                </a:lnTo>
                <a:lnTo>
                  <a:pt x="17771614" y="7818612"/>
                </a:lnTo>
                <a:lnTo>
                  <a:pt x="0" y="781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D64C880-142A-223B-6613-F8609E758F92}"/>
              </a:ext>
            </a:extLst>
          </p:cNvPr>
          <p:cNvSpPr/>
          <p:nvPr/>
        </p:nvSpPr>
        <p:spPr>
          <a:xfrm>
            <a:off x="304800" y="2307797"/>
            <a:ext cx="4519103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ECDFA-71B1-C134-8B78-3727019326BA}"/>
              </a:ext>
            </a:extLst>
          </p:cNvPr>
          <p:cNvSpPr txBox="1"/>
          <p:nvPr/>
        </p:nvSpPr>
        <p:spPr>
          <a:xfrm>
            <a:off x="189411" y="2616628"/>
            <a:ext cx="441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Регіональний менеджер з БЗР, 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Amazon UK </a:t>
            </a:r>
            <a:r>
              <a:rPr lang="en-US" sz="1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Services.Ltd</a:t>
            </a: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 (Велика Британія), 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CMIOSH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Співзасновник 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ESOSH</a:t>
            </a: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 (Європейське співтовариство з охорони праці)</a:t>
            </a:r>
            <a:endParaRPr lang="en-US" sz="1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18 років досвіду в управлінні функцією БЗР, диплом з психології 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Oxford Learning College</a:t>
            </a:r>
            <a:endParaRPr lang="en-GB" sz="1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97370D-E100-DCAA-32F2-F50A65BAE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880" y="216816"/>
            <a:ext cx="960085" cy="4203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29652" y="1708102"/>
            <a:ext cx="8770304" cy="3811966"/>
          </a:xfrm>
          <a:custGeom>
            <a:avLst/>
            <a:gdLst/>
            <a:ahLst/>
            <a:cxnLst/>
            <a:rect l="l" t="t" r="r" b="b"/>
            <a:pathLst>
              <a:path w="17540608" h="7623932">
                <a:moveTo>
                  <a:pt x="0" y="0"/>
                </a:moveTo>
                <a:lnTo>
                  <a:pt x="17540608" y="0"/>
                </a:lnTo>
                <a:lnTo>
                  <a:pt x="17540608" y="7623932"/>
                </a:lnTo>
                <a:lnTo>
                  <a:pt x="0" y="7623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AC489E7-1683-1A64-6256-BA4646B17A08}"/>
              </a:ext>
            </a:extLst>
          </p:cNvPr>
          <p:cNvSpPr/>
          <p:nvPr/>
        </p:nvSpPr>
        <p:spPr>
          <a:xfrm>
            <a:off x="3062229" y="228600"/>
            <a:ext cx="3795771" cy="1066800"/>
          </a:xfrm>
          <a:custGeom>
            <a:avLst/>
            <a:gdLst/>
            <a:ahLst/>
            <a:cxnLst/>
            <a:rect l="l" t="t" r="r" b="b"/>
            <a:pathLst>
              <a:path w="6039081" h="1330287">
                <a:moveTo>
                  <a:pt x="0" y="0"/>
                </a:moveTo>
                <a:lnTo>
                  <a:pt x="6039080" y="0"/>
                </a:lnTo>
                <a:lnTo>
                  <a:pt x="6039080" y="1330287"/>
                </a:lnTo>
                <a:lnTo>
                  <a:pt x="0" y="1330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CD7864B-6825-1B3B-88BD-A2016E324A88}"/>
              </a:ext>
            </a:extLst>
          </p:cNvPr>
          <p:cNvSpPr/>
          <p:nvPr/>
        </p:nvSpPr>
        <p:spPr>
          <a:xfrm>
            <a:off x="229652" y="2166285"/>
            <a:ext cx="4519103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B96A5-3CA4-4ED3-08E6-86542FB6F87C}"/>
              </a:ext>
            </a:extLst>
          </p:cNvPr>
          <p:cNvSpPr txBox="1"/>
          <p:nvPr/>
        </p:nvSpPr>
        <p:spPr>
          <a:xfrm>
            <a:off x="195204" y="2438400"/>
            <a:ext cx="441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К.т.н</a:t>
            </a: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., доцент кафедри «Охорона праці та цивільна безпека» Криворізького національного університету</a:t>
            </a:r>
            <a:endParaRPr lang="en-US" sz="1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25 років досвіду у сфері БЗР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Консультант-фахівець з розробки та впровадження систем керування безпекою праці та здоров’ям працівників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Експертка</a:t>
            </a: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 журналу «Охорона праці», Сертифікована </a:t>
            </a:r>
            <a:r>
              <a:rPr lang="uk-UA" sz="1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експертка</a:t>
            </a: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ESOSH</a:t>
            </a: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C76B42-EB45-155B-9667-DEA8B5A37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880" y="216816"/>
            <a:ext cx="960085" cy="4203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7037" y="1781265"/>
            <a:ext cx="8749928" cy="3806715"/>
          </a:xfrm>
          <a:custGeom>
            <a:avLst/>
            <a:gdLst/>
            <a:ahLst/>
            <a:cxnLst/>
            <a:rect l="l" t="t" r="r" b="b"/>
            <a:pathLst>
              <a:path w="17499855" h="7613430">
                <a:moveTo>
                  <a:pt x="0" y="0"/>
                </a:moveTo>
                <a:lnTo>
                  <a:pt x="17499854" y="0"/>
                </a:lnTo>
                <a:lnTo>
                  <a:pt x="17499854" y="7613430"/>
                </a:lnTo>
                <a:lnTo>
                  <a:pt x="0" y="76134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BE4ADA95-BAEA-DAE7-405A-D36C1D7D49C4}"/>
              </a:ext>
            </a:extLst>
          </p:cNvPr>
          <p:cNvSpPr/>
          <p:nvPr/>
        </p:nvSpPr>
        <p:spPr>
          <a:xfrm>
            <a:off x="3062229" y="228600"/>
            <a:ext cx="3795771" cy="1066800"/>
          </a:xfrm>
          <a:custGeom>
            <a:avLst/>
            <a:gdLst/>
            <a:ahLst/>
            <a:cxnLst/>
            <a:rect l="l" t="t" r="r" b="b"/>
            <a:pathLst>
              <a:path w="6039081" h="1330287">
                <a:moveTo>
                  <a:pt x="0" y="0"/>
                </a:moveTo>
                <a:lnTo>
                  <a:pt x="6039080" y="0"/>
                </a:lnTo>
                <a:lnTo>
                  <a:pt x="6039080" y="1330287"/>
                </a:lnTo>
                <a:lnTo>
                  <a:pt x="0" y="1330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99A4A6F-7FF2-D730-298F-4AA8C219AD5D}"/>
              </a:ext>
            </a:extLst>
          </p:cNvPr>
          <p:cNvSpPr/>
          <p:nvPr/>
        </p:nvSpPr>
        <p:spPr>
          <a:xfrm>
            <a:off x="197035" y="2298982"/>
            <a:ext cx="4519103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CBF58-6EAB-3768-6A84-F5D2CA98B570}"/>
              </a:ext>
            </a:extLst>
          </p:cNvPr>
          <p:cNvSpPr txBox="1"/>
          <p:nvPr/>
        </p:nvSpPr>
        <p:spPr>
          <a:xfrm>
            <a:off x="132806" y="2479395"/>
            <a:ext cx="4419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Сертифікований експерт 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ESOSH</a:t>
            </a: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NEBOSH International General Certificate in Occupational </a:t>
            </a:r>
            <a:r>
              <a:rPr lang="en-US" sz="1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Healf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 and Safety</a:t>
            </a: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), координатор групи законодавчих ініціатив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Експерт в сфері ментального здоров’я 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ESOSH</a:t>
            </a: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Certificate World Association for Positive and Transcultural </a:t>
            </a:r>
            <a:r>
              <a:rPr lang="en-US" sz="1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Psychoterapy</a:t>
            </a:r>
            <a:r>
              <a:rPr lang="en-US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 (WAPP)</a:t>
            </a: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, координатор групи керування ментальним здоров’ям на роботі</a:t>
            </a:r>
            <a:endParaRPr lang="en-US" sz="1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Досвід роботи в сфері БЗР –26 років та досвід роботи у сфері охорони здоров’я 8 років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1400" b="1" dirty="0">
                <a:latin typeface="Aptos" panose="020B0004020202020204" pitchFamily="34" charset="0"/>
                <a:cs typeface="Times New Roman" panose="02020603050405020304" pitchFamily="18" charset="0"/>
              </a:rPr>
              <a:t>Аспірантка НТУ «Дніпровська політехніка», наукова сфера – керування психосоціальними ризиками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E04FF4-4EDE-4A2D-57A6-270DFC16F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880" y="216816"/>
            <a:ext cx="960085" cy="4203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152400"/>
            <a:ext cx="3048000" cy="1154667"/>
          </a:xfrm>
          <a:custGeom>
            <a:avLst/>
            <a:gdLst/>
            <a:ahLst/>
            <a:cxnLst/>
            <a:rect l="l" t="t" r="r" b="b"/>
            <a:pathLst>
              <a:path w="5065701" h="1898305">
                <a:moveTo>
                  <a:pt x="0" y="0"/>
                </a:moveTo>
                <a:lnTo>
                  <a:pt x="5065701" y="0"/>
                </a:lnTo>
                <a:lnTo>
                  <a:pt x="5065701" y="1898305"/>
                </a:lnTo>
                <a:lnTo>
                  <a:pt x="0" y="1898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7910603" y="2362200"/>
            <a:ext cx="991897" cy="1784570"/>
            <a:chOff x="20418164" y="-10159997"/>
            <a:chExt cx="2645059" cy="4758852"/>
          </a:xfrm>
        </p:grpSpPr>
        <p:sp>
          <p:nvSpPr>
            <p:cNvPr id="4" name="Freeform 4"/>
            <p:cNvSpPr/>
            <p:nvPr/>
          </p:nvSpPr>
          <p:spPr>
            <a:xfrm>
              <a:off x="20748556" y="-6307721"/>
              <a:ext cx="2314667" cy="906576"/>
            </a:xfrm>
            <a:custGeom>
              <a:avLst/>
              <a:gdLst/>
              <a:ahLst/>
              <a:cxnLst/>
              <a:rect l="l" t="t" r="r" b="b"/>
              <a:pathLst>
                <a:path w="2314666" h="906577">
                  <a:moveTo>
                    <a:pt x="0" y="0"/>
                  </a:moveTo>
                  <a:lnTo>
                    <a:pt x="2314666" y="0"/>
                  </a:lnTo>
                  <a:lnTo>
                    <a:pt x="2314666" y="906577"/>
                  </a:lnTo>
                  <a:lnTo>
                    <a:pt x="0" y="906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418164" y="-10159997"/>
              <a:ext cx="2173896" cy="1173904"/>
            </a:xfrm>
            <a:custGeom>
              <a:avLst/>
              <a:gdLst/>
              <a:ahLst/>
              <a:cxnLst/>
              <a:rect l="l" t="t" r="r" b="b"/>
              <a:pathLst>
                <a:path w="2173897" h="1173904">
                  <a:moveTo>
                    <a:pt x="0" y="0"/>
                  </a:moveTo>
                  <a:lnTo>
                    <a:pt x="2173897" y="0"/>
                  </a:lnTo>
                  <a:lnTo>
                    <a:pt x="2173897" y="1173904"/>
                  </a:lnTo>
                  <a:lnTo>
                    <a:pt x="0" y="1173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43573" y="1373080"/>
            <a:ext cx="3808318" cy="4090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Навчальний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курс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для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менеджерів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з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безпеки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праці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та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управління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персоналом</a:t>
            </a:r>
            <a:endParaRPr lang="en-US" sz="15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5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259076" lvl="1" indent="-129538">
              <a:lnSpc>
                <a:spcPts val="2400"/>
              </a:lnSpc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82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навчальні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години</a:t>
            </a:r>
            <a:endParaRPr lang="en-US" sz="15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9076" lvl="1" indent="-129538">
              <a:lnSpc>
                <a:spcPts val="2400"/>
              </a:lnSpc>
              <a:buFont typeface="Arial"/>
              <a:buChar char="•"/>
            </a:pPr>
            <a:r>
              <a:rPr lang="uk-UA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змістовних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модулів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259076" lvl="1" indent="-129538">
              <a:lnSpc>
                <a:spcPts val="2400"/>
              </a:lnSpc>
              <a:buFont typeface="Arial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розгляд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прикладів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впровадження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системи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керування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ментальним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здоров’ям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роботі</a:t>
            </a:r>
            <a:endParaRPr lang="en-US" sz="15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9076" lvl="1" indent="-129538">
              <a:lnSpc>
                <a:spcPts val="2400"/>
              </a:lnSpc>
              <a:buFont typeface="Arial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онлайн-зустрічі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протягом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тижнів</a:t>
            </a:r>
            <a:endParaRPr lang="en-US" sz="15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259076" lvl="1" indent="-129538">
              <a:lnSpc>
                <a:spcPts val="2400"/>
              </a:lnSpc>
              <a:buFont typeface="Arial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практичні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завдання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тестування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та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іспит</a:t>
            </a:r>
            <a:endParaRPr lang="en-US" sz="15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5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920"/>
              </a:lnSpc>
            </a:pPr>
            <a:endParaRPr lang="en-US" sz="15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10869" y="381000"/>
            <a:ext cx="4247092" cy="534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endParaRPr sz="1500" dirty="0"/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дає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Вам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курс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  <a:p>
            <a:pPr>
              <a:spcBef>
                <a:spcPts val="1200"/>
              </a:spcBef>
            </a:pPr>
            <a:endParaRPr lang="en-US" sz="15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259076" lvl="1" indent="-129538">
              <a:spcBef>
                <a:spcPts val="1200"/>
              </a:spcBef>
              <a:buFont typeface="Arial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отримаєте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кваліфікацію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«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координатор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з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ментального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здоровʼя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»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>
              <a:spcBef>
                <a:spcPts val="1200"/>
              </a:spcBef>
            </a:pPr>
            <a:endParaRPr lang="en-US" sz="15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9076" lvl="1" indent="-129538">
              <a:spcBef>
                <a:spcPts val="1200"/>
              </a:spcBef>
              <a:buFont typeface="Arial"/>
              <a:buChar char="•"/>
            </a:pP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Свідоцтво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підвищення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кваліфікації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державного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зразка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Криворізького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національного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університету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(КНУ),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сертифікат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Європейського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співтовариства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з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охорони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праці (ESOSH).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9076" lvl="1" indent="-129538">
              <a:spcBef>
                <a:spcPts val="1200"/>
              </a:spcBef>
              <a:buFont typeface="Arial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розробите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покрокову</a:t>
            </a: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програму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з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керування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ментальним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здоров’ям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саме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для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Вашого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підприємства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з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тренерами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з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Великої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Британії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1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України.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5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6081" y="5541027"/>
            <a:ext cx="8611838" cy="64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endParaRPr sz="1400" dirty="0"/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4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Організатори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Європейське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співтовариство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з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охорони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праці ESOSH,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Криворізький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національний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університет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9B130-5474-4369-6835-8E6DFF6E4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500" y="170819"/>
            <a:ext cx="960085" cy="4203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db2f1fbb0_5_56"/>
          <p:cNvSpPr txBox="1"/>
          <p:nvPr/>
        </p:nvSpPr>
        <p:spPr>
          <a:xfrm>
            <a:off x="-685800" y="-62064"/>
            <a:ext cx="6846975" cy="12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05"/>
            </a:pPr>
            <a:r>
              <a:rPr lang="ru-RU" sz="4649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Дякуємо</a:t>
            </a:r>
            <a:r>
              <a:rPr lang="ru-RU" sz="4649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4649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увагу</a:t>
            </a:r>
            <a:r>
              <a:rPr lang="ru-RU" sz="4649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649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23db2f1fbb0_5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3130229"/>
            <a:ext cx="2509087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659F79-6414-7EDF-2CE4-EC63D11AE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098" y="6388591"/>
            <a:ext cx="960085" cy="420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B64F0-348A-1E96-C686-154C79F74FF9}"/>
              </a:ext>
            </a:extLst>
          </p:cNvPr>
          <p:cNvSpPr txBox="1"/>
          <p:nvPr/>
        </p:nvSpPr>
        <p:spPr>
          <a:xfrm>
            <a:off x="1397649" y="5791200"/>
            <a:ext cx="263543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uk-UA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Office@esosh.net</a:t>
            </a:r>
            <a:r>
              <a:rPr lang="uk-UA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F710A-2196-D504-F451-D71428EFD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388" y="3130229"/>
            <a:ext cx="2386752" cy="945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3A543-77A5-DC3F-AE90-13D92BD3B5F3}"/>
              </a:ext>
            </a:extLst>
          </p:cNvPr>
          <p:cNvSpPr txBox="1"/>
          <p:nvPr/>
        </p:nvSpPr>
        <p:spPr>
          <a:xfrm>
            <a:off x="451687" y="1818903"/>
            <a:ext cx="457200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29314"/>
            </a:pP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Більше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корисної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інформації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робочої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групи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ESOSH 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керування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ментальним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здоров’ям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роботі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можна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знайти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на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нашій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сторінці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Facebook: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00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058EFF"/>
      </a:accent1>
      <a:accent2>
        <a:srgbClr val="43AAFF"/>
      </a:accent2>
      <a:accent3>
        <a:srgbClr val="75C1FF"/>
      </a:accent3>
      <a:accent4>
        <a:srgbClr val="A9DEFF"/>
      </a:accent4>
      <a:accent5>
        <a:srgbClr val="7DD2FB"/>
      </a:accent5>
      <a:accent6>
        <a:srgbClr val="8CB8E7"/>
      </a:accent6>
      <a:hlink>
        <a:srgbClr val="219B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307</Words>
  <Application>Microsoft Office PowerPoint</Application>
  <PresentationFormat>Екран (4:3)</PresentationFormat>
  <Paragraphs>33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Montserrat</vt:lpstr>
      <vt:lpstr>Montserrat Bold</vt:lpstr>
      <vt:lpstr>Noto Sans</vt:lpstr>
      <vt:lpstr>1_Office Theme</vt:lpstr>
      <vt:lpstr>Практичні аспекти саморегуляції на робочому місці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Сокуренко Світлана Анатоліївна</cp:lastModifiedBy>
  <cp:revision>262</cp:revision>
  <dcterms:created xsi:type="dcterms:W3CDTF">2012-04-26T17:06:14Z</dcterms:created>
  <dcterms:modified xsi:type="dcterms:W3CDTF">2025-07-17T13:46:43Z</dcterms:modified>
</cp:coreProperties>
</file>